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11" d="100"/>
          <a:sy n="111" d="100"/>
        </p:scale>
        <p:origin x="10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0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826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6994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26642" y="1702435"/>
            <a:ext cx="3129279" cy="432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2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4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5629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727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8864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546848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7980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515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48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97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577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6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6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8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93444" y="2087702"/>
            <a:ext cx="4949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spc="-60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spc="-10" dirty="0"/>
              <a:t>Trees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pSp>
        <p:nvGrpSpPr>
          <p:cNvPr id="32" name="object 32"/>
          <p:cNvGrpSpPr/>
          <p:nvPr/>
        </p:nvGrpSpPr>
        <p:grpSpPr>
          <a:xfrm>
            <a:off x="5228590" y="3399790"/>
            <a:ext cx="378460" cy="377190"/>
            <a:chOff x="5228590" y="3399790"/>
            <a:chExt cx="378460" cy="377190"/>
          </a:xfrm>
        </p:grpSpPr>
        <p:sp>
          <p:nvSpPr>
            <p:cNvPr id="33" name="object 33"/>
            <p:cNvSpPr/>
            <p:nvPr/>
          </p:nvSpPr>
          <p:spPr>
            <a:xfrm>
              <a:off x="5257800" y="3429000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39" h="318770">
                  <a:moveTo>
                    <a:pt x="160020" y="0"/>
                  </a:moveTo>
                  <a:lnTo>
                    <a:pt x="109435" y="8113"/>
                  </a:lnTo>
                  <a:lnTo>
                    <a:pt x="65507" y="30711"/>
                  </a:lnTo>
                  <a:lnTo>
                    <a:pt x="30870" y="65178"/>
                  </a:lnTo>
                  <a:lnTo>
                    <a:pt x="8156" y="108898"/>
                  </a:lnTo>
                  <a:lnTo>
                    <a:pt x="0" y="159258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20" y="318516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39" y="159258"/>
                  </a:lnTo>
                  <a:lnTo>
                    <a:pt x="311883" y="108898"/>
                  </a:lnTo>
                  <a:lnTo>
                    <a:pt x="289169" y="65178"/>
                  </a:lnTo>
                  <a:lnTo>
                    <a:pt x="254532" y="30711"/>
                  </a:lnTo>
                  <a:lnTo>
                    <a:pt x="210604" y="811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57800" y="3429000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39" h="318770">
                  <a:moveTo>
                    <a:pt x="0" y="159258"/>
                  </a:moveTo>
                  <a:lnTo>
                    <a:pt x="8156" y="108899"/>
                  </a:lnTo>
                  <a:lnTo>
                    <a:pt x="30870" y="65178"/>
                  </a:lnTo>
                  <a:lnTo>
                    <a:pt x="65507" y="30712"/>
                  </a:lnTo>
                  <a:lnTo>
                    <a:pt x="109435" y="8114"/>
                  </a:lnTo>
                  <a:lnTo>
                    <a:pt x="160020" y="0"/>
                  </a:lnTo>
                  <a:lnTo>
                    <a:pt x="210604" y="8114"/>
                  </a:lnTo>
                  <a:lnTo>
                    <a:pt x="254532" y="30712"/>
                  </a:lnTo>
                  <a:lnTo>
                    <a:pt x="289169" y="65178"/>
                  </a:lnTo>
                  <a:lnTo>
                    <a:pt x="311883" y="108899"/>
                  </a:lnTo>
                  <a:lnTo>
                    <a:pt x="320039" y="159258"/>
                  </a:lnTo>
                  <a:lnTo>
                    <a:pt x="311883" y="209617"/>
                  </a:lnTo>
                  <a:lnTo>
                    <a:pt x="289169" y="253337"/>
                  </a:lnTo>
                  <a:lnTo>
                    <a:pt x="254532" y="287804"/>
                  </a:lnTo>
                  <a:lnTo>
                    <a:pt x="210604" y="310402"/>
                  </a:lnTo>
                  <a:lnTo>
                    <a:pt x="160020" y="318516"/>
                  </a:lnTo>
                  <a:lnTo>
                    <a:pt x="109435" y="310402"/>
                  </a:lnTo>
                  <a:lnTo>
                    <a:pt x="65507" y="287804"/>
                  </a:lnTo>
                  <a:lnTo>
                    <a:pt x="30870" y="253337"/>
                  </a:lnTo>
                  <a:lnTo>
                    <a:pt x="8156" y="209617"/>
                  </a:lnTo>
                  <a:lnTo>
                    <a:pt x="0" y="159258"/>
                  </a:lnTo>
                  <a:close/>
                </a:path>
              </a:pathLst>
            </a:custGeom>
            <a:ln w="57911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348478" y="340862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59626" y="3930141"/>
            <a:ext cx="339090" cy="342265"/>
            <a:chOff x="6659626" y="3930141"/>
            <a:chExt cx="339090" cy="342265"/>
          </a:xfrm>
        </p:grpSpPr>
        <p:sp>
          <p:nvSpPr>
            <p:cNvPr id="37" name="object 37"/>
            <p:cNvSpPr/>
            <p:nvPr/>
          </p:nvSpPr>
          <p:spPr>
            <a:xfrm>
              <a:off x="6669786" y="39403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6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69786" y="39403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8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6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8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59320" y="39213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76090" y="3910329"/>
            <a:ext cx="377190" cy="380365"/>
            <a:chOff x="4276090" y="3910329"/>
            <a:chExt cx="377190" cy="380365"/>
          </a:xfrm>
        </p:grpSpPr>
        <p:sp>
          <p:nvSpPr>
            <p:cNvPr id="41" name="object 41"/>
            <p:cNvSpPr/>
            <p:nvPr/>
          </p:nvSpPr>
          <p:spPr>
            <a:xfrm>
              <a:off x="4305300" y="3939539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2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2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05300" y="3939539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8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5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8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94961" y="39213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62829" y="4405629"/>
            <a:ext cx="380365" cy="380365"/>
            <a:chOff x="4862829" y="4405629"/>
            <a:chExt cx="380365" cy="380365"/>
          </a:xfrm>
        </p:grpSpPr>
        <p:sp>
          <p:nvSpPr>
            <p:cNvPr id="45" name="object 45"/>
            <p:cNvSpPr/>
            <p:nvPr/>
          </p:nvSpPr>
          <p:spPr>
            <a:xfrm>
              <a:off x="4892039" y="4434839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782" y="0"/>
                  </a:move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2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2" y="321564"/>
                  </a:lnTo>
                  <a:lnTo>
                    <a:pt x="211592" y="313364"/>
                  </a:lnTo>
                  <a:lnTo>
                    <a:pt x="255727" y="290535"/>
                  </a:lnTo>
                  <a:lnTo>
                    <a:pt x="290535" y="255727"/>
                  </a:lnTo>
                  <a:lnTo>
                    <a:pt x="313364" y="211592"/>
                  </a:lnTo>
                  <a:lnTo>
                    <a:pt x="321563" y="160782"/>
                  </a:lnTo>
                  <a:lnTo>
                    <a:pt x="313364" y="109971"/>
                  </a:lnTo>
                  <a:lnTo>
                    <a:pt x="290535" y="65836"/>
                  </a:lnTo>
                  <a:lnTo>
                    <a:pt x="255727" y="31028"/>
                  </a:lnTo>
                  <a:lnTo>
                    <a:pt x="211592" y="819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92039" y="4434839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160782"/>
                  </a:moveTo>
                  <a:lnTo>
                    <a:pt x="8199" y="109972"/>
                  </a:lnTo>
                  <a:lnTo>
                    <a:pt x="31028" y="65837"/>
                  </a:lnTo>
                  <a:lnTo>
                    <a:pt x="65836" y="31028"/>
                  </a:lnTo>
                  <a:lnTo>
                    <a:pt x="109971" y="8199"/>
                  </a:lnTo>
                  <a:lnTo>
                    <a:pt x="160782" y="0"/>
                  </a:lnTo>
                  <a:lnTo>
                    <a:pt x="211592" y="8199"/>
                  </a:lnTo>
                  <a:lnTo>
                    <a:pt x="255727" y="31028"/>
                  </a:lnTo>
                  <a:lnTo>
                    <a:pt x="290535" y="65837"/>
                  </a:lnTo>
                  <a:lnTo>
                    <a:pt x="313364" y="109972"/>
                  </a:lnTo>
                  <a:lnTo>
                    <a:pt x="321563" y="160782"/>
                  </a:lnTo>
                  <a:lnTo>
                    <a:pt x="313364" y="211592"/>
                  </a:lnTo>
                  <a:lnTo>
                    <a:pt x="290535" y="255727"/>
                  </a:lnTo>
                  <a:lnTo>
                    <a:pt x="255727" y="290535"/>
                  </a:lnTo>
                  <a:lnTo>
                    <a:pt x="211592" y="313365"/>
                  </a:lnTo>
                  <a:lnTo>
                    <a:pt x="160782" y="321564"/>
                  </a:lnTo>
                  <a:lnTo>
                    <a:pt x="109971" y="313365"/>
                  </a:lnTo>
                  <a:lnTo>
                    <a:pt x="65836" y="290535"/>
                  </a:lnTo>
                  <a:lnTo>
                    <a:pt x="31028" y="255727"/>
                  </a:lnTo>
                  <a:lnTo>
                    <a:pt x="8199" y="211592"/>
                  </a:lnTo>
                  <a:lnTo>
                    <a:pt x="0" y="160782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83226" y="44166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09161" y="3701541"/>
            <a:ext cx="3016885" cy="1066165"/>
            <a:chOff x="3709161" y="3701541"/>
            <a:chExt cx="3016885" cy="1066165"/>
          </a:xfrm>
        </p:grpSpPr>
        <p:sp>
          <p:nvSpPr>
            <p:cNvPr id="49" name="object 49"/>
            <p:cNvSpPr/>
            <p:nvPr/>
          </p:nvSpPr>
          <p:spPr>
            <a:xfrm>
              <a:off x="4578095" y="3730751"/>
              <a:ext cx="727075" cy="228600"/>
            </a:xfrm>
            <a:custGeom>
              <a:avLst/>
              <a:gdLst/>
              <a:ahLst/>
              <a:cxnLst/>
              <a:rect l="l" t="t" r="r" b="b"/>
              <a:pathLst>
                <a:path w="727075" h="228600">
                  <a:moveTo>
                    <a:pt x="727075" y="0"/>
                  </a:moveTo>
                  <a:lnTo>
                    <a:pt x="0" y="228600"/>
                  </a:lnTo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92117" y="3731514"/>
              <a:ext cx="2723515" cy="742315"/>
            </a:xfrm>
            <a:custGeom>
              <a:avLst/>
              <a:gdLst/>
              <a:ahLst/>
              <a:cxnLst/>
              <a:rect l="l" t="t" r="r" b="b"/>
              <a:pathLst>
                <a:path w="2723515" h="742314">
                  <a:moveTo>
                    <a:pt x="2723515" y="247650"/>
                  </a:moveTo>
                  <a:lnTo>
                    <a:pt x="1539240" y="0"/>
                  </a:lnTo>
                </a:path>
                <a:path w="2723515" h="742314">
                  <a:moveTo>
                    <a:pt x="2493264" y="727202"/>
                  </a:moveTo>
                  <a:lnTo>
                    <a:pt x="2723388" y="492252"/>
                  </a:lnTo>
                </a:path>
                <a:path w="2723515" h="742314">
                  <a:moveTo>
                    <a:pt x="0" y="742315"/>
                  </a:moveTo>
                  <a:lnTo>
                    <a:pt x="360426" y="51054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78095" y="4241291"/>
              <a:ext cx="361950" cy="212725"/>
            </a:xfrm>
            <a:custGeom>
              <a:avLst/>
              <a:gdLst/>
              <a:ahLst/>
              <a:cxnLst/>
              <a:rect l="l" t="t" r="r" b="b"/>
              <a:pathLst>
                <a:path w="361950" h="212725">
                  <a:moveTo>
                    <a:pt x="361950" y="212725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19321" y="44356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7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7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9321" y="44356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7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5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7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807714" y="44166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202426" y="4410202"/>
            <a:ext cx="340360" cy="340360"/>
            <a:chOff x="6202426" y="4410202"/>
            <a:chExt cx="340360" cy="340360"/>
          </a:xfrm>
        </p:grpSpPr>
        <p:sp>
          <p:nvSpPr>
            <p:cNvPr id="56" name="object 56"/>
            <p:cNvSpPr/>
            <p:nvPr/>
          </p:nvSpPr>
          <p:spPr>
            <a:xfrm>
              <a:off x="6212586" y="4420362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19"/>
                  </a:lnTo>
                  <a:lnTo>
                    <a:pt x="8156" y="210604"/>
                  </a:lnTo>
                  <a:lnTo>
                    <a:pt x="30870" y="254532"/>
                  </a:lnTo>
                  <a:lnTo>
                    <a:pt x="65507" y="289169"/>
                  </a:lnTo>
                  <a:lnTo>
                    <a:pt x="109435" y="311883"/>
                  </a:lnTo>
                  <a:lnTo>
                    <a:pt x="160019" y="320039"/>
                  </a:lnTo>
                  <a:lnTo>
                    <a:pt x="210604" y="311883"/>
                  </a:lnTo>
                  <a:lnTo>
                    <a:pt x="254532" y="289169"/>
                  </a:lnTo>
                  <a:lnTo>
                    <a:pt x="289169" y="254532"/>
                  </a:lnTo>
                  <a:lnTo>
                    <a:pt x="311883" y="210604"/>
                  </a:lnTo>
                  <a:lnTo>
                    <a:pt x="320039" y="160019"/>
                  </a:ln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12586" y="4420362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20"/>
                  </a:moveTo>
                  <a:lnTo>
                    <a:pt x="8156" y="109435"/>
                  </a:lnTo>
                  <a:lnTo>
                    <a:pt x="30870" y="65507"/>
                  </a:lnTo>
                  <a:lnTo>
                    <a:pt x="65507" y="30870"/>
                  </a:lnTo>
                  <a:lnTo>
                    <a:pt x="109435" y="8156"/>
                  </a:lnTo>
                  <a:lnTo>
                    <a:pt x="160019" y="0"/>
                  </a:lnTo>
                  <a:lnTo>
                    <a:pt x="210604" y="8156"/>
                  </a:lnTo>
                  <a:lnTo>
                    <a:pt x="254532" y="30870"/>
                  </a:lnTo>
                  <a:lnTo>
                    <a:pt x="289169" y="65507"/>
                  </a:lnTo>
                  <a:lnTo>
                    <a:pt x="311883" y="109435"/>
                  </a:lnTo>
                  <a:lnTo>
                    <a:pt x="320039" y="160020"/>
                  </a:lnTo>
                  <a:lnTo>
                    <a:pt x="311883" y="210604"/>
                  </a:lnTo>
                  <a:lnTo>
                    <a:pt x="289169" y="254532"/>
                  </a:lnTo>
                  <a:lnTo>
                    <a:pt x="254532" y="289170"/>
                  </a:lnTo>
                  <a:lnTo>
                    <a:pt x="210604" y="311883"/>
                  </a:lnTo>
                  <a:lnTo>
                    <a:pt x="160019" y="320040"/>
                  </a:lnTo>
                  <a:lnTo>
                    <a:pt x="109435" y="311883"/>
                  </a:lnTo>
                  <a:lnTo>
                    <a:pt x="65507" y="289170"/>
                  </a:lnTo>
                  <a:lnTo>
                    <a:pt x="30870" y="254532"/>
                  </a:lnTo>
                  <a:lnTo>
                    <a:pt x="8156" y="210604"/>
                  </a:lnTo>
                  <a:lnTo>
                    <a:pt x="0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302755" y="4400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87010" y="3490087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87010" y="4023741"/>
            <a:ext cx="165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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01488" y="4417568"/>
            <a:ext cx="165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64728" y="2464573"/>
            <a:ext cx="1923414" cy="275590"/>
            <a:chOff x="6264728" y="2464573"/>
            <a:chExt cx="1923414" cy="275590"/>
          </a:xfrm>
        </p:grpSpPr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4728" y="2464573"/>
              <a:ext cx="851615" cy="27546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7795" y="2481742"/>
              <a:ext cx="242709" cy="22192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4579" y="2465019"/>
              <a:ext cx="274703" cy="24241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7057" y="2482560"/>
              <a:ext cx="80836" cy="220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418" y="165454"/>
            <a:ext cx="4949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spc="-60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spc="-10" dirty="0"/>
              <a:t>Trees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3944" y="1671955"/>
            <a:ext cx="329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binary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1755648"/>
            <a:ext cx="228600" cy="234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3944" y="2001139"/>
            <a:ext cx="319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binary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storing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keys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944" y="2330323"/>
            <a:ext cx="327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(or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key-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value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entries)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at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944" y="2659202"/>
            <a:ext cx="318008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its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nodes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satisfying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following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property: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3379089"/>
            <a:ext cx="2985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60000"/>
              <a:buFont typeface="Arial"/>
              <a:buChar char="■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Let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2000" b="1" i="1" spc="13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three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4705" y="3653409"/>
            <a:ext cx="2559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nodes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such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2000" b="1" i="1" spc="1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4705" y="3927424"/>
            <a:ext cx="27285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left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subtree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4705" y="4202430"/>
            <a:ext cx="2682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2000" b="1" i="1" spc="1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right</a:t>
            </a:r>
            <a:r>
              <a:rPr sz="20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subtree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4705" y="4476750"/>
            <a:ext cx="1569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.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have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3128" y="1860931"/>
            <a:ext cx="329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inorder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traversal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0" y="1944623"/>
            <a:ext cx="228600" cy="2346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23128" y="2226691"/>
            <a:ext cx="259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binary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trees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3128" y="2592146"/>
            <a:ext cx="2251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visits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keys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3128" y="2958465"/>
            <a:ext cx="219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increasing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04178" y="3648202"/>
            <a:ext cx="340360" cy="339090"/>
            <a:chOff x="6504178" y="3648202"/>
            <a:chExt cx="340360" cy="339090"/>
          </a:xfrm>
        </p:grpSpPr>
        <p:sp>
          <p:nvSpPr>
            <p:cNvPr id="20" name="object 20"/>
            <p:cNvSpPr/>
            <p:nvPr/>
          </p:nvSpPr>
          <p:spPr>
            <a:xfrm>
              <a:off x="6514338" y="3658362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160019" y="0"/>
                  </a:moveTo>
                  <a:lnTo>
                    <a:pt x="109435" y="8113"/>
                  </a:lnTo>
                  <a:lnTo>
                    <a:pt x="65507" y="30711"/>
                  </a:lnTo>
                  <a:lnTo>
                    <a:pt x="30870" y="65178"/>
                  </a:lnTo>
                  <a:lnTo>
                    <a:pt x="8156" y="108898"/>
                  </a:lnTo>
                  <a:lnTo>
                    <a:pt x="0" y="159257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19" y="318515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39" y="159257"/>
                  </a:lnTo>
                  <a:lnTo>
                    <a:pt x="311883" y="108898"/>
                  </a:lnTo>
                  <a:lnTo>
                    <a:pt x="289169" y="65178"/>
                  </a:lnTo>
                  <a:lnTo>
                    <a:pt x="254532" y="30711"/>
                  </a:lnTo>
                  <a:lnTo>
                    <a:pt x="210604" y="8113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14338" y="3658362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0" y="159258"/>
                  </a:moveTo>
                  <a:lnTo>
                    <a:pt x="8156" y="108899"/>
                  </a:lnTo>
                  <a:lnTo>
                    <a:pt x="30870" y="65178"/>
                  </a:lnTo>
                  <a:lnTo>
                    <a:pt x="65507" y="30712"/>
                  </a:lnTo>
                  <a:lnTo>
                    <a:pt x="109435" y="8114"/>
                  </a:lnTo>
                  <a:lnTo>
                    <a:pt x="160019" y="0"/>
                  </a:lnTo>
                  <a:lnTo>
                    <a:pt x="210604" y="8114"/>
                  </a:lnTo>
                  <a:lnTo>
                    <a:pt x="254532" y="30712"/>
                  </a:lnTo>
                  <a:lnTo>
                    <a:pt x="289169" y="65178"/>
                  </a:lnTo>
                  <a:lnTo>
                    <a:pt x="311883" y="108899"/>
                  </a:lnTo>
                  <a:lnTo>
                    <a:pt x="320039" y="159258"/>
                  </a:lnTo>
                  <a:lnTo>
                    <a:pt x="311883" y="209617"/>
                  </a:lnTo>
                  <a:lnTo>
                    <a:pt x="289169" y="253337"/>
                  </a:lnTo>
                  <a:lnTo>
                    <a:pt x="254532" y="287804"/>
                  </a:lnTo>
                  <a:lnTo>
                    <a:pt x="210604" y="310402"/>
                  </a:lnTo>
                  <a:lnTo>
                    <a:pt x="160019" y="318516"/>
                  </a:lnTo>
                  <a:lnTo>
                    <a:pt x="109435" y="310402"/>
                  </a:lnTo>
                  <a:lnTo>
                    <a:pt x="65507" y="287804"/>
                  </a:lnTo>
                  <a:lnTo>
                    <a:pt x="30870" y="253337"/>
                  </a:lnTo>
                  <a:lnTo>
                    <a:pt x="8156" y="209617"/>
                  </a:lnTo>
                  <a:lnTo>
                    <a:pt x="0" y="159258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04507" y="36379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15402" y="4158741"/>
            <a:ext cx="339090" cy="342265"/>
            <a:chOff x="7915402" y="4158741"/>
            <a:chExt cx="339090" cy="342265"/>
          </a:xfrm>
        </p:grpSpPr>
        <p:sp>
          <p:nvSpPr>
            <p:cNvPr id="24" name="object 24"/>
            <p:cNvSpPr/>
            <p:nvPr/>
          </p:nvSpPr>
          <p:spPr>
            <a:xfrm>
              <a:off x="7925562" y="41689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6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5562" y="41689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8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6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8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15096" y="41499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51678" y="4158741"/>
            <a:ext cx="339090" cy="342265"/>
            <a:chOff x="5551678" y="4158741"/>
            <a:chExt cx="339090" cy="342265"/>
          </a:xfrm>
        </p:grpSpPr>
        <p:sp>
          <p:nvSpPr>
            <p:cNvPr id="28" name="object 28"/>
            <p:cNvSpPr/>
            <p:nvPr/>
          </p:nvSpPr>
          <p:spPr>
            <a:xfrm>
              <a:off x="5561838" y="41689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1838" y="41689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8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5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8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51119" y="41499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38417" y="4654041"/>
            <a:ext cx="342265" cy="342265"/>
            <a:chOff x="6138417" y="4654041"/>
            <a:chExt cx="342265" cy="342265"/>
          </a:xfrm>
        </p:grpSpPr>
        <p:sp>
          <p:nvSpPr>
            <p:cNvPr id="32" name="object 32"/>
            <p:cNvSpPr/>
            <p:nvPr/>
          </p:nvSpPr>
          <p:spPr>
            <a:xfrm>
              <a:off x="6148577" y="466420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782" y="0"/>
                  </a:move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1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2" y="321564"/>
                  </a:lnTo>
                  <a:lnTo>
                    <a:pt x="211592" y="313364"/>
                  </a:lnTo>
                  <a:lnTo>
                    <a:pt x="255727" y="290535"/>
                  </a:lnTo>
                  <a:lnTo>
                    <a:pt x="290535" y="255727"/>
                  </a:lnTo>
                  <a:lnTo>
                    <a:pt x="313364" y="211592"/>
                  </a:lnTo>
                  <a:lnTo>
                    <a:pt x="321563" y="160781"/>
                  </a:lnTo>
                  <a:lnTo>
                    <a:pt x="313364" y="109971"/>
                  </a:lnTo>
                  <a:lnTo>
                    <a:pt x="290535" y="65836"/>
                  </a:lnTo>
                  <a:lnTo>
                    <a:pt x="255727" y="31028"/>
                  </a:lnTo>
                  <a:lnTo>
                    <a:pt x="211592" y="819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8577" y="466420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160782"/>
                  </a:moveTo>
                  <a:lnTo>
                    <a:pt x="8199" y="109972"/>
                  </a:lnTo>
                  <a:lnTo>
                    <a:pt x="31028" y="65837"/>
                  </a:lnTo>
                  <a:lnTo>
                    <a:pt x="65836" y="31028"/>
                  </a:lnTo>
                  <a:lnTo>
                    <a:pt x="109971" y="8199"/>
                  </a:lnTo>
                  <a:lnTo>
                    <a:pt x="160782" y="0"/>
                  </a:lnTo>
                  <a:lnTo>
                    <a:pt x="211592" y="8199"/>
                  </a:lnTo>
                  <a:lnTo>
                    <a:pt x="255727" y="31028"/>
                  </a:lnTo>
                  <a:lnTo>
                    <a:pt x="290535" y="65837"/>
                  </a:lnTo>
                  <a:lnTo>
                    <a:pt x="313364" y="109972"/>
                  </a:lnTo>
                  <a:lnTo>
                    <a:pt x="321563" y="160782"/>
                  </a:lnTo>
                  <a:lnTo>
                    <a:pt x="313364" y="211592"/>
                  </a:lnTo>
                  <a:lnTo>
                    <a:pt x="290535" y="255727"/>
                  </a:lnTo>
                  <a:lnTo>
                    <a:pt x="255727" y="290535"/>
                  </a:lnTo>
                  <a:lnTo>
                    <a:pt x="211592" y="313365"/>
                  </a:lnTo>
                  <a:lnTo>
                    <a:pt x="160782" y="321564"/>
                  </a:lnTo>
                  <a:lnTo>
                    <a:pt x="109971" y="313365"/>
                  </a:lnTo>
                  <a:lnTo>
                    <a:pt x="65836" y="290535"/>
                  </a:lnTo>
                  <a:lnTo>
                    <a:pt x="31028" y="255727"/>
                  </a:lnTo>
                  <a:lnTo>
                    <a:pt x="8199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39383" y="46452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64938" y="3928617"/>
            <a:ext cx="3016885" cy="1067435"/>
            <a:chOff x="4964938" y="3928617"/>
            <a:chExt cx="3016885" cy="1067435"/>
          </a:xfrm>
        </p:grpSpPr>
        <p:sp>
          <p:nvSpPr>
            <p:cNvPr id="36" name="object 36"/>
            <p:cNvSpPr/>
            <p:nvPr/>
          </p:nvSpPr>
          <p:spPr>
            <a:xfrm>
              <a:off x="5247894" y="3938778"/>
              <a:ext cx="2723515" cy="764540"/>
            </a:xfrm>
            <a:custGeom>
              <a:avLst/>
              <a:gdLst/>
              <a:ahLst/>
              <a:cxnLst/>
              <a:rect l="l" t="t" r="r" b="b"/>
              <a:pathLst>
                <a:path w="2723515" h="764539">
                  <a:moveTo>
                    <a:pt x="1313814" y="0"/>
                  </a:moveTo>
                  <a:lnTo>
                    <a:pt x="586739" y="269875"/>
                  </a:lnTo>
                </a:path>
                <a:path w="2723515" h="764539">
                  <a:moveTo>
                    <a:pt x="2723514" y="268224"/>
                  </a:moveTo>
                  <a:lnTo>
                    <a:pt x="1539239" y="1524"/>
                  </a:lnTo>
                </a:path>
                <a:path w="2723515" h="764539">
                  <a:moveTo>
                    <a:pt x="2456687" y="764413"/>
                  </a:moveTo>
                  <a:lnTo>
                    <a:pt x="2723387" y="513588"/>
                  </a:lnTo>
                </a:path>
                <a:path w="2723515" h="764539">
                  <a:moveTo>
                    <a:pt x="0" y="764413"/>
                  </a:moveTo>
                  <a:lnTo>
                    <a:pt x="360425" y="513588"/>
                  </a:lnTo>
                </a:path>
                <a:path w="2723515" h="764539">
                  <a:moveTo>
                    <a:pt x="948689" y="764413"/>
                  </a:moveTo>
                  <a:lnTo>
                    <a:pt x="586739" y="513588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75098" y="46642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7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7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75098" y="46642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7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5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7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63490" y="46452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421626" y="4654041"/>
            <a:ext cx="340360" cy="342265"/>
            <a:chOff x="7421626" y="4654041"/>
            <a:chExt cx="340360" cy="342265"/>
          </a:xfrm>
        </p:grpSpPr>
        <p:sp>
          <p:nvSpPr>
            <p:cNvPr id="41" name="object 41"/>
            <p:cNvSpPr/>
            <p:nvPr/>
          </p:nvSpPr>
          <p:spPr>
            <a:xfrm>
              <a:off x="7431786" y="4664201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5">
                  <a:moveTo>
                    <a:pt x="160020" y="0"/>
                  </a:moveTo>
                  <a:lnTo>
                    <a:pt x="109435" y="8199"/>
                  </a:lnTo>
                  <a:lnTo>
                    <a:pt x="65507" y="31028"/>
                  </a:lnTo>
                  <a:lnTo>
                    <a:pt x="30870" y="65836"/>
                  </a:lnTo>
                  <a:lnTo>
                    <a:pt x="8156" y="109971"/>
                  </a:lnTo>
                  <a:lnTo>
                    <a:pt x="0" y="160781"/>
                  </a:lnTo>
                  <a:lnTo>
                    <a:pt x="8156" y="211592"/>
                  </a:lnTo>
                  <a:lnTo>
                    <a:pt x="30870" y="255727"/>
                  </a:lnTo>
                  <a:lnTo>
                    <a:pt x="65507" y="290535"/>
                  </a:lnTo>
                  <a:lnTo>
                    <a:pt x="109435" y="313364"/>
                  </a:lnTo>
                  <a:lnTo>
                    <a:pt x="160020" y="321564"/>
                  </a:lnTo>
                  <a:lnTo>
                    <a:pt x="210604" y="313364"/>
                  </a:lnTo>
                  <a:lnTo>
                    <a:pt x="254532" y="290535"/>
                  </a:lnTo>
                  <a:lnTo>
                    <a:pt x="289169" y="255727"/>
                  </a:lnTo>
                  <a:lnTo>
                    <a:pt x="311883" y="211592"/>
                  </a:lnTo>
                  <a:lnTo>
                    <a:pt x="320040" y="160781"/>
                  </a:lnTo>
                  <a:lnTo>
                    <a:pt x="311883" y="109971"/>
                  </a:lnTo>
                  <a:lnTo>
                    <a:pt x="289169" y="65836"/>
                  </a:lnTo>
                  <a:lnTo>
                    <a:pt x="254532" y="31028"/>
                  </a:lnTo>
                  <a:lnTo>
                    <a:pt x="210604" y="819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1786" y="4664201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5">
                  <a:moveTo>
                    <a:pt x="0" y="160782"/>
                  </a:moveTo>
                  <a:lnTo>
                    <a:pt x="8156" y="109972"/>
                  </a:lnTo>
                  <a:lnTo>
                    <a:pt x="30870" y="65837"/>
                  </a:lnTo>
                  <a:lnTo>
                    <a:pt x="65507" y="31028"/>
                  </a:lnTo>
                  <a:lnTo>
                    <a:pt x="109435" y="8199"/>
                  </a:lnTo>
                  <a:lnTo>
                    <a:pt x="160020" y="0"/>
                  </a:lnTo>
                  <a:lnTo>
                    <a:pt x="210604" y="8199"/>
                  </a:lnTo>
                  <a:lnTo>
                    <a:pt x="254532" y="31028"/>
                  </a:lnTo>
                  <a:lnTo>
                    <a:pt x="289169" y="65837"/>
                  </a:lnTo>
                  <a:lnTo>
                    <a:pt x="311883" y="109972"/>
                  </a:lnTo>
                  <a:lnTo>
                    <a:pt x="320040" y="160782"/>
                  </a:lnTo>
                  <a:lnTo>
                    <a:pt x="311883" y="211592"/>
                  </a:lnTo>
                  <a:lnTo>
                    <a:pt x="289169" y="255727"/>
                  </a:lnTo>
                  <a:lnTo>
                    <a:pt x="254532" y="290535"/>
                  </a:lnTo>
                  <a:lnTo>
                    <a:pt x="210604" y="313365"/>
                  </a:lnTo>
                  <a:lnTo>
                    <a:pt x="160020" y="321564"/>
                  </a:lnTo>
                  <a:lnTo>
                    <a:pt x="109435" y="313365"/>
                  </a:lnTo>
                  <a:lnTo>
                    <a:pt x="65507" y="290535"/>
                  </a:lnTo>
                  <a:lnTo>
                    <a:pt x="30870" y="255727"/>
                  </a:lnTo>
                  <a:lnTo>
                    <a:pt x="8156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522209" y="46452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1618" y="1858243"/>
            <a:ext cx="2599023" cy="500855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2021481" y="239836"/>
            <a:ext cx="7002322" cy="6609340"/>
            <a:chOff x="1969667" y="222517"/>
            <a:chExt cx="7002322" cy="6609340"/>
          </a:xfrm>
        </p:grpSpPr>
        <p:sp>
          <p:nvSpPr>
            <p:cNvPr id="46" name="object 46"/>
            <p:cNvSpPr/>
            <p:nvPr/>
          </p:nvSpPr>
          <p:spPr>
            <a:xfrm>
              <a:off x="7512612" y="222537"/>
              <a:ext cx="349885" cy="222885"/>
            </a:xfrm>
            <a:custGeom>
              <a:avLst/>
              <a:gdLst/>
              <a:ahLst/>
              <a:cxnLst/>
              <a:rect l="l" t="t" r="r" b="b"/>
              <a:pathLst>
                <a:path w="349884" h="222884">
                  <a:moveTo>
                    <a:pt x="349813" y="0"/>
                  </a:moveTo>
                  <a:lnTo>
                    <a:pt x="0" y="0"/>
                  </a:lnTo>
                  <a:lnTo>
                    <a:pt x="1" y="222872"/>
                  </a:lnTo>
                  <a:lnTo>
                    <a:pt x="349813" y="222872"/>
                  </a:lnTo>
                  <a:lnTo>
                    <a:pt x="349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12613" y="222537"/>
              <a:ext cx="349885" cy="222885"/>
            </a:xfrm>
            <a:custGeom>
              <a:avLst/>
              <a:gdLst/>
              <a:ahLst/>
              <a:cxnLst/>
              <a:rect l="l" t="t" r="r" b="b"/>
              <a:pathLst>
                <a:path w="349884" h="222884">
                  <a:moveTo>
                    <a:pt x="349813" y="222871"/>
                  </a:moveTo>
                  <a:lnTo>
                    <a:pt x="0" y="222871"/>
                  </a:lnTo>
                  <a:lnTo>
                    <a:pt x="0" y="0"/>
                  </a:lnTo>
                  <a:lnTo>
                    <a:pt x="349813" y="0"/>
                  </a:lnTo>
                  <a:lnTo>
                    <a:pt x="349813" y="30905"/>
                  </a:lnTo>
                  <a:lnTo>
                    <a:pt x="349813" y="63117"/>
                  </a:lnTo>
                  <a:lnTo>
                    <a:pt x="349813" y="95329"/>
                  </a:lnTo>
                  <a:lnTo>
                    <a:pt x="349813" y="127541"/>
                  </a:lnTo>
                  <a:lnTo>
                    <a:pt x="349813" y="159753"/>
                  </a:lnTo>
                  <a:lnTo>
                    <a:pt x="349813" y="190659"/>
                  </a:lnTo>
                  <a:lnTo>
                    <a:pt x="349813" y="222871"/>
                  </a:lnTo>
                  <a:close/>
                </a:path>
                <a:path w="349884" h="222884">
                  <a:moveTo>
                    <a:pt x="349813" y="222871"/>
                  </a:moveTo>
                  <a:lnTo>
                    <a:pt x="0" y="222871"/>
                  </a:lnTo>
                  <a:lnTo>
                    <a:pt x="0" y="0"/>
                  </a:lnTo>
                  <a:lnTo>
                    <a:pt x="349813" y="0"/>
                  </a:lnTo>
                  <a:lnTo>
                    <a:pt x="349813" y="30905"/>
                  </a:lnTo>
                  <a:lnTo>
                    <a:pt x="349813" y="63117"/>
                  </a:lnTo>
                  <a:lnTo>
                    <a:pt x="349813" y="95329"/>
                  </a:lnTo>
                  <a:lnTo>
                    <a:pt x="349813" y="127541"/>
                  </a:lnTo>
                  <a:lnTo>
                    <a:pt x="349813" y="159753"/>
                  </a:lnTo>
                  <a:lnTo>
                    <a:pt x="349813" y="190659"/>
                  </a:lnTo>
                  <a:lnTo>
                    <a:pt x="349813" y="2228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62426" y="222517"/>
              <a:ext cx="509905" cy="31115"/>
            </a:xfrm>
            <a:custGeom>
              <a:avLst/>
              <a:gdLst/>
              <a:ahLst/>
              <a:cxnLst/>
              <a:rect l="l" t="t" r="r" b="b"/>
              <a:pathLst>
                <a:path w="509904" h="31114">
                  <a:moveTo>
                    <a:pt x="509281" y="0"/>
                  </a:moveTo>
                  <a:lnTo>
                    <a:pt x="0" y="0"/>
                  </a:lnTo>
                  <a:lnTo>
                    <a:pt x="0" y="30925"/>
                  </a:lnTo>
                  <a:lnTo>
                    <a:pt x="509281" y="30925"/>
                  </a:lnTo>
                  <a:lnTo>
                    <a:pt x="509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62427" y="222517"/>
              <a:ext cx="509905" cy="63500"/>
            </a:xfrm>
            <a:custGeom>
              <a:avLst/>
              <a:gdLst/>
              <a:ahLst/>
              <a:cxnLst/>
              <a:rect l="l" t="t" r="r" b="b"/>
              <a:pathLst>
                <a:path w="509904" h="63500">
                  <a:moveTo>
                    <a:pt x="0" y="30925"/>
                  </a:moveTo>
                  <a:lnTo>
                    <a:pt x="509281" y="30925"/>
                  </a:lnTo>
                  <a:lnTo>
                    <a:pt x="509281" y="0"/>
                  </a:lnTo>
                  <a:lnTo>
                    <a:pt x="0" y="0"/>
                  </a:lnTo>
                  <a:lnTo>
                    <a:pt x="0" y="30925"/>
                  </a:lnTo>
                  <a:close/>
                </a:path>
                <a:path w="509904" h="63500">
                  <a:moveTo>
                    <a:pt x="0" y="19"/>
                  </a:moveTo>
                  <a:lnTo>
                    <a:pt x="509335" y="19"/>
                  </a:lnTo>
                  <a:lnTo>
                    <a:pt x="509335" y="30925"/>
                  </a:lnTo>
                  <a:lnTo>
                    <a:pt x="0" y="30925"/>
                  </a:lnTo>
                  <a:lnTo>
                    <a:pt x="0" y="19"/>
                  </a:lnTo>
                </a:path>
                <a:path w="509904" h="63500">
                  <a:moveTo>
                    <a:pt x="0" y="30925"/>
                  </a:moveTo>
                  <a:lnTo>
                    <a:pt x="509335" y="30925"/>
                  </a:lnTo>
                  <a:lnTo>
                    <a:pt x="509335" y="63137"/>
                  </a:lnTo>
                  <a:lnTo>
                    <a:pt x="0" y="63137"/>
                  </a:lnTo>
                  <a:lnTo>
                    <a:pt x="0" y="30925"/>
                  </a:lnTo>
                </a:path>
                <a:path w="509904" h="63500">
                  <a:moveTo>
                    <a:pt x="0" y="30925"/>
                  </a:moveTo>
                  <a:lnTo>
                    <a:pt x="509335" y="30925"/>
                  </a:lnTo>
                  <a:lnTo>
                    <a:pt x="509335" y="63137"/>
                  </a:lnTo>
                  <a:lnTo>
                    <a:pt x="0" y="63137"/>
                  </a:lnTo>
                  <a:lnTo>
                    <a:pt x="0" y="309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62426" y="285653"/>
              <a:ext cx="509905" cy="32384"/>
            </a:xfrm>
            <a:custGeom>
              <a:avLst/>
              <a:gdLst/>
              <a:ahLst/>
              <a:cxnLst/>
              <a:rect l="l" t="t" r="r" b="b"/>
              <a:pathLst>
                <a:path w="509904" h="32385">
                  <a:moveTo>
                    <a:pt x="509281" y="0"/>
                  </a:moveTo>
                  <a:lnTo>
                    <a:pt x="0" y="0"/>
                  </a:lnTo>
                  <a:lnTo>
                    <a:pt x="0" y="32213"/>
                  </a:lnTo>
                  <a:lnTo>
                    <a:pt x="509281" y="32213"/>
                  </a:lnTo>
                  <a:lnTo>
                    <a:pt x="509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62427" y="285653"/>
              <a:ext cx="509905" cy="64769"/>
            </a:xfrm>
            <a:custGeom>
              <a:avLst/>
              <a:gdLst/>
              <a:ahLst/>
              <a:cxnLst/>
              <a:rect l="l" t="t" r="r" b="b"/>
              <a:pathLst>
                <a:path w="509904" h="64770">
                  <a:moveTo>
                    <a:pt x="0" y="32214"/>
                  </a:moveTo>
                  <a:lnTo>
                    <a:pt x="509281" y="32214"/>
                  </a:lnTo>
                  <a:lnTo>
                    <a:pt x="509281" y="0"/>
                  </a:lnTo>
                  <a:lnTo>
                    <a:pt x="0" y="0"/>
                  </a:lnTo>
                  <a:lnTo>
                    <a:pt x="0" y="32214"/>
                  </a:lnTo>
                  <a:close/>
                </a:path>
                <a:path w="509904" h="64770">
                  <a:moveTo>
                    <a:pt x="0" y="32214"/>
                  </a:moveTo>
                  <a:lnTo>
                    <a:pt x="0" y="2"/>
                  </a:lnTo>
                  <a:lnTo>
                    <a:pt x="509335" y="2"/>
                  </a:lnTo>
                  <a:lnTo>
                    <a:pt x="509335" y="32214"/>
                  </a:lnTo>
                  <a:lnTo>
                    <a:pt x="0" y="32214"/>
                  </a:lnTo>
                </a:path>
                <a:path w="509904" h="64770">
                  <a:moveTo>
                    <a:pt x="0" y="32214"/>
                  </a:moveTo>
                  <a:lnTo>
                    <a:pt x="509335" y="32214"/>
                  </a:lnTo>
                  <a:lnTo>
                    <a:pt x="509335" y="64425"/>
                  </a:lnTo>
                  <a:lnTo>
                    <a:pt x="0" y="64425"/>
                  </a:lnTo>
                  <a:lnTo>
                    <a:pt x="0" y="32214"/>
                  </a:lnTo>
                </a:path>
                <a:path w="509904" h="64770">
                  <a:moveTo>
                    <a:pt x="0" y="32214"/>
                  </a:moveTo>
                  <a:lnTo>
                    <a:pt x="509335" y="32214"/>
                  </a:lnTo>
                  <a:lnTo>
                    <a:pt x="509335" y="64425"/>
                  </a:lnTo>
                  <a:lnTo>
                    <a:pt x="0" y="64425"/>
                  </a:lnTo>
                  <a:lnTo>
                    <a:pt x="0" y="322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62426" y="350076"/>
              <a:ext cx="509905" cy="32384"/>
            </a:xfrm>
            <a:custGeom>
              <a:avLst/>
              <a:gdLst/>
              <a:ahLst/>
              <a:cxnLst/>
              <a:rect l="l" t="t" r="r" b="b"/>
              <a:pathLst>
                <a:path w="509904" h="32385">
                  <a:moveTo>
                    <a:pt x="509281" y="0"/>
                  </a:moveTo>
                  <a:lnTo>
                    <a:pt x="0" y="0"/>
                  </a:lnTo>
                  <a:lnTo>
                    <a:pt x="0" y="32213"/>
                  </a:lnTo>
                  <a:lnTo>
                    <a:pt x="509281" y="32213"/>
                  </a:lnTo>
                  <a:lnTo>
                    <a:pt x="509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62427" y="350076"/>
              <a:ext cx="509905" cy="63500"/>
            </a:xfrm>
            <a:custGeom>
              <a:avLst/>
              <a:gdLst/>
              <a:ahLst/>
              <a:cxnLst/>
              <a:rect l="l" t="t" r="r" b="b"/>
              <a:pathLst>
                <a:path w="509904" h="63500">
                  <a:moveTo>
                    <a:pt x="0" y="32214"/>
                  </a:moveTo>
                  <a:lnTo>
                    <a:pt x="509281" y="32214"/>
                  </a:lnTo>
                  <a:lnTo>
                    <a:pt x="509281" y="0"/>
                  </a:lnTo>
                  <a:lnTo>
                    <a:pt x="0" y="0"/>
                  </a:lnTo>
                  <a:lnTo>
                    <a:pt x="0" y="32214"/>
                  </a:lnTo>
                  <a:close/>
                </a:path>
                <a:path w="509904" h="63500">
                  <a:moveTo>
                    <a:pt x="0" y="32214"/>
                  </a:moveTo>
                  <a:lnTo>
                    <a:pt x="0" y="2"/>
                  </a:lnTo>
                  <a:lnTo>
                    <a:pt x="509335" y="2"/>
                  </a:lnTo>
                  <a:lnTo>
                    <a:pt x="509335" y="32214"/>
                  </a:lnTo>
                  <a:lnTo>
                    <a:pt x="0" y="32214"/>
                  </a:lnTo>
                </a:path>
                <a:path w="509904" h="63500">
                  <a:moveTo>
                    <a:pt x="0" y="32214"/>
                  </a:moveTo>
                  <a:lnTo>
                    <a:pt x="509335" y="32214"/>
                  </a:lnTo>
                  <a:lnTo>
                    <a:pt x="509335" y="63119"/>
                  </a:lnTo>
                  <a:lnTo>
                    <a:pt x="0" y="63119"/>
                  </a:lnTo>
                  <a:lnTo>
                    <a:pt x="0" y="32214"/>
                  </a:lnTo>
                </a:path>
                <a:path w="509904" h="63500">
                  <a:moveTo>
                    <a:pt x="0" y="32214"/>
                  </a:moveTo>
                  <a:lnTo>
                    <a:pt x="509335" y="32214"/>
                  </a:lnTo>
                  <a:lnTo>
                    <a:pt x="509335" y="63119"/>
                  </a:lnTo>
                  <a:lnTo>
                    <a:pt x="0" y="63119"/>
                  </a:lnTo>
                  <a:lnTo>
                    <a:pt x="0" y="322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62426" y="413194"/>
              <a:ext cx="509905" cy="32384"/>
            </a:xfrm>
            <a:custGeom>
              <a:avLst/>
              <a:gdLst/>
              <a:ahLst/>
              <a:cxnLst/>
              <a:rect l="l" t="t" r="r" b="b"/>
              <a:pathLst>
                <a:path w="509904" h="32384">
                  <a:moveTo>
                    <a:pt x="509281" y="0"/>
                  </a:moveTo>
                  <a:lnTo>
                    <a:pt x="0" y="0"/>
                  </a:lnTo>
                  <a:lnTo>
                    <a:pt x="0" y="32214"/>
                  </a:lnTo>
                  <a:lnTo>
                    <a:pt x="509281" y="32214"/>
                  </a:lnTo>
                  <a:lnTo>
                    <a:pt x="509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12613" y="413194"/>
              <a:ext cx="859155" cy="64769"/>
            </a:xfrm>
            <a:custGeom>
              <a:avLst/>
              <a:gdLst/>
              <a:ahLst/>
              <a:cxnLst/>
              <a:rect l="l" t="t" r="r" b="b"/>
              <a:pathLst>
                <a:path w="859154" h="64770">
                  <a:moveTo>
                    <a:pt x="349813" y="32214"/>
                  </a:moveTo>
                  <a:lnTo>
                    <a:pt x="859095" y="32214"/>
                  </a:lnTo>
                  <a:lnTo>
                    <a:pt x="859095" y="0"/>
                  </a:lnTo>
                  <a:lnTo>
                    <a:pt x="349813" y="0"/>
                  </a:lnTo>
                  <a:lnTo>
                    <a:pt x="349813" y="32214"/>
                  </a:lnTo>
                  <a:close/>
                </a:path>
                <a:path w="859154" h="64770">
                  <a:moveTo>
                    <a:pt x="349813" y="2"/>
                  </a:moveTo>
                  <a:lnTo>
                    <a:pt x="859149" y="2"/>
                  </a:lnTo>
                  <a:lnTo>
                    <a:pt x="859149" y="32214"/>
                  </a:lnTo>
                  <a:lnTo>
                    <a:pt x="349813" y="32214"/>
                  </a:lnTo>
                  <a:lnTo>
                    <a:pt x="349813" y="2"/>
                  </a:lnTo>
                </a:path>
                <a:path w="859154" h="64770">
                  <a:moveTo>
                    <a:pt x="0" y="64425"/>
                  </a:moveTo>
                  <a:lnTo>
                    <a:pt x="0" y="32214"/>
                  </a:lnTo>
                  <a:lnTo>
                    <a:pt x="859149" y="32214"/>
                  </a:lnTo>
                  <a:lnTo>
                    <a:pt x="859149" y="64425"/>
                  </a:lnTo>
                  <a:lnTo>
                    <a:pt x="0" y="64425"/>
                  </a:lnTo>
                </a:path>
                <a:path w="859154" h="64770">
                  <a:moveTo>
                    <a:pt x="0" y="64425"/>
                  </a:moveTo>
                  <a:lnTo>
                    <a:pt x="0" y="32214"/>
                  </a:lnTo>
                  <a:lnTo>
                    <a:pt x="859149" y="32214"/>
                  </a:lnTo>
                  <a:lnTo>
                    <a:pt x="859149" y="64425"/>
                  </a:lnTo>
                  <a:lnTo>
                    <a:pt x="0" y="644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12613" y="477617"/>
              <a:ext cx="859155" cy="32384"/>
            </a:xfrm>
            <a:custGeom>
              <a:avLst/>
              <a:gdLst/>
              <a:ahLst/>
              <a:cxnLst/>
              <a:rect l="l" t="t" r="r" b="b"/>
              <a:pathLst>
                <a:path w="859154" h="32384">
                  <a:moveTo>
                    <a:pt x="859094" y="0"/>
                  </a:moveTo>
                  <a:lnTo>
                    <a:pt x="0" y="0"/>
                  </a:lnTo>
                  <a:lnTo>
                    <a:pt x="0" y="32214"/>
                  </a:lnTo>
                  <a:lnTo>
                    <a:pt x="859094" y="32214"/>
                  </a:lnTo>
                  <a:lnTo>
                    <a:pt x="859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12613" y="477618"/>
              <a:ext cx="859155" cy="63500"/>
            </a:xfrm>
            <a:custGeom>
              <a:avLst/>
              <a:gdLst/>
              <a:ahLst/>
              <a:cxnLst/>
              <a:rect l="l" t="t" r="r" b="b"/>
              <a:pathLst>
                <a:path w="859154" h="63500">
                  <a:moveTo>
                    <a:pt x="0" y="32214"/>
                  </a:moveTo>
                  <a:lnTo>
                    <a:pt x="859095" y="32214"/>
                  </a:lnTo>
                  <a:lnTo>
                    <a:pt x="859095" y="0"/>
                  </a:lnTo>
                  <a:lnTo>
                    <a:pt x="0" y="0"/>
                  </a:lnTo>
                  <a:lnTo>
                    <a:pt x="0" y="32214"/>
                  </a:lnTo>
                  <a:close/>
                </a:path>
                <a:path w="859154" h="63500">
                  <a:moveTo>
                    <a:pt x="0" y="2"/>
                  </a:moveTo>
                  <a:lnTo>
                    <a:pt x="859149" y="2"/>
                  </a:lnTo>
                  <a:lnTo>
                    <a:pt x="859149" y="32214"/>
                  </a:lnTo>
                  <a:lnTo>
                    <a:pt x="0" y="32214"/>
                  </a:lnTo>
                  <a:lnTo>
                    <a:pt x="0" y="2"/>
                  </a:lnTo>
                </a:path>
                <a:path w="859154" h="63500">
                  <a:moveTo>
                    <a:pt x="0" y="63228"/>
                  </a:moveTo>
                  <a:lnTo>
                    <a:pt x="0" y="32214"/>
                  </a:lnTo>
                  <a:lnTo>
                    <a:pt x="859149" y="32214"/>
                  </a:lnTo>
                  <a:lnTo>
                    <a:pt x="859149" y="63228"/>
                  </a:lnTo>
                  <a:lnTo>
                    <a:pt x="0" y="63228"/>
                  </a:lnTo>
                </a:path>
                <a:path w="859154" h="63500">
                  <a:moveTo>
                    <a:pt x="0" y="63228"/>
                  </a:moveTo>
                  <a:lnTo>
                    <a:pt x="0" y="32214"/>
                  </a:lnTo>
                  <a:lnTo>
                    <a:pt x="859149" y="32214"/>
                  </a:lnTo>
                  <a:lnTo>
                    <a:pt x="859149" y="63228"/>
                  </a:lnTo>
                  <a:lnTo>
                    <a:pt x="0" y="63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12613" y="540844"/>
              <a:ext cx="859155" cy="32384"/>
            </a:xfrm>
            <a:custGeom>
              <a:avLst/>
              <a:gdLst/>
              <a:ahLst/>
              <a:cxnLst/>
              <a:rect l="l" t="t" r="r" b="b"/>
              <a:pathLst>
                <a:path w="859154" h="32384">
                  <a:moveTo>
                    <a:pt x="859094" y="0"/>
                  </a:moveTo>
                  <a:lnTo>
                    <a:pt x="0" y="0"/>
                  </a:lnTo>
                  <a:lnTo>
                    <a:pt x="0" y="32214"/>
                  </a:lnTo>
                  <a:lnTo>
                    <a:pt x="859094" y="32214"/>
                  </a:lnTo>
                  <a:lnTo>
                    <a:pt x="859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12613" y="540844"/>
              <a:ext cx="859155" cy="64769"/>
            </a:xfrm>
            <a:custGeom>
              <a:avLst/>
              <a:gdLst/>
              <a:ahLst/>
              <a:cxnLst/>
              <a:rect l="l" t="t" r="r" b="b"/>
              <a:pathLst>
                <a:path w="859154" h="64770">
                  <a:moveTo>
                    <a:pt x="0" y="32214"/>
                  </a:moveTo>
                  <a:lnTo>
                    <a:pt x="859095" y="32214"/>
                  </a:lnTo>
                  <a:lnTo>
                    <a:pt x="859095" y="0"/>
                  </a:lnTo>
                  <a:lnTo>
                    <a:pt x="0" y="0"/>
                  </a:lnTo>
                  <a:lnTo>
                    <a:pt x="0" y="32214"/>
                  </a:lnTo>
                  <a:close/>
                </a:path>
                <a:path w="859154" h="64770">
                  <a:moveTo>
                    <a:pt x="0" y="2"/>
                  </a:moveTo>
                  <a:lnTo>
                    <a:pt x="859149" y="2"/>
                  </a:lnTo>
                  <a:lnTo>
                    <a:pt x="859149" y="32214"/>
                  </a:lnTo>
                  <a:lnTo>
                    <a:pt x="0" y="32214"/>
                  </a:lnTo>
                  <a:lnTo>
                    <a:pt x="0" y="2"/>
                  </a:lnTo>
                </a:path>
                <a:path w="859154" h="64770">
                  <a:moveTo>
                    <a:pt x="0" y="64425"/>
                  </a:moveTo>
                  <a:lnTo>
                    <a:pt x="0" y="32214"/>
                  </a:lnTo>
                  <a:lnTo>
                    <a:pt x="859149" y="32214"/>
                  </a:lnTo>
                  <a:lnTo>
                    <a:pt x="859149" y="64425"/>
                  </a:lnTo>
                  <a:lnTo>
                    <a:pt x="0" y="64425"/>
                  </a:lnTo>
                </a:path>
                <a:path w="859154" h="64770">
                  <a:moveTo>
                    <a:pt x="0" y="64425"/>
                  </a:moveTo>
                  <a:lnTo>
                    <a:pt x="0" y="32214"/>
                  </a:lnTo>
                  <a:lnTo>
                    <a:pt x="859149" y="32214"/>
                  </a:lnTo>
                  <a:lnTo>
                    <a:pt x="859149" y="64425"/>
                  </a:lnTo>
                  <a:lnTo>
                    <a:pt x="0" y="644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12613" y="605270"/>
              <a:ext cx="859155" cy="31115"/>
            </a:xfrm>
            <a:custGeom>
              <a:avLst/>
              <a:gdLst/>
              <a:ahLst/>
              <a:cxnLst/>
              <a:rect l="l" t="t" r="r" b="b"/>
              <a:pathLst>
                <a:path w="859154" h="31115">
                  <a:moveTo>
                    <a:pt x="859148" y="0"/>
                  </a:moveTo>
                  <a:lnTo>
                    <a:pt x="0" y="0"/>
                  </a:lnTo>
                  <a:lnTo>
                    <a:pt x="0" y="30906"/>
                  </a:lnTo>
                  <a:lnTo>
                    <a:pt x="414113" y="30906"/>
                  </a:lnTo>
                  <a:lnTo>
                    <a:pt x="859148" y="30906"/>
                  </a:lnTo>
                  <a:lnTo>
                    <a:pt x="859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12613" y="605270"/>
              <a:ext cx="859155" cy="31115"/>
            </a:xfrm>
            <a:custGeom>
              <a:avLst/>
              <a:gdLst/>
              <a:ahLst/>
              <a:cxnLst/>
              <a:rect l="l" t="t" r="r" b="b"/>
              <a:pathLst>
                <a:path w="859154" h="31115">
                  <a:moveTo>
                    <a:pt x="414114" y="30905"/>
                  </a:moveTo>
                  <a:lnTo>
                    <a:pt x="0" y="30905"/>
                  </a:lnTo>
                  <a:lnTo>
                    <a:pt x="0" y="0"/>
                  </a:lnTo>
                  <a:lnTo>
                    <a:pt x="859149" y="0"/>
                  </a:lnTo>
                  <a:lnTo>
                    <a:pt x="859149" y="30905"/>
                  </a:lnTo>
                  <a:lnTo>
                    <a:pt x="444980" y="30905"/>
                  </a:lnTo>
                  <a:lnTo>
                    <a:pt x="414114" y="30905"/>
                  </a:lnTo>
                  <a:close/>
                </a:path>
                <a:path w="859154" h="31115">
                  <a:moveTo>
                    <a:pt x="414114" y="30905"/>
                  </a:moveTo>
                  <a:lnTo>
                    <a:pt x="0" y="30905"/>
                  </a:lnTo>
                  <a:lnTo>
                    <a:pt x="0" y="0"/>
                  </a:lnTo>
                  <a:lnTo>
                    <a:pt x="859149" y="0"/>
                  </a:lnTo>
                  <a:lnTo>
                    <a:pt x="859149" y="30905"/>
                  </a:lnTo>
                  <a:lnTo>
                    <a:pt x="444980" y="30905"/>
                  </a:lnTo>
                  <a:lnTo>
                    <a:pt x="414114" y="309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505" y="636180"/>
              <a:ext cx="1561465" cy="1118235"/>
            </a:xfrm>
            <a:custGeom>
              <a:avLst/>
              <a:gdLst/>
              <a:ahLst/>
              <a:cxnLst/>
              <a:rect l="l" t="t" r="r" b="b"/>
              <a:pathLst>
                <a:path w="1561465" h="1118235">
                  <a:moveTo>
                    <a:pt x="733069" y="829398"/>
                  </a:moveTo>
                  <a:lnTo>
                    <a:pt x="700913" y="829398"/>
                  </a:lnTo>
                  <a:lnTo>
                    <a:pt x="700913" y="862418"/>
                  </a:lnTo>
                  <a:lnTo>
                    <a:pt x="700913" y="1084668"/>
                  </a:lnTo>
                  <a:lnTo>
                    <a:pt x="478421" y="1084668"/>
                  </a:lnTo>
                  <a:lnTo>
                    <a:pt x="478421" y="862418"/>
                  </a:lnTo>
                  <a:lnTo>
                    <a:pt x="605751" y="862418"/>
                  </a:lnTo>
                  <a:lnTo>
                    <a:pt x="700913" y="862418"/>
                  </a:lnTo>
                  <a:lnTo>
                    <a:pt x="700913" y="829398"/>
                  </a:lnTo>
                  <a:lnTo>
                    <a:pt x="605751" y="829398"/>
                  </a:lnTo>
                  <a:lnTo>
                    <a:pt x="605751" y="702398"/>
                  </a:lnTo>
                  <a:lnTo>
                    <a:pt x="605751" y="669378"/>
                  </a:lnTo>
                  <a:lnTo>
                    <a:pt x="381965" y="669378"/>
                  </a:lnTo>
                  <a:lnTo>
                    <a:pt x="381965" y="542455"/>
                  </a:lnTo>
                  <a:lnTo>
                    <a:pt x="351104" y="542455"/>
                  </a:lnTo>
                  <a:lnTo>
                    <a:pt x="351104" y="669378"/>
                  </a:lnTo>
                  <a:lnTo>
                    <a:pt x="127317" y="669378"/>
                  </a:lnTo>
                  <a:lnTo>
                    <a:pt x="127317" y="702398"/>
                  </a:lnTo>
                  <a:lnTo>
                    <a:pt x="127317" y="829398"/>
                  </a:lnTo>
                  <a:lnTo>
                    <a:pt x="0" y="829398"/>
                  </a:lnTo>
                  <a:lnTo>
                    <a:pt x="0" y="862418"/>
                  </a:lnTo>
                  <a:lnTo>
                    <a:pt x="0" y="1084668"/>
                  </a:lnTo>
                  <a:lnTo>
                    <a:pt x="0" y="1117688"/>
                  </a:lnTo>
                  <a:lnTo>
                    <a:pt x="286804" y="1117688"/>
                  </a:lnTo>
                  <a:lnTo>
                    <a:pt x="286804" y="1084668"/>
                  </a:lnTo>
                  <a:lnTo>
                    <a:pt x="286804" y="862418"/>
                  </a:lnTo>
                  <a:lnTo>
                    <a:pt x="286804" y="829398"/>
                  </a:lnTo>
                  <a:lnTo>
                    <a:pt x="254647" y="829398"/>
                  </a:lnTo>
                  <a:lnTo>
                    <a:pt x="254647" y="862418"/>
                  </a:lnTo>
                  <a:lnTo>
                    <a:pt x="254647" y="1084668"/>
                  </a:lnTo>
                  <a:lnTo>
                    <a:pt x="32156" y="1084668"/>
                  </a:lnTo>
                  <a:lnTo>
                    <a:pt x="32156" y="862418"/>
                  </a:lnTo>
                  <a:lnTo>
                    <a:pt x="159473" y="862418"/>
                  </a:lnTo>
                  <a:lnTo>
                    <a:pt x="254647" y="862418"/>
                  </a:lnTo>
                  <a:lnTo>
                    <a:pt x="254647" y="829398"/>
                  </a:lnTo>
                  <a:lnTo>
                    <a:pt x="159473" y="829398"/>
                  </a:lnTo>
                  <a:lnTo>
                    <a:pt x="159473" y="702398"/>
                  </a:lnTo>
                  <a:lnTo>
                    <a:pt x="573595" y="702398"/>
                  </a:lnTo>
                  <a:lnTo>
                    <a:pt x="573595" y="829398"/>
                  </a:lnTo>
                  <a:lnTo>
                    <a:pt x="446265" y="829398"/>
                  </a:lnTo>
                  <a:lnTo>
                    <a:pt x="446265" y="862418"/>
                  </a:lnTo>
                  <a:lnTo>
                    <a:pt x="446265" y="1084668"/>
                  </a:lnTo>
                  <a:lnTo>
                    <a:pt x="446265" y="1117688"/>
                  </a:lnTo>
                  <a:lnTo>
                    <a:pt x="733069" y="1117688"/>
                  </a:lnTo>
                  <a:lnTo>
                    <a:pt x="733069" y="1084668"/>
                  </a:lnTo>
                  <a:lnTo>
                    <a:pt x="733069" y="862418"/>
                  </a:lnTo>
                  <a:lnTo>
                    <a:pt x="733069" y="829398"/>
                  </a:lnTo>
                  <a:close/>
                </a:path>
                <a:path w="1561465" h="1118235">
                  <a:moveTo>
                    <a:pt x="1496999" y="223608"/>
                  </a:moveTo>
                  <a:lnTo>
                    <a:pt x="1464843" y="223608"/>
                  </a:lnTo>
                  <a:lnTo>
                    <a:pt x="1464843" y="255358"/>
                  </a:lnTo>
                  <a:lnTo>
                    <a:pt x="1464843" y="510628"/>
                  </a:lnTo>
                  <a:lnTo>
                    <a:pt x="923417" y="510628"/>
                  </a:lnTo>
                  <a:lnTo>
                    <a:pt x="923417" y="255358"/>
                  </a:lnTo>
                  <a:lnTo>
                    <a:pt x="1179385" y="255358"/>
                  </a:lnTo>
                  <a:lnTo>
                    <a:pt x="1464843" y="255358"/>
                  </a:lnTo>
                  <a:lnTo>
                    <a:pt x="1464843" y="223608"/>
                  </a:lnTo>
                  <a:lnTo>
                    <a:pt x="1210246" y="223608"/>
                  </a:lnTo>
                  <a:lnTo>
                    <a:pt x="1210246" y="128358"/>
                  </a:lnTo>
                  <a:lnTo>
                    <a:pt x="1210246" y="96608"/>
                  </a:lnTo>
                  <a:lnTo>
                    <a:pt x="796086" y="96608"/>
                  </a:lnTo>
                  <a:lnTo>
                    <a:pt x="796086" y="0"/>
                  </a:lnTo>
                  <a:lnTo>
                    <a:pt x="765213" y="0"/>
                  </a:lnTo>
                  <a:lnTo>
                    <a:pt x="765213" y="96608"/>
                  </a:lnTo>
                  <a:lnTo>
                    <a:pt x="351104" y="96608"/>
                  </a:lnTo>
                  <a:lnTo>
                    <a:pt x="351104" y="128358"/>
                  </a:lnTo>
                  <a:lnTo>
                    <a:pt x="351104" y="223608"/>
                  </a:lnTo>
                  <a:lnTo>
                    <a:pt x="64312" y="223608"/>
                  </a:lnTo>
                  <a:lnTo>
                    <a:pt x="64312" y="255358"/>
                  </a:lnTo>
                  <a:lnTo>
                    <a:pt x="64312" y="510628"/>
                  </a:lnTo>
                  <a:lnTo>
                    <a:pt x="64312" y="542378"/>
                  </a:lnTo>
                  <a:lnTo>
                    <a:pt x="668769" y="542378"/>
                  </a:lnTo>
                  <a:lnTo>
                    <a:pt x="668769" y="510628"/>
                  </a:lnTo>
                  <a:lnTo>
                    <a:pt x="668769" y="255358"/>
                  </a:lnTo>
                  <a:lnTo>
                    <a:pt x="668769" y="223608"/>
                  </a:lnTo>
                  <a:lnTo>
                    <a:pt x="637895" y="223608"/>
                  </a:lnTo>
                  <a:lnTo>
                    <a:pt x="637895" y="255358"/>
                  </a:lnTo>
                  <a:lnTo>
                    <a:pt x="637895" y="510628"/>
                  </a:lnTo>
                  <a:lnTo>
                    <a:pt x="96456" y="510628"/>
                  </a:lnTo>
                  <a:lnTo>
                    <a:pt x="96456" y="255358"/>
                  </a:lnTo>
                  <a:lnTo>
                    <a:pt x="383247" y="255358"/>
                  </a:lnTo>
                  <a:lnTo>
                    <a:pt x="637895" y="255358"/>
                  </a:lnTo>
                  <a:lnTo>
                    <a:pt x="637895" y="223608"/>
                  </a:lnTo>
                  <a:lnTo>
                    <a:pt x="383247" y="223608"/>
                  </a:lnTo>
                  <a:lnTo>
                    <a:pt x="383247" y="128358"/>
                  </a:lnTo>
                  <a:lnTo>
                    <a:pt x="1179385" y="128358"/>
                  </a:lnTo>
                  <a:lnTo>
                    <a:pt x="1179385" y="223608"/>
                  </a:lnTo>
                  <a:lnTo>
                    <a:pt x="892543" y="223608"/>
                  </a:lnTo>
                  <a:lnTo>
                    <a:pt x="892543" y="255358"/>
                  </a:lnTo>
                  <a:lnTo>
                    <a:pt x="892543" y="510628"/>
                  </a:lnTo>
                  <a:lnTo>
                    <a:pt x="892543" y="542378"/>
                  </a:lnTo>
                  <a:lnTo>
                    <a:pt x="1496999" y="542378"/>
                  </a:lnTo>
                  <a:lnTo>
                    <a:pt x="1496999" y="510628"/>
                  </a:lnTo>
                  <a:lnTo>
                    <a:pt x="1496999" y="255358"/>
                  </a:lnTo>
                  <a:lnTo>
                    <a:pt x="1496999" y="223608"/>
                  </a:lnTo>
                  <a:close/>
                </a:path>
                <a:path w="1561465" h="1118235">
                  <a:moveTo>
                    <a:pt x="1561325" y="829398"/>
                  </a:moveTo>
                  <a:lnTo>
                    <a:pt x="1529168" y="829398"/>
                  </a:lnTo>
                  <a:lnTo>
                    <a:pt x="1529168" y="862418"/>
                  </a:lnTo>
                  <a:lnTo>
                    <a:pt x="1529168" y="1084668"/>
                  </a:lnTo>
                  <a:lnTo>
                    <a:pt x="1306626" y="1084668"/>
                  </a:lnTo>
                  <a:lnTo>
                    <a:pt x="1306626" y="862418"/>
                  </a:lnTo>
                  <a:lnTo>
                    <a:pt x="1401813" y="862418"/>
                  </a:lnTo>
                  <a:lnTo>
                    <a:pt x="1529168" y="862418"/>
                  </a:lnTo>
                  <a:lnTo>
                    <a:pt x="1529168" y="829398"/>
                  </a:lnTo>
                  <a:lnTo>
                    <a:pt x="1433982" y="829398"/>
                  </a:lnTo>
                  <a:lnTo>
                    <a:pt x="1433982" y="702398"/>
                  </a:lnTo>
                  <a:lnTo>
                    <a:pt x="1433982" y="669378"/>
                  </a:lnTo>
                  <a:lnTo>
                    <a:pt x="1210246" y="669378"/>
                  </a:lnTo>
                  <a:lnTo>
                    <a:pt x="1210246" y="542455"/>
                  </a:lnTo>
                  <a:lnTo>
                    <a:pt x="1179385" y="542455"/>
                  </a:lnTo>
                  <a:lnTo>
                    <a:pt x="1179385" y="669378"/>
                  </a:lnTo>
                  <a:lnTo>
                    <a:pt x="955560" y="669378"/>
                  </a:lnTo>
                  <a:lnTo>
                    <a:pt x="955560" y="702398"/>
                  </a:lnTo>
                  <a:lnTo>
                    <a:pt x="955560" y="829398"/>
                  </a:lnTo>
                  <a:lnTo>
                    <a:pt x="828230" y="829398"/>
                  </a:lnTo>
                  <a:lnTo>
                    <a:pt x="828230" y="862418"/>
                  </a:lnTo>
                  <a:lnTo>
                    <a:pt x="828230" y="1084668"/>
                  </a:lnTo>
                  <a:lnTo>
                    <a:pt x="828230" y="1117688"/>
                  </a:lnTo>
                  <a:lnTo>
                    <a:pt x="1115060" y="1117688"/>
                  </a:lnTo>
                  <a:lnTo>
                    <a:pt x="1115060" y="1084668"/>
                  </a:lnTo>
                  <a:lnTo>
                    <a:pt x="1115060" y="862418"/>
                  </a:lnTo>
                  <a:lnTo>
                    <a:pt x="1115060" y="829398"/>
                  </a:lnTo>
                  <a:lnTo>
                    <a:pt x="1082903" y="829398"/>
                  </a:lnTo>
                  <a:lnTo>
                    <a:pt x="1082903" y="862418"/>
                  </a:lnTo>
                  <a:lnTo>
                    <a:pt x="1082903" y="1084668"/>
                  </a:lnTo>
                  <a:lnTo>
                    <a:pt x="860386" y="1084668"/>
                  </a:lnTo>
                  <a:lnTo>
                    <a:pt x="860386" y="862418"/>
                  </a:lnTo>
                  <a:lnTo>
                    <a:pt x="955560" y="862418"/>
                  </a:lnTo>
                  <a:lnTo>
                    <a:pt x="1082903" y="862418"/>
                  </a:lnTo>
                  <a:lnTo>
                    <a:pt x="1082903" y="829398"/>
                  </a:lnTo>
                  <a:lnTo>
                    <a:pt x="987717" y="829398"/>
                  </a:lnTo>
                  <a:lnTo>
                    <a:pt x="987717" y="702398"/>
                  </a:lnTo>
                  <a:lnTo>
                    <a:pt x="1401813" y="702398"/>
                  </a:lnTo>
                  <a:lnTo>
                    <a:pt x="1401813" y="829398"/>
                  </a:lnTo>
                  <a:lnTo>
                    <a:pt x="1274470" y="829398"/>
                  </a:lnTo>
                  <a:lnTo>
                    <a:pt x="1274470" y="862418"/>
                  </a:lnTo>
                  <a:lnTo>
                    <a:pt x="1274470" y="1084668"/>
                  </a:lnTo>
                  <a:lnTo>
                    <a:pt x="1274470" y="1117688"/>
                  </a:lnTo>
                  <a:lnTo>
                    <a:pt x="1561325" y="1117688"/>
                  </a:lnTo>
                  <a:lnTo>
                    <a:pt x="1561325" y="1084668"/>
                  </a:lnTo>
                  <a:lnTo>
                    <a:pt x="1561325" y="862418"/>
                  </a:lnTo>
                  <a:lnTo>
                    <a:pt x="1561325" y="829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318" y="5276638"/>
              <a:ext cx="968193" cy="75899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9667" y="6201543"/>
              <a:ext cx="148033" cy="26339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0618" y="6199284"/>
              <a:ext cx="506326" cy="25313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6647" y="6182660"/>
              <a:ext cx="612993" cy="27019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1248" y="6117183"/>
              <a:ext cx="416160" cy="36452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0914" y="6163785"/>
              <a:ext cx="1262701" cy="24578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3307" y="6106938"/>
              <a:ext cx="79626" cy="23922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6899" y="5180477"/>
              <a:ext cx="544837" cy="25537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0668" y="5207905"/>
              <a:ext cx="586301" cy="24717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702107" y="5286768"/>
              <a:ext cx="43815" cy="99060"/>
            </a:xfrm>
            <a:custGeom>
              <a:avLst/>
              <a:gdLst/>
              <a:ahLst/>
              <a:cxnLst/>
              <a:rect l="l" t="t" r="r" b="b"/>
              <a:pathLst>
                <a:path w="43815" h="99060">
                  <a:moveTo>
                    <a:pt x="35648" y="6337"/>
                  </a:moveTo>
                  <a:lnTo>
                    <a:pt x="33782" y="1320"/>
                  </a:lnTo>
                  <a:lnTo>
                    <a:pt x="31165" y="0"/>
                  </a:lnTo>
                  <a:lnTo>
                    <a:pt x="1892" y="8115"/>
                  </a:lnTo>
                  <a:lnTo>
                    <a:pt x="0" y="11468"/>
                  </a:lnTo>
                  <a:lnTo>
                    <a:pt x="1790" y="17932"/>
                  </a:lnTo>
                  <a:lnTo>
                    <a:pt x="5143" y="19824"/>
                  </a:lnTo>
                  <a:lnTo>
                    <a:pt x="8712" y="18834"/>
                  </a:lnTo>
                  <a:lnTo>
                    <a:pt x="34340" y="9220"/>
                  </a:lnTo>
                  <a:lnTo>
                    <a:pt x="35648" y="6337"/>
                  </a:lnTo>
                  <a:close/>
                </a:path>
                <a:path w="43815" h="99060">
                  <a:moveTo>
                    <a:pt x="43611" y="91617"/>
                  </a:moveTo>
                  <a:lnTo>
                    <a:pt x="42049" y="88734"/>
                  </a:lnTo>
                  <a:lnTo>
                    <a:pt x="29921" y="84924"/>
                  </a:lnTo>
                  <a:lnTo>
                    <a:pt x="22263" y="83235"/>
                  </a:lnTo>
                  <a:lnTo>
                    <a:pt x="17767" y="82016"/>
                  </a:lnTo>
                  <a:lnTo>
                    <a:pt x="14516" y="85356"/>
                  </a:lnTo>
                  <a:lnTo>
                    <a:pt x="14135" y="86639"/>
                  </a:lnTo>
                  <a:lnTo>
                    <a:pt x="14376" y="87884"/>
                  </a:lnTo>
                  <a:lnTo>
                    <a:pt x="15011" y="91224"/>
                  </a:lnTo>
                  <a:lnTo>
                    <a:pt x="19456" y="92659"/>
                  </a:lnTo>
                  <a:lnTo>
                    <a:pt x="26797" y="95440"/>
                  </a:lnTo>
                  <a:lnTo>
                    <a:pt x="39103" y="98907"/>
                  </a:lnTo>
                  <a:lnTo>
                    <a:pt x="42049" y="97243"/>
                  </a:lnTo>
                  <a:lnTo>
                    <a:pt x="43611" y="916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9767" y="5243573"/>
              <a:ext cx="531747" cy="18587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51096" y="5222055"/>
              <a:ext cx="577909" cy="17799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55739" y="5157858"/>
              <a:ext cx="404246" cy="25907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0575" y="3351457"/>
              <a:ext cx="2054725" cy="13716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33179" y="5834505"/>
              <a:ext cx="254346" cy="23259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71455" y="6556642"/>
              <a:ext cx="122425" cy="20193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7827" y="5609809"/>
              <a:ext cx="1210866" cy="120777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502051" y="3061472"/>
              <a:ext cx="349885" cy="309880"/>
            </a:xfrm>
            <a:custGeom>
              <a:avLst/>
              <a:gdLst/>
              <a:ahLst/>
              <a:cxnLst/>
              <a:rect l="l" t="t" r="r" b="b"/>
              <a:pathLst>
                <a:path w="349884" h="309879">
                  <a:moveTo>
                    <a:pt x="27954" y="280170"/>
                  </a:moveTo>
                  <a:lnTo>
                    <a:pt x="31084" y="287886"/>
                  </a:lnTo>
                  <a:lnTo>
                    <a:pt x="35252" y="295501"/>
                  </a:lnTo>
                  <a:lnTo>
                    <a:pt x="47465" y="306560"/>
                  </a:lnTo>
                  <a:lnTo>
                    <a:pt x="55195" y="309553"/>
                  </a:lnTo>
                  <a:lnTo>
                    <a:pt x="57236" y="309433"/>
                  </a:lnTo>
                  <a:lnTo>
                    <a:pt x="52003" y="304916"/>
                  </a:lnTo>
                  <a:lnTo>
                    <a:pt x="50924" y="292717"/>
                  </a:lnTo>
                  <a:lnTo>
                    <a:pt x="54601" y="288326"/>
                  </a:lnTo>
                  <a:lnTo>
                    <a:pt x="36458" y="288326"/>
                  </a:lnTo>
                  <a:lnTo>
                    <a:pt x="30187" y="285675"/>
                  </a:lnTo>
                  <a:lnTo>
                    <a:pt x="27954" y="280170"/>
                  </a:lnTo>
                  <a:close/>
                </a:path>
                <a:path w="349884" h="309879">
                  <a:moveTo>
                    <a:pt x="68151" y="286346"/>
                  </a:moveTo>
                  <a:lnTo>
                    <a:pt x="61644" y="286734"/>
                  </a:lnTo>
                  <a:lnTo>
                    <a:pt x="55479" y="287279"/>
                  </a:lnTo>
                  <a:lnTo>
                    <a:pt x="50924" y="292717"/>
                  </a:lnTo>
                  <a:lnTo>
                    <a:pt x="52003" y="304916"/>
                  </a:lnTo>
                  <a:lnTo>
                    <a:pt x="57236" y="309433"/>
                  </a:lnTo>
                  <a:lnTo>
                    <a:pt x="63292" y="309078"/>
                  </a:lnTo>
                  <a:lnTo>
                    <a:pt x="69904" y="307962"/>
                  </a:lnTo>
                  <a:lnTo>
                    <a:pt x="70244" y="307838"/>
                  </a:lnTo>
                  <a:lnTo>
                    <a:pt x="74177" y="303415"/>
                  </a:lnTo>
                  <a:lnTo>
                    <a:pt x="73452" y="291061"/>
                  </a:lnTo>
                  <a:lnTo>
                    <a:pt x="68151" y="286346"/>
                  </a:lnTo>
                  <a:close/>
                </a:path>
                <a:path w="349884" h="309879">
                  <a:moveTo>
                    <a:pt x="70244" y="307838"/>
                  </a:moveTo>
                  <a:lnTo>
                    <a:pt x="69904" y="307962"/>
                  </a:lnTo>
                  <a:lnTo>
                    <a:pt x="63292" y="309078"/>
                  </a:lnTo>
                  <a:lnTo>
                    <a:pt x="69463" y="308716"/>
                  </a:lnTo>
                  <a:lnTo>
                    <a:pt x="70244" y="307838"/>
                  </a:lnTo>
                  <a:close/>
                </a:path>
                <a:path w="349884" h="309879">
                  <a:moveTo>
                    <a:pt x="103103" y="286346"/>
                  </a:moveTo>
                  <a:lnTo>
                    <a:pt x="68151" y="286346"/>
                  </a:lnTo>
                  <a:lnTo>
                    <a:pt x="73452" y="291061"/>
                  </a:lnTo>
                  <a:lnTo>
                    <a:pt x="74177" y="303415"/>
                  </a:lnTo>
                  <a:lnTo>
                    <a:pt x="70244" y="307838"/>
                  </a:lnTo>
                  <a:lnTo>
                    <a:pt x="76233" y="305640"/>
                  </a:lnTo>
                  <a:lnTo>
                    <a:pt x="82228" y="302467"/>
                  </a:lnTo>
                  <a:lnTo>
                    <a:pt x="87847" y="298797"/>
                  </a:lnTo>
                  <a:lnTo>
                    <a:pt x="95168" y="293257"/>
                  </a:lnTo>
                  <a:lnTo>
                    <a:pt x="102137" y="287261"/>
                  </a:lnTo>
                  <a:lnTo>
                    <a:pt x="103103" y="286346"/>
                  </a:lnTo>
                  <a:close/>
                </a:path>
                <a:path w="349884" h="309879">
                  <a:moveTo>
                    <a:pt x="39162" y="263906"/>
                  </a:moveTo>
                  <a:lnTo>
                    <a:pt x="28306" y="268538"/>
                  </a:lnTo>
                  <a:lnTo>
                    <a:pt x="25894" y="274388"/>
                  </a:lnTo>
                  <a:lnTo>
                    <a:pt x="27964" y="280193"/>
                  </a:lnTo>
                  <a:lnTo>
                    <a:pt x="30187" y="285675"/>
                  </a:lnTo>
                  <a:lnTo>
                    <a:pt x="36458" y="288326"/>
                  </a:lnTo>
                  <a:lnTo>
                    <a:pt x="47467" y="283862"/>
                  </a:lnTo>
                  <a:lnTo>
                    <a:pt x="50120" y="277590"/>
                  </a:lnTo>
                  <a:lnTo>
                    <a:pt x="47810" y="271901"/>
                  </a:lnTo>
                  <a:lnTo>
                    <a:pt x="45480" y="266443"/>
                  </a:lnTo>
                  <a:lnTo>
                    <a:pt x="39162" y="263906"/>
                  </a:lnTo>
                  <a:close/>
                </a:path>
                <a:path w="349884" h="309879">
                  <a:moveTo>
                    <a:pt x="47810" y="271901"/>
                  </a:moveTo>
                  <a:lnTo>
                    <a:pt x="50120" y="277590"/>
                  </a:lnTo>
                  <a:lnTo>
                    <a:pt x="47467" y="283862"/>
                  </a:lnTo>
                  <a:lnTo>
                    <a:pt x="36458" y="288326"/>
                  </a:lnTo>
                  <a:lnTo>
                    <a:pt x="54601" y="288326"/>
                  </a:lnTo>
                  <a:lnTo>
                    <a:pt x="55479" y="287279"/>
                  </a:lnTo>
                  <a:lnTo>
                    <a:pt x="59489" y="286924"/>
                  </a:lnTo>
                  <a:lnTo>
                    <a:pt x="57623" y="286061"/>
                  </a:lnTo>
                  <a:lnTo>
                    <a:pt x="52172" y="281390"/>
                  </a:lnTo>
                  <a:lnTo>
                    <a:pt x="49755" y="276458"/>
                  </a:lnTo>
                  <a:lnTo>
                    <a:pt x="47810" y="271901"/>
                  </a:lnTo>
                  <a:close/>
                </a:path>
                <a:path w="349884" h="309879">
                  <a:moveTo>
                    <a:pt x="98247" y="258481"/>
                  </a:moveTo>
                  <a:lnTo>
                    <a:pt x="69072" y="283992"/>
                  </a:lnTo>
                  <a:lnTo>
                    <a:pt x="61646" y="286734"/>
                  </a:lnTo>
                  <a:lnTo>
                    <a:pt x="68151" y="286346"/>
                  </a:lnTo>
                  <a:lnTo>
                    <a:pt x="103103" y="286346"/>
                  </a:lnTo>
                  <a:lnTo>
                    <a:pt x="108816" y="280934"/>
                  </a:lnTo>
                  <a:lnTo>
                    <a:pt x="110552" y="279176"/>
                  </a:lnTo>
                  <a:lnTo>
                    <a:pt x="103515" y="279176"/>
                  </a:lnTo>
                  <a:lnTo>
                    <a:pt x="94194" y="270349"/>
                  </a:lnTo>
                  <a:lnTo>
                    <a:pt x="93993" y="262975"/>
                  </a:lnTo>
                  <a:lnTo>
                    <a:pt x="98247" y="258481"/>
                  </a:lnTo>
                  <a:close/>
                </a:path>
                <a:path w="349884" h="309879">
                  <a:moveTo>
                    <a:pt x="25893" y="274391"/>
                  </a:moveTo>
                  <a:lnTo>
                    <a:pt x="25751" y="274736"/>
                  </a:lnTo>
                  <a:lnTo>
                    <a:pt x="27954" y="280170"/>
                  </a:lnTo>
                  <a:lnTo>
                    <a:pt x="25893" y="274391"/>
                  </a:lnTo>
                  <a:close/>
                </a:path>
                <a:path w="349884" h="309879">
                  <a:moveTo>
                    <a:pt x="110334" y="253457"/>
                  </a:moveTo>
                  <a:lnTo>
                    <a:pt x="102958" y="253592"/>
                  </a:lnTo>
                  <a:lnTo>
                    <a:pt x="98247" y="258481"/>
                  </a:lnTo>
                  <a:lnTo>
                    <a:pt x="93993" y="262975"/>
                  </a:lnTo>
                  <a:lnTo>
                    <a:pt x="94194" y="270349"/>
                  </a:lnTo>
                  <a:lnTo>
                    <a:pt x="103515" y="279176"/>
                  </a:lnTo>
                  <a:lnTo>
                    <a:pt x="110722" y="279005"/>
                  </a:lnTo>
                  <a:lnTo>
                    <a:pt x="115279" y="274388"/>
                  </a:lnTo>
                  <a:lnTo>
                    <a:pt x="119619" y="269811"/>
                  </a:lnTo>
                  <a:lnTo>
                    <a:pt x="119600" y="262392"/>
                  </a:lnTo>
                  <a:lnTo>
                    <a:pt x="110334" y="253457"/>
                  </a:lnTo>
                  <a:close/>
                </a:path>
                <a:path w="349884" h="309879">
                  <a:moveTo>
                    <a:pt x="110719" y="279007"/>
                  </a:moveTo>
                  <a:lnTo>
                    <a:pt x="103515" y="279176"/>
                  </a:lnTo>
                  <a:lnTo>
                    <a:pt x="110552" y="279176"/>
                  </a:lnTo>
                  <a:lnTo>
                    <a:pt x="110719" y="279007"/>
                  </a:lnTo>
                  <a:close/>
                </a:path>
                <a:path w="349884" h="309879">
                  <a:moveTo>
                    <a:pt x="115281" y="274388"/>
                  </a:moveTo>
                  <a:lnTo>
                    <a:pt x="110719" y="279007"/>
                  </a:lnTo>
                  <a:lnTo>
                    <a:pt x="115281" y="274388"/>
                  </a:lnTo>
                  <a:close/>
                </a:path>
                <a:path w="349884" h="309879">
                  <a:moveTo>
                    <a:pt x="13218" y="223869"/>
                  </a:moveTo>
                  <a:lnTo>
                    <a:pt x="14956" y="233947"/>
                  </a:lnTo>
                  <a:lnTo>
                    <a:pt x="18324" y="249637"/>
                  </a:lnTo>
                  <a:lnTo>
                    <a:pt x="22578" y="265096"/>
                  </a:lnTo>
                  <a:lnTo>
                    <a:pt x="25893" y="274391"/>
                  </a:lnTo>
                  <a:lnTo>
                    <a:pt x="28306" y="268538"/>
                  </a:lnTo>
                  <a:lnTo>
                    <a:pt x="39162" y="263906"/>
                  </a:lnTo>
                  <a:lnTo>
                    <a:pt x="44815" y="263906"/>
                  </a:lnTo>
                  <a:lnTo>
                    <a:pt x="42630" y="258072"/>
                  </a:lnTo>
                  <a:lnTo>
                    <a:pt x="38521" y="243844"/>
                  </a:lnTo>
                  <a:lnTo>
                    <a:pt x="35248" y="229385"/>
                  </a:lnTo>
                  <a:lnTo>
                    <a:pt x="34926" y="227638"/>
                  </a:lnTo>
                  <a:lnTo>
                    <a:pt x="18389" y="227638"/>
                  </a:lnTo>
                  <a:lnTo>
                    <a:pt x="13218" y="223869"/>
                  </a:lnTo>
                  <a:close/>
                </a:path>
                <a:path w="349884" h="309879">
                  <a:moveTo>
                    <a:pt x="119733" y="269691"/>
                  </a:moveTo>
                  <a:lnTo>
                    <a:pt x="115279" y="274388"/>
                  </a:lnTo>
                  <a:lnTo>
                    <a:pt x="119694" y="269811"/>
                  </a:lnTo>
                  <a:close/>
                </a:path>
                <a:path w="349884" h="309879">
                  <a:moveTo>
                    <a:pt x="44815" y="263906"/>
                  </a:moveTo>
                  <a:lnTo>
                    <a:pt x="39162" y="263906"/>
                  </a:lnTo>
                  <a:lnTo>
                    <a:pt x="45480" y="266443"/>
                  </a:lnTo>
                  <a:lnTo>
                    <a:pt x="47810" y="271901"/>
                  </a:lnTo>
                  <a:lnTo>
                    <a:pt x="44815" y="263906"/>
                  </a:lnTo>
                  <a:close/>
                </a:path>
                <a:path w="349884" h="309879">
                  <a:moveTo>
                    <a:pt x="134814" y="253457"/>
                  </a:moveTo>
                  <a:lnTo>
                    <a:pt x="110334" y="253457"/>
                  </a:lnTo>
                  <a:lnTo>
                    <a:pt x="119600" y="262392"/>
                  </a:lnTo>
                  <a:lnTo>
                    <a:pt x="119733" y="269691"/>
                  </a:lnTo>
                  <a:lnTo>
                    <a:pt x="123375" y="265851"/>
                  </a:lnTo>
                  <a:lnTo>
                    <a:pt x="131375" y="257222"/>
                  </a:lnTo>
                  <a:lnTo>
                    <a:pt x="134814" y="253457"/>
                  </a:lnTo>
                  <a:close/>
                </a:path>
                <a:path w="349884" h="309879">
                  <a:moveTo>
                    <a:pt x="342566" y="0"/>
                  </a:moveTo>
                  <a:lnTo>
                    <a:pt x="337715" y="260"/>
                  </a:lnTo>
                  <a:lnTo>
                    <a:pt x="247143" y="98273"/>
                  </a:lnTo>
                  <a:lnTo>
                    <a:pt x="201215" y="147900"/>
                  </a:lnTo>
                  <a:lnTo>
                    <a:pt x="136023" y="218189"/>
                  </a:lnTo>
                  <a:lnTo>
                    <a:pt x="130724" y="223869"/>
                  </a:lnTo>
                  <a:lnTo>
                    <a:pt x="98247" y="258481"/>
                  </a:lnTo>
                  <a:lnTo>
                    <a:pt x="102958" y="253592"/>
                  </a:lnTo>
                  <a:lnTo>
                    <a:pt x="110334" y="253457"/>
                  </a:lnTo>
                  <a:lnTo>
                    <a:pt x="134814" y="253457"/>
                  </a:lnTo>
                  <a:lnTo>
                    <a:pt x="159013" y="226727"/>
                  </a:lnTo>
                  <a:lnTo>
                    <a:pt x="229083" y="147861"/>
                  </a:lnTo>
                  <a:lnTo>
                    <a:pt x="272715" y="98254"/>
                  </a:lnTo>
                  <a:lnTo>
                    <a:pt x="346525" y="13887"/>
                  </a:lnTo>
                  <a:lnTo>
                    <a:pt x="349379" y="10617"/>
                  </a:lnTo>
                  <a:lnTo>
                    <a:pt x="349042" y="5652"/>
                  </a:lnTo>
                  <a:lnTo>
                    <a:pt x="342566" y="0"/>
                  </a:lnTo>
                  <a:close/>
                </a:path>
                <a:path w="349884" h="309879">
                  <a:moveTo>
                    <a:pt x="26302" y="205472"/>
                  </a:moveTo>
                  <a:lnTo>
                    <a:pt x="15131" y="207365"/>
                  </a:lnTo>
                  <a:lnTo>
                    <a:pt x="11405" y="212547"/>
                  </a:lnTo>
                  <a:lnTo>
                    <a:pt x="12239" y="218189"/>
                  </a:lnTo>
                  <a:lnTo>
                    <a:pt x="13218" y="223869"/>
                  </a:lnTo>
                  <a:lnTo>
                    <a:pt x="18389" y="227638"/>
                  </a:lnTo>
                  <a:lnTo>
                    <a:pt x="29631" y="225875"/>
                  </a:lnTo>
                  <a:lnTo>
                    <a:pt x="33472" y="220605"/>
                  </a:lnTo>
                  <a:lnTo>
                    <a:pt x="32571" y="214858"/>
                  </a:lnTo>
                  <a:lnTo>
                    <a:pt x="31620" y="209249"/>
                  </a:lnTo>
                  <a:lnTo>
                    <a:pt x="26302" y="205472"/>
                  </a:lnTo>
                  <a:close/>
                </a:path>
                <a:path w="349884" h="309879">
                  <a:moveTo>
                    <a:pt x="32571" y="214858"/>
                  </a:moveTo>
                  <a:lnTo>
                    <a:pt x="33472" y="220605"/>
                  </a:lnTo>
                  <a:lnTo>
                    <a:pt x="29631" y="225875"/>
                  </a:lnTo>
                  <a:lnTo>
                    <a:pt x="18389" y="227638"/>
                  </a:lnTo>
                  <a:lnTo>
                    <a:pt x="34926" y="227638"/>
                  </a:lnTo>
                  <a:lnTo>
                    <a:pt x="32571" y="214858"/>
                  </a:lnTo>
                  <a:close/>
                </a:path>
                <a:path w="349884" h="309879">
                  <a:moveTo>
                    <a:pt x="12239" y="218189"/>
                  </a:moveTo>
                  <a:lnTo>
                    <a:pt x="13118" y="223796"/>
                  </a:lnTo>
                  <a:lnTo>
                    <a:pt x="12239" y="218189"/>
                  </a:lnTo>
                  <a:close/>
                </a:path>
                <a:path w="349884" h="309879">
                  <a:moveTo>
                    <a:pt x="11405" y="212547"/>
                  </a:moveTo>
                  <a:lnTo>
                    <a:pt x="12239" y="218189"/>
                  </a:lnTo>
                  <a:lnTo>
                    <a:pt x="11405" y="212547"/>
                  </a:lnTo>
                  <a:close/>
                </a:path>
                <a:path w="349884" h="309879">
                  <a:moveTo>
                    <a:pt x="31063" y="205472"/>
                  </a:moveTo>
                  <a:lnTo>
                    <a:pt x="26302" y="205472"/>
                  </a:lnTo>
                  <a:lnTo>
                    <a:pt x="31620" y="209249"/>
                  </a:lnTo>
                  <a:lnTo>
                    <a:pt x="32571" y="214858"/>
                  </a:lnTo>
                  <a:lnTo>
                    <a:pt x="31063" y="205472"/>
                  </a:lnTo>
                  <a:close/>
                </a:path>
                <a:path w="349884" h="309879">
                  <a:moveTo>
                    <a:pt x="3525" y="147900"/>
                  </a:moveTo>
                  <a:lnTo>
                    <a:pt x="4835" y="161446"/>
                  </a:lnTo>
                  <a:lnTo>
                    <a:pt x="6982" y="180397"/>
                  </a:lnTo>
                  <a:lnTo>
                    <a:pt x="9447" y="199309"/>
                  </a:lnTo>
                  <a:lnTo>
                    <a:pt x="11405" y="212547"/>
                  </a:lnTo>
                  <a:lnTo>
                    <a:pt x="15131" y="207365"/>
                  </a:lnTo>
                  <a:lnTo>
                    <a:pt x="26302" y="205472"/>
                  </a:lnTo>
                  <a:lnTo>
                    <a:pt x="31063" y="205472"/>
                  </a:lnTo>
                  <a:lnTo>
                    <a:pt x="29598" y="196358"/>
                  </a:lnTo>
                  <a:lnTo>
                    <a:pt x="26940" y="177811"/>
                  </a:lnTo>
                  <a:lnTo>
                    <a:pt x="24587" y="159222"/>
                  </a:lnTo>
                  <a:lnTo>
                    <a:pt x="23774" y="151848"/>
                  </a:lnTo>
                  <a:lnTo>
                    <a:pt x="8241" y="151848"/>
                  </a:lnTo>
                  <a:lnTo>
                    <a:pt x="3525" y="147900"/>
                  </a:lnTo>
                  <a:close/>
                </a:path>
                <a:path w="349884" h="309879">
                  <a:moveTo>
                    <a:pt x="2730" y="139352"/>
                  </a:moveTo>
                  <a:lnTo>
                    <a:pt x="3000" y="142463"/>
                  </a:lnTo>
                  <a:lnTo>
                    <a:pt x="3525" y="147900"/>
                  </a:lnTo>
                  <a:lnTo>
                    <a:pt x="8241" y="151848"/>
                  </a:lnTo>
                  <a:lnTo>
                    <a:pt x="19035" y="150891"/>
                  </a:lnTo>
                  <a:lnTo>
                    <a:pt x="23023" y="146128"/>
                  </a:lnTo>
                  <a:lnTo>
                    <a:pt x="22696" y="142448"/>
                  </a:lnTo>
                  <a:lnTo>
                    <a:pt x="5899" y="142448"/>
                  </a:lnTo>
                  <a:lnTo>
                    <a:pt x="2730" y="139352"/>
                  </a:lnTo>
                  <a:close/>
                </a:path>
                <a:path w="349884" h="309879">
                  <a:moveTo>
                    <a:pt x="22479" y="140076"/>
                  </a:moveTo>
                  <a:lnTo>
                    <a:pt x="23023" y="146128"/>
                  </a:lnTo>
                  <a:lnTo>
                    <a:pt x="19035" y="150891"/>
                  </a:lnTo>
                  <a:lnTo>
                    <a:pt x="8241" y="151848"/>
                  </a:lnTo>
                  <a:lnTo>
                    <a:pt x="23774" y="151848"/>
                  </a:lnTo>
                  <a:lnTo>
                    <a:pt x="22479" y="140076"/>
                  </a:lnTo>
                  <a:close/>
                </a:path>
                <a:path w="349884" h="309879">
                  <a:moveTo>
                    <a:pt x="2999" y="142463"/>
                  </a:moveTo>
                  <a:lnTo>
                    <a:pt x="3478" y="147861"/>
                  </a:lnTo>
                  <a:lnTo>
                    <a:pt x="2999" y="142463"/>
                  </a:lnTo>
                  <a:close/>
                </a:path>
                <a:path w="349884" h="309879">
                  <a:moveTo>
                    <a:pt x="2947" y="141864"/>
                  </a:moveTo>
                  <a:lnTo>
                    <a:pt x="2999" y="142463"/>
                  </a:lnTo>
                  <a:lnTo>
                    <a:pt x="2947" y="141864"/>
                  </a:lnTo>
                  <a:close/>
                </a:path>
                <a:path w="349884" h="309879">
                  <a:moveTo>
                    <a:pt x="17163" y="131286"/>
                  </a:moveTo>
                  <a:lnTo>
                    <a:pt x="6434" y="132384"/>
                  </a:lnTo>
                  <a:lnTo>
                    <a:pt x="2535" y="137107"/>
                  </a:lnTo>
                  <a:lnTo>
                    <a:pt x="2730" y="139352"/>
                  </a:lnTo>
                  <a:lnTo>
                    <a:pt x="5899" y="142448"/>
                  </a:lnTo>
                  <a:lnTo>
                    <a:pt x="15107" y="142341"/>
                  </a:lnTo>
                  <a:lnTo>
                    <a:pt x="18795" y="138565"/>
                  </a:lnTo>
                  <a:lnTo>
                    <a:pt x="18725" y="132557"/>
                  </a:lnTo>
                  <a:lnTo>
                    <a:pt x="17163" y="131286"/>
                  </a:lnTo>
                  <a:close/>
                </a:path>
                <a:path w="349884" h="309879">
                  <a:moveTo>
                    <a:pt x="18725" y="132557"/>
                  </a:moveTo>
                  <a:lnTo>
                    <a:pt x="18795" y="138565"/>
                  </a:lnTo>
                  <a:lnTo>
                    <a:pt x="15107" y="142341"/>
                  </a:lnTo>
                  <a:lnTo>
                    <a:pt x="5899" y="142448"/>
                  </a:lnTo>
                  <a:lnTo>
                    <a:pt x="22696" y="142448"/>
                  </a:lnTo>
                  <a:lnTo>
                    <a:pt x="21980" y="135208"/>
                  </a:lnTo>
                  <a:lnTo>
                    <a:pt x="18725" y="132557"/>
                  </a:lnTo>
                  <a:close/>
                </a:path>
                <a:path w="349884" h="309879">
                  <a:moveTo>
                    <a:pt x="18387" y="91898"/>
                  </a:moveTo>
                  <a:lnTo>
                    <a:pt x="18359" y="101380"/>
                  </a:lnTo>
                  <a:lnTo>
                    <a:pt x="18725" y="132557"/>
                  </a:lnTo>
                  <a:lnTo>
                    <a:pt x="21980" y="135208"/>
                  </a:lnTo>
                  <a:lnTo>
                    <a:pt x="22479" y="140076"/>
                  </a:lnTo>
                  <a:lnTo>
                    <a:pt x="20974" y="125029"/>
                  </a:lnTo>
                  <a:lnTo>
                    <a:pt x="20237" y="117240"/>
                  </a:lnTo>
                  <a:lnTo>
                    <a:pt x="18605" y="98923"/>
                  </a:lnTo>
                  <a:lnTo>
                    <a:pt x="18512" y="97031"/>
                  </a:lnTo>
                  <a:lnTo>
                    <a:pt x="18387" y="91898"/>
                  </a:lnTo>
                  <a:close/>
                </a:path>
                <a:path w="349884" h="309879">
                  <a:moveTo>
                    <a:pt x="2034" y="131055"/>
                  </a:moveTo>
                  <a:lnTo>
                    <a:pt x="2124" y="138760"/>
                  </a:lnTo>
                  <a:lnTo>
                    <a:pt x="2724" y="139346"/>
                  </a:lnTo>
                  <a:lnTo>
                    <a:pt x="2034" y="131055"/>
                  </a:lnTo>
                  <a:close/>
                </a:path>
                <a:path w="349884" h="309879">
                  <a:moveTo>
                    <a:pt x="1659" y="98923"/>
                  </a:moveTo>
                  <a:lnTo>
                    <a:pt x="2034" y="131055"/>
                  </a:lnTo>
                  <a:lnTo>
                    <a:pt x="2535" y="137107"/>
                  </a:lnTo>
                  <a:lnTo>
                    <a:pt x="6434" y="132384"/>
                  </a:lnTo>
                  <a:lnTo>
                    <a:pt x="17163" y="131286"/>
                  </a:lnTo>
                  <a:lnTo>
                    <a:pt x="18710" y="131286"/>
                  </a:lnTo>
                  <a:lnTo>
                    <a:pt x="18369" y="102231"/>
                  </a:lnTo>
                  <a:lnTo>
                    <a:pt x="13601" y="102231"/>
                  </a:lnTo>
                  <a:lnTo>
                    <a:pt x="3725" y="101380"/>
                  </a:lnTo>
                  <a:lnTo>
                    <a:pt x="1659" y="98923"/>
                  </a:lnTo>
                  <a:close/>
                </a:path>
                <a:path w="349884" h="309879">
                  <a:moveTo>
                    <a:pt x="18710" y="131286"/>
                  </a:moveTo>
                  <a:lnTo>
                    <a:pt x="17163" y="131286"/>
                  </a:lnTo>
                  <a:lnTo>
                    <a:pt x="18725" y="132557"/>
                  </a:lnTo>
                  <a:lnTo>
                    <a:pt x="18710" y="131286"/>
                  </a:lnTo>
                  <a:close/>
                </a:path>
                <a:path w="349884" h="309879">
                  <a:moveTo>
                    <a:pt x="891" y="87535"/>
                  </a:moveTo>
                  <a:lnTo>
                    <a:pt x="68" y="97031"/>
                  </a:lnTo>
                  <a:lnTo>
                    <a:pt x="0" y="98923"/>
                  </a:lnTo>
                  <a:lnTo>
                    <a:pt x="334" y="104561"/>
                  </a:lnTo>
                  <a:lnTo>
                    <a:pt x="651" y="110741"/>
                  </a:lnTo>
                  <a:lnTo>
                    <a:pt x="1115" y="118680"/>
                  </a:lnTo>
                  <a:lnTo>
                    <a:pt x="1678" y="126612"/>
                  </a:lnTo>
                  <a:lnTo>
                    <a:pt x="2034" y="131055"/>
                  </a:lnTo>
                  <a:lnTo>
                    <a:pt x="1659" y="98923"/>
                  </a:lnTo>
                  <a:lnTo>
                    <a:pt x="69" y="97031"/>
                  </a:lnTo>
                  <a:lnTo>
                    <a:pt x="891" y="87535"/>
                  </a:lnTo>
                  <a:close/>
                </a:path>
                <a:path w="349884" h="309879">
                  <a:moveTo>
                    <a:pt x="1569" y="86898"/>
                  </a:moveTo>
                  <a:lnTo>
                    <a:pt x="1566" y="90898"/>
                  </a:lnTo>
                  <a:lnTo>
                    <a:pt x="1659" y="98923"/>
                  </a:lnTo>
                  <a:lnTo>
                    <a:pt x="3725" y="101380"/>
                  </a:lnTo>
                  <a:lnTo>
                    <a:pt x="13601" y="102231"/>
                  </a:lnTo>
                  <a:lnTo>
                    <a:pt x="17948" y="98574"/>
                  </a:lnTo>
                  <a:lnTo>
                    <a:pt x="18280" y="94722"/>
                  </a:lnTo>
                  <a:lnTo>
                    <a:pt x="18238" y="91119"/>
                  </a:lnTo>
                  <a:lnTo>
                    <a:pt x="5404" y="91119"/>
                  </a:lnTo>
                  <a:lnTo>
                    <a:pt x="1643" y="87535"/>
                  </a:lnTo>
                  <a:lnTo>
                    <a:pt x="1569" y="86898"/>
                  </a:lnTo>
                  <a:close/>
                </a:path>
                <a:path w="349884" h="309879">
                  <a:moveTo>
                    <a:pt x="18280" y="94722"/>
                  </a:moveTo>
                  <a:lnTo>
                    <a:pt x="17948" y="98574"/>
                  </a:lnTo>
                  <a:lnTo>
                    <a:pt x="13601" y="102231"/>
                  </a:lnTo>
                  <a:lnTo>
                    <a:pt x="18369" y="102231"/>
                  </a:lnTo>
                  <a:lnTo>
                    <a:pt x="18280" y="94722"/>
                  </a:lnTo>
                  <a:close/>
                </a:path>
                <a:path w="349884" h="309879">
                  <a:moveTo>
                    <a:pt x="1520" y="86944"/>
                  </a:moveTo>
                  <a:lnTo>
                    <a:pt x="952" y="87478"/>
                  </a:lnTo>
                  <a:lnTo>
                    <a:pt x="877" y="87693"/>
                  </a:lnTo>
                  <a:lnTo>
                    <a:pt x="69" y="97031"/>
                  </a:lnTo>
                  <a:lnTo>
                    <a:pt x="1659" y="98923"/>
                  </a:lnTo>
                  <a:lnTo>
                    <a:pt x="1520" y="86944"/>
                  </a:lnTo>
                  <a:close/>
                </a:path>
                <a:path w="349884" h="309879">
                  <a:moveTo>
                    <a:pt x="18146" y="81878"/>
                  </a:moveTo>
                  <a:lnTo>
                    <a:pt x="18158" y="84006"/>
                  </a:lnTo>
                  <a:lnTo>
                    <a:pt x="18285" y="87693"/>
                  </a:lnTo>
                  <a:lnTo>
                    <a:pt x="18387" y="91898"/>
                  </a:lnTo>
                  <a:lnTo>
                    <a:pt x="18146" y="81878"/>
                  </a:lnTo>
                  <a:close/>
                </a:path>
                <a:path w="349884" h="309879">
                  <a:moveTo>
                    <a:pt x="14170" y="83775"/>
                  </a:moveTo>
                  <a:lnTo>
                    <a:pt x="4645" y="84006"/>
                  </a:lnTo>
                  <a:lnTo>
                    <a:pt x="1569" y="86898"/>
                  </a:lnTo>
                  <a:lnTo>
                    <a:pt x="1643" y="87535"/>
                  </a:lnTo>
                  <a:lnTo>
                    <a:pt x="5404" y="91119"/>
                  </a:lnTo>
                  <a:lnTo>
                    <a:pt x="14568" y="90898"/>
                  </a:lnTo>
                  <a:lnTo>
                    <a:pt x="17960" y="87384"/>
                  </a:lnTo>
                  <a:lnTo>
                    <a:pt x="14170" y="83775"/>
                  </a:lnTo>
                  <a:close/>
                </a:path>
                <a:path w="349884" h="309879">
                  <a:moveTo>
                    <a:pt x="17960" y="87384"/>
                  </a:moveTo>
                  <a:lnTo>
                    <a:pt x="14568" y="90898"/>
                  </a:lnTo>
                  <a:lnTo>
                    <a:pt x="5404" y="91119"/>
                  </a:lnTo>
                  <a:lnTo>
                    <a:pt x="18238" y="91119"/>
                  </a:lnTo>
                  <a:lnTo>
                    <a:pt x="18119" y="87535"/>
                  </a:lnTo>
                  <a:lnTo>
                    <a:pt x="17960" y="87384"/>
                  </a:lnTo>
                  <a:close/>
                </a:path>
                <a:path w="349884" h="309879">
                  <a:moveTo>
                    <a:pt x="18192" y="87143"/>
                  </a:moveTo>
                  <a:lnTo>
                    <a:pt x="17960" y="87384"/>
                  </a:lnTo>
                  <a:lnTo>
                    <a:pt x="18197" y="87610"/>
                  </a:lnTo>
                  <a:lnTo>
                    <a:pt x="18192" y="87143"/>
                  </a:lnTo>
                  <a:close/>
                </a:path>
                <a:path w="349884" h="309879">
                  <a:moveTo>
                    <a:pt x="1389" y="81782"/>
                  </a:moveTo>
                  <a:lnTo>
                    <a:pt x="891" y="87535"/>
                  </a:lnTo>
                  <a:lnTo>
                    <a:pt x="1520" y="86944"/>
                  </a:lnTo>
                  <a:lnTo>
                    <a:pt x="1465" y="82877"/>
                  </a:lnTo>
                  <a:lnTo>
                    <a:pt x="1389" y="81782"/>
                  </a:lnTo>
                  <a:close/>
                </a:path>
                <a:path w="349884" h="309879">
                  <a:moveTo>
                    <a:pt x="18152" y="83775"/>
                  </a:moveTo>
                  <a:lnTo>
                    <a:pt x="14170" y="83775"/>
                  </a:lnTo>
                  <a:lnTo>
                    <a:pt x="17960" y="87384"/>
                  </a:lnTo>
                  <a:lnTo>
                    <a:pt x="18192" y="87143"/>
                  </a:lnTo>
                  <a:lnTo>
                    <a:pt x="18152" y="83775"/>
                  </a:lnTo>
                  <a:close/>
                </a:path>
                <a:path w="349884" h="309879">
                  <a:moveTo>
                    <a:pt x="18141" y="82876"/>
                  </a:moveTo>
                  <a:lnTo>
                    <a:pt x="1472" y="82876"/>
                  </a:lnTo>
                  <a:lnTo>
                    <a:pt x="1569" y="86898"/>
                  </a:lnTo>
                  <a:lnTo>
                    <a:pt x="4645" y="84006"/>
                  </a:lnTo>
                  <a:lnTo>
                    <a:pt x="14170" y="83775"/>
                  </a:lnTo>
                  <a:lnTo>
                    <a:pt x="18152" y="83775"/>
                  </a:lnTo>
                  <a:lnTo>
                    <a:pt x="18141" y="82876"/>
                  </a:lnTo>
                  <a:close/>
                </a:path>
                <a:path w="349884" h="309879">
                  <a:moveTo>
                    <a:pt x="1471" y="82778"/>
                  </a:moveTo>
                  <a:close/>
                </a:path>
                <a:path w="349884" h="309879">
                  <a:moveTo>
                    <a:pt x="14306" y="74282"/>
                  </a:moveTo>
                  <a:lnTo>
                    <a:pt x="1472" y="82876"/>
                  </a:lnTo>
                  <a:lnTo>
                    <a:pt x="18141" y="82876"/>
                  </a:lnTo>
                  <a:lnTo>
                    <a:pt x="18056" y="80416"/>
                  </a:lnTo>
                  <a:lnTo>
                    <a:pt x="17281" y="77183"/>
                  </a:lnTo>
                  <a:lnTo>
                    <a:pt x="14306" y="74282"/>
                  </a:lnTo>
                  <a:close/>
                </a:path>
                <a:path w="349884" h="309879">
                  <a:moveTo>
                    <a:pt x="1449" y="81092"/>
                  </a:moveTo>
                  <a:lnTo>
                    <a:pt x="1453" y="82778"/>
                  </a:lnTo>
                  <a:lnTo>
                    <a:pt x="1449" y="81092"/>
                  </a:lnTo>
                  <a:close/>
                </a:path>
                <a:path w="349884" h="309879">
                  <a:moveTo>
                    <a:pt x="18130" y="81954"/>
                  </a:moveTo>
                  <a:lnTo>
                    <a:pt x="18116" y="82265"/>
                  </a:lnTo>
                  <a:lnTo>
                    <a:pt x="18130" y="81954"/>
                  </a:lnTo>
                  <a:close/>
                </a:path>
                <a:path w="349884" h="309879">
                  <a:moveTo>
                    <a:pt x="18130" y="81934"/>
                  </a:moveTo>
                  <a:lnTo>
                    <a:pt x="18132" y="82265"/>
                  </a:lnTo>
                  <a:lnTo>
                    <a:pt x="18130" y="81934"/>
                  </a:lnTo>
                  <a:close/>
                </a:path>
                <a:path w="349884" h="309879">
                  <a:moveTo>
                    <a:pt x="1729" y="77851"/>
                  </a:moveTo>
                  <a:lnTo>
                    <a:pt x="1413" y="78176"/>
                  </a:lnTo>
                  <a:lnTo>
                    <a:pt x="1448" y="81051"/>
                  </a:lnTo>
                  <a:lnTo>
                    <a:pt x="1729" y="77851"/>
                  </a:lnTo>
                  <a:close/>
                </a:path>
                <a:path w="349884" h="309879">
                  <a:moveTo>
                    <a:pt x="17281" y="77183"/>
                  </a:moveTo>
                  <a:lnTo>
                    <a:pt x="18056" y="80416"/>
                  </a:lnTo>
                  <a:lnTo>
                    <a:pt x="18120" y="81023"/>
                  </a:lnTo>
                  <a:lnTo>
                    <a:pt x="18051" y="77934"/>
                  </a:lnTo>
                  <a:lnTo>
                    <a:pt x="17281" y="77183"/>
                  </a:lnTo>
                  <a:close/>
                </a:path>
                <a:path w="349884" h="309879">
                  <a:moveTo>
                    <a:pt x="3710" y="75819"/>
                  </a:moveTo>
                  <a:lnTo>
                    <a:pt x="1729" y="77851"/>
                  </a:lnTo>
                  <a:lnTo>
                    <a:pt x="1572" y="79668"/>
                  </a:lnTo>
                  <a:lnTo>
                    <a:pt x="2040" y="78253"/>
                  </a:lnTo>
                  <a:lnTo>
                    <a:pt x="3710" y="75819"/>
                  </a:lnTo>
                  <a:close/>
                </a:path>
                <a:path w="349884" h="309879">
                  <a:moveTo>
                    <a:pt x="17027" y="76121"/>
                  </a:moveTo>
                  <a:lnTo>
                    <a:pt x="17281" y="77183"/>
                  </a:lnTo>
                  <a:lnTo>
                    <a:pt x="18051" y="77934"/>
                  </a:lnTo>
                  <a:lnTo>
                    <a:pt x="18031" y="77080"/>
                  </a:lnTo>
                  <a:lnTo>
                    <a:pt x="17027" y="76121"/>
                  </a:lnTo>
                  <a:close/>
                </a:path>
                <a:path w="349884" h="309879">
                  <a:moveTo>
                    <a:pt x="8025" y="73566"/>
                  </a:moveTo>
                  <a:lnTo>
                    <a:pt x="5315" y="73629"/>
                  </a:lnTo>
                  <a:lnTo>
                    <a:pt x="1810" y="76918"/>
                  </a:lnTo>
                  <a:lnTo>
                    <a:pt x="1729" y="77851"/>
                  </a:lnTo>
                  <a:lnTo>
                    <a:pt x="3710" y="75819"/>
                  </a:lnTo>
                  <a:lnTo>
                    <a:pt x="4096" y="75257"/>
                  </a:lnTo>
                  <a:lnTo>
                    <a:pt x="4570" y="74938"/>
                  </a:lnTo>
                  <a:lnTo>
                    <a:pt x="5098" y="74396"/>
                  </a:lnTo>
                  <a:lnTo>
                    <a:pt x="5379" y="74393"/>
                  </a:lnTo>
                  <a:lnTo>
                    <a:pt x="5915" y="74032"/>
                  </a:lnTo>
                  <a:lnTo>
                    <a:pt x="8025" y="73566"/>
                  </a:lnTo>
                  <a:close/>
                </a:path>
                <a:path w="349884" h="309879">
                  <a:moveTo>
                    <a:pt x="15100" y="74282"/>
                  </a:moveTo>
                  <a:lnTo>
                    <a:pt x="14306" y="74282"/>
                  </a:lnTo>
                  <a:lnTo>
                    <a:pt x="17281" y="77183"/>
                  </a:lnTo>
                  <a:lnTo>
                    <a:pt x="17027" y="76121"/>
                  </a:lnTo>
                  <a:lnTo>
                    <a:pt x="15100" y="74282"/>
                  </a:lnTo>
                  <a:close/>
                </a:path>
                <a:path w="349884" h="309879">
                  <a:moveTo>
                    <a:pt x="15046" y="74231"/>
                  </a:moveTo>
                  <a:lnTo>
                    <a:pt x="17027" y="76121"/>
                  </a:lnTo>
                  <a:lnTo>
                    <a:pt x="16843" y="75355"/>
                  </a:lnTo>
                  <a:lnTo>
                    <a:pt x="15046" y="74231"/>
                  </a:lnTo>
                  <a:close/>
                </a:path>
                <a:path w="349884" h="309879">
                  <a:moveTo>
                    <a:pt x="4570" y="74938"/>
                  </a:moveTo>
                  <a:lnTo>
                    <a:pt x="4096" y="75257"/>
                  </a:lnTo>
                  <a:lnTo>
                    <a:pt x="3710" y="75819"/>
                  </a:lnTo>
                  <a:lnTo>
                    <a:pt x="4570" y="74938"/>
                  </a:lnTo>
                  <a:close/>
                </a:path>
                <a:path w="349884" h="309879">
                  <a:moveTo>
                    <a:pt x="5379" y="74393"/>
                  </a:moveTo>
                  <a:lnTo>
                    <a:pt x="5098" y="74396"/>
                  </a:lnTo>
                  <a:lnTo>
                    <a:pt x="4570" y="74938"/>
                  </a:lnTo>
                  <a:lnTo>
                    <a:pt x="5379" y="74393"/>
                  </a:lnTo>
                  <a:close/>
                </a:path>
                <a:path w="349884" h="309879">
                  <a:moveTo>
                    <a:pt x="13769" y="73432"/>
                  </a:moveTo>
                  <a:lnTo>
                    <a:pt x="8025" y="73566"/>
                  </a:lnTo>
                  <a:lnTo>
                    <a:pt x="5915" y="74032"/>
                  </a:lnTo>
                  <a:lnTo>
                    <a:pt x="5379" y="74393"/>
                  </a:lnTo>
                  <a:lnTo>
                    <a:pt x="14306" y="74282"/>
                  </a:lnTo>
                  <a:lnTo>
                    <a:pt x="15100" y="74282"/>
                  </a:lnTo>
                  <a:lnTo>
                    <a:pt x="13769" y="73432"/>
                  </a:lnTo>
                  <a:close/>
                </a:path>
                <a:path w="349884" h="309879">
                  <a:moveTo>
                    <a:pt x="14199" y="73422"/>
                  </a:moveTo>
                  <a:lnTo>
                    <a:pt x="13769" y="73432"/>
                  </a:lnTo>
                  <a:lnTo>
                    <a:pt x="15046" y="74231"/>
                  </a:lnTo>
                  <a:lnTo>
                    <a:pt x="14199" y="73422"/>
                  </a:lnTo>
                  <a:close/>
                </a:path>
                <a:path w="349884" h="309879">
                  <a:moveTo>
                    <a:pt x="12430" y="72594"/>
                  </a:moveTo>
                  <a:lnTo>
                    <a:pt x="8025" y="73566"/>
                  </a:lnTo>
                  <a:lnTo>
                    <a:pt x="13769" y="73432"/>
                  </a:lnTo>
                  <a:lnTo>
                    <a:pt x="12430" y="72594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34040" y="5608382"/>
              <a:ext cx="2337949" cy="1223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Search</a:t>
            </a:r>
            <a:r>
              <a:rPr spc="-25" dirty="0"/>
              <a:t> </a:t>
            </a:r>
            <a:r>
              <a:rPr dirty="0"/>
              <a:t>(Look</a:t>
            </a:r>
            <a:r>
              <a:rPr spc="-10" dirty="0"/>
              <a:t> </a:t>
            </a:r>
            <a:r>
              <a:rPr spc="-25" dirty="0"/>
              <a:t>Up)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58445">
              <a:lnSpc>
                <a:spcPct val="101000"/>
              </a:lnSpc>
              <a:spcBef>
                <a:spcPts val="80"/>
              </a:spcBef>
            </a:pPr>
            <a:r>
              <a:rPr dirty="0"/>
              <a:t>To</a:t>
            </a:r>
            <a:r>
              <a:rPr spc="-20" dirty="0"/>
              <a:t> </a:t>
            </a:r>
            <a:r>
              <a:rPr dirty="0"/>
              <a:t>search</a:t>
            </a:r>
            <a:r>
              <a:rPr spc="-3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key</a:t>
            </a:r>
            <a:r>
              <a:rPr spc="-5" dirty="0"/>
              <a:t> 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dirty="0"/>
              <a:t>,</a:t>
            </a:r>
            <a:r>
              <a:rPr spc="-25" dirty="0"/>
              <a:t> we </a:t>
            </a:r>
            <a:r>
              <a:rPr dirty="0"/>
              <a:t>trace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downward</a:t>
            </a:r>
            <a:r>
              <a:rPr spc="-25" dirty="0"/>
              <a:t> </a:t>
            </a:r>
            <a:r>
              <a:rPr spc="-20" dirty="0"/>
              <a:t>path </a:t>
            </a:r>
            <a:r>
              <a:rPr dirty="0"/>
              <a:t>starting</a:t>
            </a:r>
            <a:r>
              <a:rPr spc="-40" dirty="0"/>
              <a:t> </a:t>
            </a:r>
            <a:r>
              <a:rPr dirty="0"/>
              <a:t>at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20" dirty="0"/>
              <a:t>root</a:t>
            </a: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next</a:t>
            </a:r>
            <a:r>
              <a:rPr spc="-20" dirty="0"/>
              <a:t> </a:t>
            </a:r>
            <a:r>
              <a:rPr dirty="0"/>
              <a:t>node</a:t>
            </a:r>
            <a:r>
              <a:rPr spc="-15" dirty="0"/>
              <a:t> </a:t>
            </a:r>
            <a:r>
              <a:rPr spc="-10" dirty="0"/>
              <a:t>visited </a:t>
            </a:r>
            <a:r>
              <a:rPr dirty="0"/>
              <a:t>depends</a:t>
            </a:r>
            <a:r>
              <a:rPr spc="-5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comparison </a:t>
            </a:r>
            <a:r>
              <a:rPr dirty="0"/>
              <a:t>of</a:t>
            </a:r>
            <a:r>
              <a:rPr spc="-10" dirty="0"/>
              <a:t> 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b="1" i="1" spc="110" dirty="0">
                <a:latin typeface="Times New Roman"/>
                <a:cs typeface="Times New Roman"/>
              </a:rPr>
              <a:t> </a:t>
            </a:r>
            <a:r>
              <a:rPr dirty="0"/>
              <a:t>with the</a:t>
            </a:r>
            <a:r>
              <a:rPr spc="-20" dirty="0"/>
              <a:t> </a:t>
            </a:r>
            <a:r>
              <a:rPr dirty="0"/>
              <a:t>key of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current</a:t>
            </a:r>
            <a:r>
              <a:rPr spc="-30" dirty="0"/>
              <a:t> </a:t>
            </a:r>
            <a:r>
              <a:rPr spc="-20" dirty="0"/>
              <a:t>node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/>
          </a:p>
          <a:p>
            <a:pPr marL="12700" marR="153035">
              <a:lnSpc>
                <a:spcPct val="100000"/>
              </a:lnSpc>
            </a:pPr>
            <a:r>
              <a:rPr dirty="0"/>
              <a:t>If</a:t>
            </a:r>
            <a:r>
              <a:rPr spc="-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reach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leaf,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25" dirty="0"/>
              <a:t>key </a:t>
            </a:r>
            <a:r>
              <a:rPr dirty="0"/>
              <a:t>is not</a:t>
            </a:r>
            <a:r>
              <a:rPr spc="-10" dirty="0"/>
              <a:t> found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/>
          </a:p>
          <a:p>
            <a:pPr marL="12700">
              <a:lnSpc>
                <a:spcPct val="100000"/>
              </a:lnSpc>
            </a:pPr>
            <a:r>
              <a:rPr dirty="0"/>
              <a:t>Example:</a:t>
            </a:r>
            <a:r>
              <a:rPr spc="-35" dirty="0"/>
              <a:t> </a:t>
            </a:r>
            <a:r>
              <a:rPr spc="-10" dirty="0">
                <a:solidFill>
                  <a:srgbClr val="BE2D00"/>
                </a:solidFill>
              </a:rPr>
              <a:t>lookup</a:t>
            </a:r>
            <a:r>
              <a:rPr spc="-10" dirty="0"/>
              <a:t>(4):</a:t>
            </a:r>
          </a:p>
          <a:p>
            <a:pPr marL="413384" indent="-287020">
              <a:lnSpc>
                <a:spcPct val="100000"/>
              </a:lnSpc>
              <a:spcBef>
                <a:spcPts val="430"/>
              </a:spcBef>
              <a:buSzPct val="58333"/>
              <a:buFont typeface="Arial"/>
              <a:buChar char="■"/>
              <a:tabLst>
                <a:tab pos="413384" algn="l"/>
                <a:tab pos="414020" algn="l"/>
              </a:tabLst>
            </a:pPr>
            <a:r>
              <a:rPr sz="1800" dirty="0"/>
              <a:t>Call</a:t>
            </a:r>
            <a:r>
              <a:rPr sz="1800" spc="-5" dirty="0"/>
              <a:t> </a:t>
            </a:r>
            <a:r>
              <a:rPr sz="1800" spc="-10" dirty="0"/>
              <a:t>Search(4,root)</a:t>
            </a:r>
            <a:endParaRPr sz="180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96290" y="1775460"/>
            <a:ext cx="190500" cy="3858895"/>
            <a:chOff x="796290" y="1775460"/>
            <a:chExt cx="190500" cy="3858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90" y="1775460"/>
              <a:ext cx="190500" cy="1950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90" y="2756916"/>
              <a:ext cx="190500" cy="195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90" y="4402836"/>
              <a:ext cx="190500" cy="1950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90" y="5439156"/>
              <a:ext cx="190500" cy="195072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648200" y="1524000"/>
            <a:ext cx="4152900" cy="3084830"/>
          </a:xfrm>
          <a:custGeom>
            <a:avLst/>
            <a:gdLst/>
            <a:ahLst/>
            <a:cxnLst/>
            <a:rect l="l" t="t" r="r" b="b"/>
            <a:pathLst>
              <a:path w="4152900" h="3084829">
                <a:moveTo>
                  <a:pt x="0" y="3084576"/>
                </a:moveTo>
                <a:lnTo>
                  <a:pt x="4152900" y="3084576"/>
                </a:lnTo>
                <a:lnTo>
                  <a:pt x="4152900" y="0"/>
                </a:lnTo>
                <a:lnTo>
                  <a:pt x="0" y="0"/>
                </a:lnTo>
                <a:lnTo>
                  <a:pt x="0" y="30845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14340" y="2126107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==</a:t>
            </a:r>
            <a:r>
              <a:rPr sz="1800" b="1" i="1" spc="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828" y="1494128"/>
            <a:ext cx="3088005" cy="30448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Times New Roman"/>
                <a:cs typeface="Times New Roman"/>
              </a:rPr>
              <a:t>Algorithm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E2D00"/>
                </a:solidFill>
                <a:latin typeface="Times New Roman"/>
                <a:cs typeface="Times New Roman"/>
              </a:rPr>
              <a:t>Search</a:t>
            </a: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BE2D00"/>
                </a:solidFill>
                <a:latin typeface="Times New Roman"/>
                <a:cs typeface="Times New Roman"/>
              </a:rPr>
              <a:t>k</a:t>
            </a: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,</a:t>
            </a:r>
            <a:r>
              <a:rPr sz="1800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1800" b="1" i="1" spc="-25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1800" spc="-25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20"/>
              </a:spcBef>
            </a:pPr>
            <a:r>
              <a:rPr sz="1800" b="1" i="1" dirty="0">
                <a:solidFill>
                  <a:srgbClr val="6F89F7"/>
                </a:solidFill>
                <a:latin typeface="Times New Roman"/>
                <a:cs typeface="Times New Roman"/>
              </a:rPr>
              <a:t>//</a:t>
            </a:r>
            <a:r>
              <a:rPr sz="1800" b="1" i="1" spc="-15" dirty="0">
                <a:solidFill>
                  <a:srgbClr val="6F89F7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6F89F7"/>
                </a:solidFill>
                <a:latin typeface="Times New Roman"/>
                <a:cs typeface="Times New Roman"/>
              </a:rPr>
              <a:t>assume tree</a:t>
            </a:r>
            <a:r>
              <a:rPr sz="1800" b="1" i="1" spc="-20" dirty="0">
                <a:solidFill>
                  <a:srgbClr val="6F89F7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6F89F7"/>
                </a:solidFill>
                <a:latin typeface="Times New Roman"/>
                <a:cs typeface="Times New Roman"/>
              </a:rPr>
              <a:t>is</a:t>
            </a:r>
            <a:r>
              <a:rPr sz="1800" b="1" i="1" spc="-5" dirty="0">
                <a:solidFill>
                  <a:srgbClr val="6F89F7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6F89F7"/>
                </a:solidFill>
                <a:latin typeface="Times New Roman"/>
                <a:cs typeface="Times New Roman"/>
              </a:rPr>
              <a:t>not </a:t>
            </a:r>
            <a:r>
              <a:rPr sz="1800" b="1" i="1" spc="-10" dirty="0">
                <a:solidFill>
                  <a:srgbClr val="6F89F7"/>
                </a:solidFill>
                <a:latin typeface="Times New Roman"/>
                <a:cs typeface="Times New Roman"/>
              </a:rPr>
              <a:t>empty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return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v.parent()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k </a:t>
            </a:r>
            <a:r>
              <a:rPr sz="1800" dirty="0">
                <a:solidFill>
                  <a:srgbClr val="577052"/>
                </a:solidFill>
                <a:latin typeface="Symbol"/>
                <a:cs typeface="Symbol"/>
              </a:rPr>
              <a:t></a:t>
            </a:r>
            <a:r>
              <a:rPr sz="1800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v.key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return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Search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k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,</a:t>
            </a:r>
            <a:r>
              <a:rPr sz="1800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v.left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())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latin typeface="Times New Roman"/>
                <a:cs typeface="Times New Roman"/>
              </a:rPr>
              <a:t>else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k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Symbol"/>
                <a:cs typeface="Symbol"/>
              </a:rPr>
              <a:t>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v.key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return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Search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k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,</a:t>
            </a:r>
            <a:r>
              <a:rPr sz="1800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v.right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())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else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89F7"/>
                </a:solidFill>
                <a:latin typeface="Times New Roman"/>
                <a:cs typeface="Times New Roman"/>
              </a:rPr>
              <a:t>//</a:t>
            </a:r>
            <a:r>
              <a:rPr sz="1800" spc="-5" dirty="0">
                <a:solidFill>
                  <a:srgbClr val="6F89F7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6F89F7"/>
                </a:solidFill>
                <a:latin typeface="Times New Roman"/>
                <a:cs typeface="Times New Roman"/>
              </a:rPr>
              <a:t>k</a:t>
            </a:r>
            <a:r>
              <a:rPr sz="1800" b="1" i="1" spc="-15" dirty="0">
                <a:solidFill>
                  <a:srgbClr val="6F89F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89F7"/>
                </a:solidFill>
                <a:latin typeface="Symbol"/>
                <a:cs typeface="Symbol"/>
              </a:rPr>
              <a:t></a:t>
            </a:r>
            <a:r>
              <a:rPr sz="1800" dirty="0">
                <a:solidFill>
                  <a:srgbClr val="6F89F7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6F89F7"/>
                </a:solidFill>
                <a:latin typeface="Times New Roman"/>
                <a:cs typeface="Times New Roman"/>
              </a:rPr>
              <a:t>v.key</a:t>
            </a:r>
            <a:r>
              <a:rPr sz="1800" spc="-10" dirty="0">
                <a:solidFill>
                  <a:srgbClr val="6F89F7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latin typeface="Times New Roman"/>
                <a:cs typeface="Times New Roman"/>
              </a:rPr>
              <a:t>return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i="1" spc="-50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8524" y="4892125"/>
            <a:ext cx="4324687" cy="14202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23481" y="493661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4070" y="544870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9965" y="544870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8229" y="59443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2336" y="59443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7759" y="5927852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2015" y="5017770"/>
            <a:ext cx="165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2015" y="5551119"/>
            <a:ext cx="165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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6491" y="5944921"/>
            <a:ext cx="165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6731" y="1063348"/>
            <a:ext cx="737991" cy="77961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811520" y="2241368"/>
            <a:ext cx="3448685" cy="2613025"/>
            <a:chOff x="4811520" y="2241368"/>
            <a:chExt cx="3448685" cy="2613025"/>
          </a:xfrm>
        </p:grpSpPr>
        <p:sp>
          <p:nvSpPr>
            <p:cNvPr id="24" name="object 24"/>
            <p:cNvSpPr/>
            <p:nvPr/>
          </p:nvSpPr>
          <p:spPr>
            <a:xfrm>
              <a:off x="7124195" y="4718197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1675" y="0"/>
                  </a:moveTo>
                  <a:lnTo>
                    <a:pt x="247" y="4480"/>
                  </a:lnTo>
                  <a:lnTo>
                    <a:pt x="170" y="5208"/>
                  </a:lnTo>
                  <a:lnTo>
                    <a:pt x="0" y="9541"/>
                  </a:lnTo>
                  <a:lnTo>
                    <a:pt x="13530" y="12961"/>
                  </a:lnTo>
                  <a:lnTo>
                    <a:pt x="18341" y="13691"/>
                  </a:lnTo>
                  <a:lnTo>
                    <a:pt x="26189" y="14799"/>
                  </a:lnTo>
                  <a:lnTo>
                    <a:pt x="29023" y="12665"/>
                  </a:lnTo>
                  <a:lnTo>
                    <a:pt x="29866" y="6684"/>
                  </a:lnTo>
                  <a:lnTo>
                    <a:pt x="27946" y="3945"/>
                  </a:lnTo>
                  <a:lnTo>
                    <a:pt x="20333" y="2344"/>
                  </a:lnTo>
                  <a:lnTo>
                    <a:pt x="15561" y="1393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1520" y="2277565"/>
              <a:ext cx="2253471" cy="484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3800" y="2801220"/>
              <a:ext cx="960042" cy="187795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79107" y="4767897"/>
              <a:ext cx="99695" cy="86360"/>
            </a:xfrm>
            <a:custGeom>
              <a:avLst/>
              <a:gdLst/>
              <a:ahLst/>
              <a:cxnLst/>
              <a:rect l="l" t="t" r="r" b="b"/>
              <a:pathLst>
                <a:path w="99695" h="86360">
                  <a:moveTo>
                    <a:pt x="5283" y="75272"/>
                  </a:moveTo>
                  <a:lnTo>
                    <a:pt x="3124" y="74561"/>
                  </a:lnTo>
                  <a:lnTo>
                    <a:pt x="3810" y="75057"/>
                  </a:lnTo>
                  <a:lnTo>
                    <a:pt x="5283" y="75272"/>
                  </a:lnTo>
                  <a:close/>
                </a:path>
                <a:path w="99695" h="86360">
                  <a:moveTo>
                    <a:pt x="44297" y="58648"/>
                  </a:moveTo>
                  <a:lnTo>
                    <a:pt x="42659" y="54610"/>
                  </a:lnTo>
                  <a:lnTo>
                    <a:pt x="40563" y="53568"/>
                  </a:lnTo>
                  <a:lnTo>
                    <a:pt x="11696" y="61404"/>
                  </a:lnTo>
                  <a:lnTo>
                    <a:pt x="8496" y="62128"/>
                  </a:lnTo>
                  <a:lnTo>
                    <a:pt x="8343" y="62179"/>
                  </a:lnTo>
                  <a:lnTo>
                    <a:pt x="6210" y="62928"/>
                  </a:lnTo>
                  <a:lnTo>
                    <a:pt x="8547" y="63677"/>
                  </a:lnTo>
                  <a:lnTo>
                    <a:pt x="8864" y="63792"/>
                  </a:lnTo>
                  <a:lnTo>
                    <a:pt x="8813" y="75234"/>
                  </a:lnTo>
                  <a:lnTo>
                    <a:pt x="8674" y="75323"/>
                  </a:lnTo>
                  <a:lnTo>
                    <a:pt x="8547" y="75285"/>
                  </a:lnTo>
                  <a:lnTo>
                    <a:pt x="7327" y="75565"/>
                  </a:lnTo>
                  <a:lnTo>
                    <a:pt x="8458" y="75298"/>
                  </a:lnTo>
                  <a:lnTo>
                    <a:pt x="8813" y="75234"/>
                  </a:lnTo>
                  <a:lnTo>
                    <a:pt x="8813" y="63779"/>
                  </a:lnTo>
                  <a:lnTo>
                    <a:pt x="8343" y="63627"/>
                  </a:lnTo>
                  <a:lnTo>
                    <a:pt x="8343" y="66357"/>
                  </a:lnTo>
                  <a:lnTo>
                    <a:pt x="6845" y="71513"/>
                  </a:lnTo>
                  <a:lnTo>
                    <a:pt x="6743" y="72326"/>
                  </a:lnTo>
                  <a:lnTo>
                    <a:pt x="6680" y="72047"/>
                  </a:lnTo>
                  <a:lnTo>
                    <a:pt x="8343" y="66357"/>
                  </a:lnTo>
                  <a:lnTo>
                    <a:pt x="8343" y="63627"/>
                  </a:lnTo>
                  <a:lnTo>
                    <a:pt x="6210" y="62928"/>
                  </a:lnTo>
                  <a:lnTo>
                    <a:pt x="5384" y="62661"/>
                  </a:lnTo>
                  <a:lnTo>
                    <a:pt x="2082" y="64363"/>
                  </a:lnTo>
                  <a:lnTo>
                    <a:pt x="2082" y="64693"/>
                  </a:lnTo>
                  <a:lnTo>
                    <a:pt x="1968" y="64858"/>
                  </a:lnTo>
                  <a:lnTo>
                    <a:pt x="2082" y="64693"/>
                  </a:lnTo>
                  <a:lnTo>
                    <a:pt x="2082" y="64363"/>
                  </a:lnTo>
                  <a:lnTo>
                    <a:pt x="1803" y="65024"/>
                  </a:lnTo>
                  <a:lnTo>
                    <a:pt x="482" y="66357"/>
                  </a:lnTo>
                  <a:lnTo>
                    <a:pt x="469" y="67754"/>
                  </a:lnTo>
                  <a:lnTo>
                    <a:pt x="546" y="68961"/>
                  </a:lnTo>
                  <a:lnTo>
                    <a:pt x="774" y="68237"/>
                  </a:lnTo>
                  <a:lnTo>
                    <a:pt x="660" y="70421"/>
                  </a:lnTo>
                  <a:lnTo>
                    <a:pt x="546" y="68961"/>
                  </a:lnTo>
                  <a:lnTo>
                    <a:pt x="76" y="70421"/>
                  </a:lnTo>
                  <a:lnTo>
                    <a:pt x="0" y="70777"/>
                  </a:lnTo>
                  <a:lnTo>
                    <a:pt x="1714" y="74104"/>
                  </a:lnTo>
                  <a:lnTo>
                    <a:pt x="3124" y="74561"/>
                  </a:lnTo>
                  <a:lnTo>
                    <a:pt x="5207" y="75222"/>
                  </a:lnTo>
                  <a:lnTo>
                    <a:pt x="6172" y="75704"/>
                  </a:lnTo>
                  <a:lnTo>
                    <a:pt x="6832" y="75488"/>
                  </a:lnTo>
                  <a:lnTo>
                    <a:pt x="7315" y="75565"/>
                  </a:lnTo>
                  <a:lnTo>
                    <a:pt x="11912" y="76225"/>
                  </a:lnTo>
                  <a:lnTo>
                    <a:pt x="18859" y="77406"/>
                  </a:lnTo>
                  <a:lnTo>
                    <a:pt x="25514" y="81241"/>
                  </a:lnTo>
                  <a:lnTo>
                    <a:pt x="33896" y="86283"/>
                  </a:lnTo>
                  <a:lnTo>
                    <a:pt x="36969" y="85509"/>
                  </a:lnTo>
                  <a:lnTo>
                    <a:pt x="39814" y="80772"/>
                  </a:lnTo>
                  <a:lnTo>
                    <a:pt x="39052" y="77698"/>
                  </a:lnTo>
                  <a:lnTo>
                    <a:pt x="37312" y="76657"/>
                  </a:lnTo>
                  <a:lnTo>
                    <a:pt x="29641" y="72047"/>
                  </a:lnTo>
                  <a:lnTo>
                    <a:pt x="24015" y="68859"/>
                  </a:lnTo>
                  <a:lnTo>
                    <a:pt x="43281" y="61048"/>
                  </a:lnTo>
                  <a:lnTo>
                    <a:pt x="44297" y="58648"/>
                  </a:lnTo>
                  <a:close/>
                </a:path>
                <a:path w="99695" h="86360">
                  <a:moveTo>
                    <a:pt x="99263" y="29387"/>
                  </a:moveTo>
                  <a:lnTo>
                    <a:pt x="97472" y="2654"/>
                  </a:lnTo>
                  <a:lnTo>
                    <a:pt x="94437" y="0"/>
                  </a:lnTo>
                  <a:lnTo>
                    <a:pt x="87439" y="469"/>
                  </a:lnTo>
                  <a:lnTo>
                    <a:pt x="84797" y="3505"/>
                  </a:lnTo>
                  <a:lnTo>
                    <a:pt x="85051" y="7277"/>
                  </a:lnTo>
                  <a:lnTo>
                    <a:pt x="85140" y="7810"/>
                  </a:lnTo>
                  <a:lnTo>
                    <a:pt x="89738" y="30899"/>
                  </a:lnTo>
                  <a:lnTo>
                    <a:pt x="92367" y="32664"/>
                  </a:lnTo>
                  <a:lnTo>
                    <a:pt x="97548" y="31635"/>
                  </a:lnTo>
                  <a:lnTo>
                    <a:pt x="99263" y="29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2953" y="2241368"/>
              <a:ext cx="1106656" cy="50315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98017" y="303682"/>
            <a:ext cx="8357790" cy="4871529"/>
            <a:chOff x="598017" y="303682"/>
            <a:chExt cx="8357790" cy="4871529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2924" y="832826"/>
              <a:ext cx="211552" cy="1455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4522" y="641483"/>
              <a:ext cx="309290" cy="20598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04560" y="648258"/>
              <a:ext cx="54610" cy="109220"/>
            </a:xfrm>
            <a:custGeom>
              <a:avLst/>
              <a:gdLst/>
              <a:ahLst/>
              <a:cxnLst/>
              <a:rect l="l" t="t" r="r" b="b"/>
              <a:pathLst>
                <a:path w="54610" h="109220">
                  <a:moveTo>
                    <a:pt x="36322" y="8420"/>
                  </a:moveTo>
                  <a:lnTo>
                    <a:pt x="34632" y="6172"/>
                  </a:lnTo>
                  <a:lnTo>
                    <a:pt x="4991" y="0"/>
                  </a:lnTo>
                  <a:lnTo>
                    <a:pt x="1485" y="2298"/>
                  </a:lnTo>
                  <a:lnTo>
                    <a:pt x="0" y="9461"/>
                  </a:lnTo>
                  <a:lnTo>
                    <a:pt x="2298" y="12954"/>
                  </a:lnTo>
                  <a:lnTo>
                    <a:pt x="6159" y="13766"/>
                  </a:lnTo>
                  <a:lnTo>
                    <a:pt x="6743" y="13830"/>
                  </a:lnTo>
                  <a:lnTo>
                    <a:pt x="33553" y="15748"/>
                  </a:lnTo>
                  <a:lnTo>
                    <a:pt x="35953" y="13677"/>
                  </a:lnTo>
                  <a:lnTo>
                    <a:pt x="36322" y="8420"/>
                  </a:lnTo>
                  <a:close/>
                </a:path>
                <a:path w="54610" h="109220">
                  <a:moveTo>
                    <a:pt x="54140" y="76555"/>
                  </a:moveTo>
                  <a:lnTo>
                    <a:pt x="53162" y="73545"/>
                  </a:lnTo>
                  <a:lnTo>
                    <a:pt x="48450" y="71120"/>
                  </a:lnTo>
                  <a:lnTo>
                    <a:pt x="45669" y="71843"/>
                  </a:lnTo>
                  <a:lnTo>
                    <a:pt x="26352" y="100850"/>
                  </a:lnTo>
                  <a:lnTo>
                    <a:pt x="27178" y="104965"/>
                  </a:lnTo>
                  <a:lnTo>
                    <a:pt x="33261" y="109016"/>
                  </a:lnTo>
                  <a:lnTo>
                    <a:pt x="37376" y="108191"/>
                  </a:lnTo>
                  <a:lnTo>
                    <a:pt x="39662" y="104724"/>
                  </a:lnTo>
                  <a:lnTo>
                    <a:pt x="54140" y="76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5372" y="404860"/>
              <a:ext cx="761586" cy="35752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083362" y="303682"/>
              <a:ext cx="79375" cy="252095"/>
            </a:xfrm>
            <a:custGeom>
              <a:avLst/>
              <a:gdLst/>
              <a:ahLst/>
              <a:cxnLst/>
              <a:rect l="l" t="t" r="r" b="b"/>
              <a:pathLst>
                <a:path w="79375" h="252095">
                  <a:moveTo>
                    <a:pt x="49199" y="14617"/>
                  </a:moveTo>
                  <a:lnTo>
                    <a:pt x="27228" y="127"/>
                  </a:lnTo>
                  <a:lnTo>
                    <a:pt x="25565" y="76"/>
                  </a:lnTo>
                  <a:lnTo>
                    <a:pt x="14363" y="17703"/>
                  </a:lnTo>
                  <a:lnTo>
                    <a:pt x="17678" y="15709"/>
                  </a:lnTo>
                  <a:lnTo>
                    <a:pt x="14363" y="17716"/>
                  </a:lnTo>
                  <a:lnTo>
                    <a:pt x="7632" y="61417"/>
                  </a:lnTo>
                  <a:lnTo>
                    <a:pt x="3149" y="112966"/>
                  </a:lnTo>
                  <a:lnTo>
                    <a:pt x="0" y="159004"/>
                  </a:lnTo>
                  <a:lnTo>
                    <a:pt x="1790" y="161048"/>
                  </a:lnTo>
                  <a:lnTo>
                    <a:pt x="6451" y="161340"/>
                  </a:lnTo>
                  <a:lnTo>
                    <a:pt x="8445" y="159651"/>
                  </a:lnTo>
                  <a:lnTo>
                    <a:pt x="11049" y="134302"/>
                  </a:lnTo>
                  <a:lnTo>
                    <a:pt x="13436" y="111975"/>
                  </a:lnTo>
                  <a:lnTo>
                    <a:pt x="18516" y="68630"/>
                  </a:lnTo>
                  <a:lnTo>
                    <a:pt x="24206" y="29362"/>
                  </a:lnTo>
                  <a:lnTo>
                    <a:pt x="25514" y="23977"/>
                  </a:lnTo>
                  <a:lnTo>
                    <a:pt x="26314" y="20662"/>
                  </a:lnTo>
                  <a:lnTo>
                    <a:pt x="26593" y="19418"/>
                  </a:lnTo>
                  <a:lnTo>
                    <a:pt x="27355" y="15709"/>
                  </a:lnTo>
                  <a:lnTo>
                    <a:pt x="27470" y="15125"/>
                  </a:lnTo>
                  <a:lnTo>
                    <a:pt x="29171" y="12103"/>
                  </a:lnTo>
                  <a:lnTo>
                    <a:pt x="30124" y="12598"/>
                  </a:lnTo>
                  <a:lnTo>
                    <a:pt x="34366" y="14541"/>
                  </a:lnTo>
                  <a:lnTo>
                    <a:pt x="37287" y="16433"/>
                  </a:lnTo>
                  <a:lnTo>
                    <a:pt x="42570" y="20040"/>
                  </a:lnTo>
                  <a:lnTo>
                    <a:pt x="45910" y="19418"/>
                  </a:lnTo>
                  <a:lnTo>
                    <a:pt x="49199" y="14617"/>
                  </a:lnTo>
                  <a:close/>
                </a:path>
                <a:path w="79375" h="252095">
                  <a:moveTo>
                    <a:pt x="79324" y="245922"/>
                  </a:moveTo>
                  <a:lnTo>
                    <a:pt x="77457" y="242074"/>
                  </a:lnTo>
                  <a:lnTo>
                    <a:pt x="76911" y="240957"/>
                  </a:lnTo>
                  <a:lnTo>
                    <a:pt x="73914" y="239928"/>
                  </a:lnTo>
                  <a:lnTo>
                    <a:pt x="69507" y="242074"/>
                  </a:lnTo>
                  <a:lnTo>
                    <a:pt x="66586" y="241388"/>
                  </a:lnTo>
                  <a:lnTo>
                    <a:pt x="59194" y="239979"/>
                  </a:lnTo>
                  <a:lnTo>
                    <a:pt x="53924" y="237985"/>
                  </a:lnTo>
                  <a:lnTo>
                    <a:pt x="48882" y="235915"/>
                  </a:lnTo>
                  <a:lnTo>
                    <a:pt x="51498" y="237020"/>
                  </a:lnTo>
                  <a:lnTo>
                    <a:pt x="52603" y="239534"/>
                  </a:lnTo>
                  <a:lnTo>
                    <a:pt x="51498" y="237020"/>
                  </a:lnTo>
                  <a:lnTo>
                    <a:pt x="48869" y="235915"/>
                  </a:lnTo>
                  <a:lnTo>
                    <a:pt x="46151" y="234772"/>
                  </a:lnTo>
                  <a:lnTo>
                    <a:pt x="36283" y="230568"/>
                  </a:lnTo>
                  <a:lnTo>
                    <a:pt x="32727" y="229539"/>
                  </a:lnTo>
                  <a:lnTo>
                    <a:pt x="29832" y="228688"/>
                  </a:lnTo>
                  <a:lnTo>
                    <a:pt x="26568" y="227736"/>
                  </a:lnTo>
                  <a:lnTo>
                    <a:pt x="25946" y="227545"/>
                  </a:lnTo>
                  <a:lnTo>
                    <a:pt x="19507" y="226263"/>
                  </a:lnTo>
                  <a:lnTo>
                    <a:pt x="16992" y="231368"/>
                  </a:lnTo>
                  <a:lnTo>
                    <a:pt x="16827" y="232029"/>
                  </a:lnTo>
                  <a:lnTo>
                    <a:pt x="16713" y="237718"/>
                  </a:lnTo>
                  <a:lnTo>
                    <a:pt x="23025" y="239534"/>
                  </a:lnTo>
                  <a:lnTo>
                    <a:pt x="26619" y="240245"/>
                  </a:lnTo>
                  <a:lnTo>
                    <a:pt x="29476" y="240817"/>
                  </a:lnTo>
                  <a:lnTo>
                    <a:pt x="30149" y="240944"/>
                  </a:lnTo>
                  <a:lnTo>
                    <a:pt x="33070" y="241515"/>
                  </a:lnTo>
                  <a:lnTo>
                    <a:pt x="39077" y="243789"/>
                  </a:lnTo>
                  <a:lnTo>
                    <a:pt x="45008" y="245922"/>
                  </a:lnTo>
                  <a:lnTo>
                    <a:pt x="47675" y="246913"/>
                  </a:lnTo>
                  <a:lnTo>
                    <a:pt x="50736" y="248043"/>
                  </a:lnTo>
                  <a:lnTo>
                    <a:pt x="56718" y="250037"/>
                  </a:lnTo>
                  <a:lnTo>
                    <a:pt x="67081" y="251739"/>
                  </a:lnTo>
                  <a:lnTo>
                    <a:pt x="71843" y="252069"/>
                  </a:lnTo>
                  <a:lnTo>
                    <a:pt x="78308" y="248907"/>
                  </a:lnTo>
                  <a:lnTo>
                    <a:pt x="79324" y="245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8271" y="4384732"/>
              <a:ext cx="730835" cy="4247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6914" y="2416272"/>
              <a:ext cx="628893" cy="2053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2646" y="885045"/>
              <a:ext cx="348610" cy="2864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64919" y="860818"/>
              <a:ext cx="83737" cy="20410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22462" y="4716107"/>
              <a:ext cx="105410" cy="38735"/>
            </a:xfrm>
            <a:custGeom>
              <a:avLst/>
              <a:gdLst/>
              <a:ahLst/>
              <a:cxnLst/>
              <a:rect l="l" t="t" r="r" b="b"/>
              <a:pathLst>
                <a:path w="105410" h="38735">
                  <a:moveTo>
                    <a:pt x="4880" y="0"/>
                  </a:moveTo>
                  <a:lnTo>
                    <a:pt x="1676" y="1811"/>
                  </a:lnTo>
                  <a:lnTo>
                    <a:pt x="0" y="7843"/>
                  </a:lnTo>
                  <a:lnTo>
                    <a:pt x="1595" y="10914"/>
                  </a:lnTo>
                  <a:lnTo>
                    <a:pt x="46620" y="26210"/>
                  </a:lnTo>
                  <a:lnTo>
                    <a:pt x="86657" y="37018"/>
                  </a:lnTo>
                  <a:lnTo>
                    <a:pt x="100021" y="38569"/>
                  </a:lnTo>
                  <a:lnTo>
                    <a:pt x="104056" y="35166"/>
                  </a:lnTo>
                  <a:lnTo>
                    <a:pt x="104837" y="25991"/>
                  </a:lnTo>
                  <a:lnTo>
                    <a:pt x="101433" y="21957"/>
                  </a:lnTo>
                  <a:lnTo>
                    <a:pt x="96846" y="21567"/>
                  </a:lnTo>
                  <a:lnTo>
                    <a:pt x="88742" y="20590"/>
                  </a:lnTo>
                  <a:lnTo>
                    <a:pt x="50459" y="12169"/>
                  </a:lnTo>
                  <a:lnTo>
                    <a:pt x="36261" y="853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59507" y="4548662"/>
              <a:ext cx="975888" cy="1239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8017" y="4204296"/>
              <a:ext cx="598170" cy="970915"/>
            </a:xfrm>
            <a:custGeom>
              <a:avLst/>
              <a:gdLst/>
              <a:ahLst/>
              <a:cxnLst/>
              <a:rect l="l" t="t" r="r" b="b"/>
              <a:pathLst>
                <a:path w="598169" h="970914">
                  <a:moveTo>
                    <a:pt x="65125" y="905979"/>
                  </a:moveTo>
                  <a:lnTo>
                    <a:pt x="62445" y="901192"/>
                  </a:lnTo>
                  <a:lnTo>
                    <a:pt x="65074" y="905967"/>
                  </a:lnTo>
                  <a:close/>
                </a:path>
                <a:path w="598169" h="970914">
                  <a:moveTo>
                    <a:pt x="162991" y="953211"/>
                  </a:moveTo>
                  <a:lnTo>
                    <a:pt x="158496" y="957453"/>
                  </a:lnTo>
                  <a:lnTo>
                    <a:pt x="158864" y="957440"/>
                  </a:lnTo>
                  <a:lnTo>
                    <a:pt x="162991" y="953211"/>
                  </a:lnTo>
                  <a:close/>
                </a:path>
                <a:path w="598169" h="970914">
                  <a:moveTo>
                    <a:pt x="295122" y="740651"/>
                  </a:moveTo>
                  <a:lnTo>
                    <a:pt x="293852" y="736219"/>
                  </a:lnTo>
                  <a:lnTo>
                    <a:pt x="286931" y="732358"/>
                  </a:lnTo>
                  <a:lnTo>
                    <a:pt x="282613" y="733501"/>
                  </a:lnTo>
                  <a:lnTo>
                    <a:pt x="259702" y="771131"/>
                  </a:lnTo>
                  <a:lnTo>
                    <a:pt x="238607" y="805294"/>
                  </a:lnTo>
                  <a:lnTo>
                    <a:pt x="217170" y="839254"/>
                  </a:lnTo>
                  <a:lnTo>
                    <a:pt x="195287" y="872909"/>
                  </a:lnTo>
                  <a:lnTo>
                    <a:pt x="172745" y="905979"/>
                  </a:lnTo>
                  <a:lnTo>
                    <a:pt x="147523" y="938276"/>
                  </a:lnTo>
                  <a:lnTo>
                    <a:pt x="143408" y="942568"/>
                  </a:lnTo>
                  <a:lnTo>
                    <a:pt x="143433" y="944054"/>
                  </a:lnTo>
                  <a:lnTo>
                    <a:pt x="143408" y="942594"/>
                  </a:lnTo>
                  <a:lnTo>
                    <a:pt x="143179" y="942822"/>
                  </a:lnTo>
                  <a:lnTo>
                    <a:pt x="137960" y="947648"/>
                  </a:lnTo>
                  <a:lnTo>
                    <a:pt x="128016" y="950391"/>
                  </a:lnTo>
                  <a:lnTo>
                    <a:pt x="124396" y="949591"/>
                  </a:lnTo>
                  <a:lnTo>
                    <a:pt x="121145" y="947508"/>
                  </a:lnTo>
                  <a:lnTo>
                    <a:pt x="90893" y="910894"/>
                  </a:lnTo>
                  <a:lnTo>
                    <a:pt x="63220" y="861834"/>
                  </a:lnTo>
                  <a:lnTo>
                    <a:pt x="32258" y="801001"/>
                  </a:lnTo>
                  <a:lnTo>
                    <a:pt x="16421" y="765327"/>
                  </a:lnTo>
                  <a:lnTo>
                    <a:pt x="11176" y="763193"/>
                  </a:lnTo>
                  <a:lnTo>
                    <a:pt x="2146" y="767003"/>
                  </a:lnTo>
                  <a:lnTo>
                    <a:pt x="0" y="772121"/>
                  </a:lnTo>
                  <a:lnTo>
                    <a:pt x="1778" y="776643"/>
                  </a:lnTo>
                  <a:lnTo>
                    <a:pt x="15303" y="808545"/>
                  </a:lnTo>
                  <a:lnTo>
                    <a:pt x="30175" y="839863"/>
                  </a:lnTo>
                  <a:lnTo>
                    <a:pt x="46012" y="870724"/>
                  </a:lnTo>
                  <a:lnTo>
                    <a:pt x="59880" y="896442"/>
                  </a:lnTo>
                  <a:lnTo>
                    <a:pt x="62445" y="901192"/>
                  </a:lnTo>
                  <a:lnTo>
                    <a:pt x="62547" y="901369"/>
                  </a:lnTo>
                  <a:lnTo>
                    <a:pt x="65125" y="905979"/>
                  </a:lnTo>
                  <a:lnTo>
                    <a:pt x="87299" y="941285"/>
                  </a:lnTo>
                  <a:lnTo>
                    <a:pt x="105079" y="961034"/>
                  </a:lnTo>
                  <a:lnTo>
                    <a:pt x="105206" y="961618"/>
                  </a:lnTo>
                  <a:lnTo>
                    <a:pt x="109855" y="964742"/>
                  </a:lnTo>
                  <a:lnTo>
                    <a:pt x="114579" y="967917"/>
                  </a:lnTo>
                  <a:lnTo>
                    <a:pt x="115443" y="967740"/>
                  </a:lnTo>
                  <a:lnTo>
                    <a:pt x="116192" y="968146"/>
                  </a:lnTo>
                  <a:lnTo>
                    <a:pt x="122974" y="970153"/>
                  </a:lnTo>
                  <a:lnTo>
                    <a:pt x="130022" y="970711"/>
                  </a:lnTo>
                  <a:lnTo>
                    <a:pt x="137147" y="969721"/>
                  </a:lnTo>
                  <a:lnTo>
                    <a:pt x="144424" y="967092"/>
                  </a:lnTo>
                  <a:lnTo>
                    <a:pt x="151155" y="963269"/>
                  </a:lnTo>
                  <a:lnTo>
                    <a:pt x="157327" y="958532"/>
                  </a:lnTo>
                  <a:lnTo>
                    <a:pt x="158369" y="957554"/>
                  </a:lnTo>
                  <a:lnTo>
                    <a:pt x="158496" y="957453"/>
                  </a:lnTo>
                  <a:lnTo>
                    <a:pt x="152120" y="957554"/>
                  </a:lnTo>
                  <a:lnTo>
                    <a:pt x="158496" y="957440"/>
                  </a:lnTo>
                  <a:lnTo>
                    <a:pt x="162991" y="953211"/>
                  </a:lnTo>
                  <a:lnTo>
                    <a:pt x="167132" y="948994"/>
                  </a:lnTo>
                  <a:lnTo>
                    <a:pt x="167119" y="948664"/>
                  </a:lnTo>
                  <a:lnTo>
                    <a:pt x="168897" y="946708"/>
                  </a:lnTo>
                  <a:lnTo>
                    <a:pt x="174434" y="939850"/>
                  </a:lnTo>
                  <a:lnTo>
                    <a:pt x="178879" y="933869"/>
                  </a:lnTo>
                  <a:lnTo>
                    <a:pt x="179692" y="932776"/>
                  </a:lnTo>
                  <a:lnTo>
                    <a:pt x="205473" y="894295"/>
                  </a:lnTo>
                  <a:lnTo>
                    <a:pt x="233083" y="849236"/>
                  </a:lnTo>
                  <a:lnTo>
                    <a:pt x="253479" y="814412"/>
                  </a:lnTo>
                  <a:lnTo>
                    <a:pt x="273456" y="779360"/>
                  </a:lnTo>
                  <a:lnTo>
                    <a:pt x="295122" y="740651"/>
                  </a:lnTo>
                  <a:close/>
                </a:path>
                <a:path w="598169" h="970914">
                  <a:moveTo>
                    <a:pt x="462305" y="165061"/>
                  </a:moveTo>
                  <a:lnTo>
                    <a:pt x="460121" y="170548"/>
                  </a:lnTo>
                  <a:lnTo>
                    <a:pt x="462305" y="165061"/>
                  </a:lnTo>
                  <a:close/>
                </a:path>
                <a:path w="598169" h="970914">
                  <a:moveTo>
                    <a:pt x="597928" y="25095"/>
                  </a:moveTo>
                  <a:lnTo>
                    <a:pt x="597903" y="23799"/>
                  </a:lnTo>
                  <a:lnTo>
                    <a:pt x="595071" y="20408"/>
                  </a:lnTo>
                  <a:lnTo>
                    <a:pt x="594741" y="20053"/>
                  </a:lnTo>
                  <a:lnTo>
                    <a:pt x="590194" y="14935"/>
                  </a:lnTo>
                  <a:lnTo>
                    <a:pt x="584860" y="9829"/>
                  </a:lnTo>
                  <a:lnTo>
                    <a:pt x="578980" y="5384"/>
                  </a:lnTo>
                  <a:lnTo>
                    <a:pt x="576897" y="4267"/>
                  </a:lnTo>
                  <a:lnTo>
                    <a:pt x="576681" y="3822"/>
                  </a:lnTo>
                  <a:lnTo>
                    <a:pt x="572757" y="2032"/>
                  </a:lnTo>
                  <a:lnTo>
                    <a:pt x="572516" y="1930"/>
                  </a:lnTo>
                  <a:lnTo>
                    <a:pt x="567969" y="0"/>
                  </a:lnTo>
                  <a:lnTo>
                    <a:pt x="566674" y="533"/>
                  </a:lnTo>
                  <a:lnTo>
                    <a:pt x="566153" y="406"/>
                  </a:lnTo>
                  <a:lnTo>
                    <a:pt x="559498" y="1016"/>
                  </a:lnTo>
                  <a:lnTo>
                    <a:pt x="553046" y="3263"/>
                  </a:lnTo>
                  <a:lnTo>
                    <a:pt x="552069" y="3797"/>
                  </a:lnTo>
                  <a:lnTo>
                    <a:pt x="551535" y="3695"/>
                  </a:lnTo>
                  <a:lnTo>
                    <a:pt x="547116" y="6527"/>
                  </a:lnTo>
                  <a:lnTo>
                    <a:pt x="542556" y="9448"/>
                  </a:lnTo>
                  <a:lnTo>
                    <a:pt x="541210" y="15519"/>
                  </a:lnTo>
                  <a:lnTo>
                    <a:pt x="542544" y="9448"/>
                  </a:lnTo>
                  <a:lnTo>
                    <a:pt x="540740" y="10604"/>
                  </a:lnTo>
                  <a:lnTo>
                    <a:pt x="535686" y="17284"/>
                  </a:lnTo>
                  <a:lnTo>
                    <a:pt x="515848" y="47650"/>
                  </a:lnTo>
                  <a:lnTo>
                    <a:pt x="522008" y="45923"/>
                  </a:lnTo>
                  <a:lnTo>
                    <a:pt x="515835" y="47663"/>
                  </a:lnTo>
                  <a:lnTo>
                    <a:pt x="513003" y="52578"/>
                  </a:lnTo>
                  <a:lnTo>
                    <a:pt x="510197" y="57531"/>
                  </a:lnTo>
                  <a:lnTo>
                    <a:pt x="510235" y="57670"/>
                  </a:lnTo>
                  <a:lnTo>
                    <a:pt x="506603" y="64338"/>
                  </a:lnTo>
                  <a:lnTo>
                    <a:pt x="489305" y="100571"/>
                  </a:lnTo>
                  <a:lnTo>
                    <a:pt x="467144" y="152946"/>
                  </a:lnTo>
                  <a:lnTo>
                    <a:pt x="462305" y="165061"/>
                  </a:lnTo>
                  <a:lnTo>
                    <a:pt x="468464" y="162382"/>
                  </a:lnTo>
                  <a:lnTo>
                    <a:pt x="462305" y="165074"/>
                  </a:lnTo>
                  <a:lnTo>
                    <a:pt x="460121" y="170548"/>
                  </a:lnTo>
                  <a:lnTo>
                    <a:pt x="457949" y="176047"/>
                  </a:lnTo>
                  <a:lnTo>
                    <a:pt x="451269" y="193751"/>
                  </a:lnTo>
                  <a:lnTo>
                    <a:pt x="434962" y="240665"/>
                  </a:lnTo>
                  <a:lnTo>
                    <a:pt x="418350" y="293662"/>
                  </a:lnTo>
                  <a:lnTo>
                    <a:pt x="401447" y="352704"/>
                  </a:lnTo>
                  <a:lnTo>
                    <a:pt x="395008" y="376542"/>
                  </a:lnTo>
                  <a:lnTo>
                    <a:pt x="393446" y="382371"/>
                  </a:lnTo>
                  <a:lnTo>
                    <a:pt x="391972" y="387908"/>
                  </a:lnTo>
                  <a:lnTo>
                    <a:pt x="391947" y="388213"/>
                  </a:lnTo>
                  <a:lnTo>
                    <a:pt x="381495" y="429221"/>
                  </a:lnTo>
                  <a:lnTo>
                    <a:pt x="370535" y="476364"/>
                  </a:lnTo>
                  <a:lnTo>
                    <a:pt x="360756" y="523760"/>
                  </a:lnTo>
                  <a:lnTo>
                    <a:pt x="352336" y="571411"/>
                  </a:lnTo>
                  <a:lnTo>
                    <a:pt x="346278" y="613587"/>
                  </a:lnTo>
                  <a:lnTo>
                    <a:pt x="345465" y="619302"/>
                  </a:lnTo>
                  <a:lnTo>
                    <a:pt x="344766" y="624865"/>
                  </a:lnTo>
                  <a:lnTo>
                    <a:pt x="342773" y="641908"/>
                  </a:lnTo>
                  <a:lnTo>
                    <a:pt x="338747" y="687285"/>
                  </a:lnTo>
                  <a:lnTo>
                    <a:pt x="337477" y="725919"/>
                  </a:lnTo>
                  <a:lnTo>
                    <a:pt x="337794" y="740460"/>
                  </a:lnTo>
                  <a:lnTo>
                    <a:pt x="339026" y="755637"/>
                  </a:lnTo>
                  <a:lnTo>
                    <a:pt x="340537" y="764705"/>
                  </a:lnTo>
                  <a:lnTo>
                    <a:pt x="340410" y="765517"/>
                  </a:lnTo>
                  <a:lnTo>
                    <a:pt x="341515" y="770610"/>
                  </a:lnTo>
                  <a:lnTo>
                    <a:pt x="342760" y="776363"/>
                  </a:lnTo>
                  <a:lnTo>
                    <a:pt x="343065" y="776566"/>
                  </a:lnTo>
                  <a:lnTo>
                    <a:pt x="346392" y="789330"/>
                  </a:lnTo>
                  <a:lnTo>
                    <a:pt x="353237" y="807580"/>
                  </a:lnTo>
                  <a:lnTo>
                    <a:pt x="362534" y="824585"/>
                  </a:lnTo>
                  <a:lnTo>
                    <a:pt x="370014" y="833755"/>
                  </a:lnTo>
                  <a:lnTo>
                    <a:pt x="370039" y="834936"/>
                  </a:lnTo>
                  <a:lnTo>
                    <a:pt x="374777" y="839584"/>
                  </a:lnTo>
                  <a:lnTo>
                    <a:pt x="379603" y="844372"/>
                  </a:lnTo>
                  <a:lnTo>
                    <a:pt x="381203" y="844359"/>
                  </a:lnTo>
                  <a:lnTo>
                    <a:pt x="386410" y="848207"/>
                  </a:lnTo>
                  <a:lnTo>
                    <a:pt x="399605" y="853541"/>
                  </a:lnTo>
                  <a:lnTo>
                    <a:pt x="413753" y="856081"/>
                  </a:lnTo>
                  <a:lnTo>
                    <a:pt x="428167" y="856297"/>
                  </a:lnTo>
                  <a:lnTo>
                    <a:pt x="447357" y="853948"/>
                  </a:lnTo>
                  <a:lnTo>
                    <a:pt x="484695" y="843280"/>
                  </a:lnTo>
                  <a:lnTo>
                    <a:pt x="508850" y="829462"/>
                  </a:lnTo>
                  <a:lnTo>
                    <a:pt x="505396" y="821309"/>
                  </a:lnTo>
                  <a:lnTo>
                    <a:pt x="501015" y="819277"/>
                  </a:lnTo>
                  <a:lnTo>
                    <a:pt x="496938" y="820547"/>
                  </a:lnTo>
                  <a:lnTo>
                    <a:pt x="487019" y="823531"/>
                  </a:lnTo>
                  <a:lnTo>
                    <a:pt x="449580" y="831761"/>
                  </a:lnTo>
                  <a:lnTo>
                    <a:pt x="427697" y="833285"/>
                  </a:lnTo>
                  <a:lnTo>
                    <a:pt x="418134" y="832688"/>
                  </a:lnTo>
                  <a:lnTo>
                    <a:pt x="381355" y="809713"/>
                  </a:lnTo>
                  <a:lnTo>
                    <a:pt x="366750" y="780021"/>
                  </a:lnTo>
                  <a:lnTo>
                    <a:pt x="362216" y="765517"/>
                  </a:lnTo>
                  <a:lnTo>
                    <a:pt x="360641" y="759841"/>
                  </a:lnTo>
                  <a:lnTo>
                    <a:pt x="360045" y="757631"/>
                  </a:lnTo>
                  <a:lnTo>
                    <a:pt x="359905" y="756500"/>
                  </a:lnTo>
                  <a:lnTo>
                    <a:pt x="358990" y="749439"/>
                  </a:lnTo>
                  <a:lnTo>
                    <a:pt x="358330" y="741299"/>
                  </a:lnTo>
                  <a:lnTo>
                    <a:pt x="357835" y="733615"/>
                  </a:lnTo>
                  <a:lnTo>
                    <a:pt x="357568" y="725919"/>
                  </a:lnTo>
                  <a:lnTo>
                    <a:pt x="357606" y="710031"/>
                  </a:lnTo>
                  <a:lnTo>
                    <a:pt x="360299" y="666127"/>
                  </a:lnTo>
                  <a:lnTo>
                    <a:pt x="365594" y="622007"/>
                  </a:lnTo>
                  <a:lnTo>
                    <a:pt x="367499" y="609727"/>
                  </a:lnTo>
                  <a:lnTo>
                    <a:pt x="381647" y="527646"/>
                  </a:lnTo>
                  <a:lnTo>
                    <a:pt x="391579" y="480834"/>
                  </a:lnTo>
                  <a:lnTo>
                    <a:pt x="402564" y="434251"/>
                  </a:lnTo>
                  <a:lnTo>
                    <a:pt x="412051" y="397154"/>
                  </a:lnTo>
                  <a:lnTo>
                    <a:pt x="422351" y="358495"/>
                  </a:lnTo>
                  <a:lnTo>
                    <a:pt x="439089" y="299910"/>
                  </a:lnTo>
                  <a:lnTo>
                    <a:pt x="455434" y="247484"/>
                  </a:lnTo>
                  <a:lnTo>
                    <a:pt x="471385" y="201244"/>
                  </a:lnTo>
                  <a:lnTo>
                    <a:pt x="480021" y="178358"/>
                  </a:lnTo>
                  <a:lnTo>
                    <a:pt x="477837" y="183896"/>
                  </a:lnTo>
                  <a:lnTo>
                    <a:pt x="482168" y="172859"/>
                  </a:lnTo>
                  <a:lnTo>
                    <a:pt x="480021" y="178358"/>
                  </a:lnTo>
                  <a:lnTo>
                    <a:pt x="486321" y="162382"/>
                  </a:lnTo>
                  <a:lnTo>
                    <a:pt x="501091" y="126301"/>
                  </a:lnTo>
                  <a:lnTo>
                    <a:pt x="519226" y="85623"/>
                  </a:lnTo>
                  <a:lnTo>
                    <a:pt x="527380" y="69430"/>
                  </a:lnTo>
                  <a:lnTo>
                    <a:pt x="530974" y="62649"/>
                  </a:lnTo>
                  <a:lnTo>
                    <a:pt x="534974" y="55524"/>
                  </a:lnTo>
                  <a:lnTo>
                    <a:pt x="539089" y="48450"/>
                  </a:lnTo>
                  <a:lnTo>
                    <a:pt x="540664" y="45923"/>
                  </a:lnTo>
                  <a:lnTo>
                    <a:pt x="543394" y="41503"/>
                  </a:lnTo>
                  <a:lnTo>
                    <a:pt x="566153" y="18656"/>
                  </a:lnTo>
                  <a:lnTo>
                    <a:pt x="566724" y="18808"/>
                  </a:lnTo>
                  <a:lnTo>
                    <a:pt x="572973" y="20586"/>
                  </a:lnTo>
                  <a:lnTo>
                    <a:pt x="578180" y="26225"/>
                  </a:lnTo>
                  <a:lnTo>
                    <a:pt x="585241" y="34658"/>
                  </a:lnTo>
                  <a:lnTo>
                    <a:pt x="590499" y="35115"/>
                  </a:lnTo>
                  <a:lnTo>
                    <a:pt x="597560" y="29197"/>
                  </a:lnTo>
                  <a:lnTo>
                    <a:pt x="597928" y="25095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Insertion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781555"/>
            <a:ext cx="190500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0094" y="1708531"/>
            <a:ext cx="3166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perform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operation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put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(k,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013331"/>
            <a:ext cx="2612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o),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318131"/>
            <a:ext cx="2388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using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Search(k,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root)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56916"/>
            <a:ext cx="190500" cy="1950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0094" y="2683586"/>
            <a:ext cx="29692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Assume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already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tree,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let w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094" y="3293745"/>
            <a:ext cx="3000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leaf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reached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search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0094" y="4024960"/>
            <a:ext cx="2719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create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left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or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right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9639" y="3876802"/>
            <a:ext cx="6168390" cy="1391920"/>
            <a:chOff x="929639" y="3876802"/>
            <a:chExt cx="6168390" cy="1391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098036"/>
              <a:ext cx="190500" cy="1950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5073396"/>
              <a:ext cx="190500" cy="1950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67322" y="3886962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160020" y="0"/>
                  </a:moveTo>
                  <a:lnTo>
                    <a:pt x="109435" y="8113"/>
                  </a:lnTo>
                  <a:lnTo>
                    <a:pt x="65507" y="30711"/>
                  </a:lnTo>
                  <a:lnTo>
                    <a:pt x="30870" y="65178"/>
                  </a:lnTo>
                  <a:lnTo>
                    <a:pt x="8156" y="108898"/>
                  </a:lnTo>
                  <a:lnTo>
                    <a:pt x="0" y="159257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20" y="318515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39" y="159257"/>
                  </a:lnTo>
                  <a:lnTo>
                    <a:pt x="311883" y="108898"/>
                  </a:lnTo>
                  <a:lnTo>
                    <a:pt x="289169" y="65178"/>
                  </a:lnTo>
                  <a:lnTo>
                    <a:pt x="254532" y="30711"/>
                  </a:lnTo>
                  <a:lnTo>
                    <a:pt x="210604" y="811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7322" y="3886962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0" y="159258"/>
                  </a:moveTo>
                  <a:lnTo>
                    <a:pt x="8156" y="108899"/>
                  </a:lnTo>
                  <a:lnTo>
                    <a:pt x="30870" y="65178"/>
                  </a:lnTo>
                  <a:lnTo>
                    <a:pt x="65507" y="30712"/>
                  </a:lnTo>
                  <a:lnTo>
                    <a:pt x="109435" y="8114"/>
                  </a:lnTo>
                  <a:lnTo>
                    <a:pt x="160020" y="0"/>
                  </a:lnTo>
                  <a:lnTo>
                    <a:pt x="210604" y="8114"/>
                  </a:lnTo>
                  <a:lnTo>
                    <a:pt x="254532" y="30712"/>
                  </a:lnTo>
                  <a:lnTo>
                    <a:pt x="289169" y="65178"/>
                  </a:lnTo>
                  <a:lnTo>
                    <a:pt x="311883" y="108899"/>
                  </a:lnTo>
                  <a:lnTo>
                    <a:pt x="320039" y="159258"/>
                  </a:lnTo>
                  <a:lnTo>
                    <a:pt x="311883" y="209617"/>
                  </a:lnTo>
                  <a:lnTo>
                    <a:pt x="289169" y="253337"/>
                  </a:lnTo>
                  <a:lnTo>
                    <a:pt x="254532" y="287804"/>
                  </a:lnTo>
                  <a:lnTo>
                    <a:pt x="210604" y="310402"/>
                  </a:lnTo>
                  <a:lnTo>
                    <a:pt x="160020" y="318516"/>
                  </a:lnTo>
                  <a:lnTo>
                    <a:pt x="109435" y="310402"/>
                  </a:lnTo>
                  <a:lnTo>
                    <a:pt x="65507" y="287804"/>
                  </a:lnTo>
                  <a:lnTo>
                    <a:pt x="30870" y="253337"/>
                  </a:lnTo>
                  <a:lnTo>
                    <a:pt x="8156" y="209617"/>
                  </a:lnTo>
                  <a:lnTo>
                    <a:pt x="0" y="159258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0094" y="4330446"/>
            <a:ext cx="3143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child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insert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0094" y="4635246"/>
            <a:ext cx="3204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into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being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created.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0094" y="5001006"/>
            <a:ext cx="1984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Example: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insert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6856" y="3866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55026" y="4387341"/>
            <a:ext cx="339090" cy="342265"/>
            <a:chOff x="7955026" y="4387341"/>
            <a:chExt cx="339090" cy="342265"/>
          </a:xfrm>
        </p:grpSpPr>
        <p:sp>
          <p:nvSpPr>
            <p:cNvPr id="21" name="object 21"/>
            <p:cNvSpPr/>
            <p:nvPr/>
          </p:nvSpPr>
          <p:spPr>
            <a:xfrm>
              <a:off x="7965186" y="43975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6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65186" y="43975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8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6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8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54720" y="43785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99278" y="4387341"/>
            <a:ext cx="339090" cy="342265"/>
            <a:chOff x="5399278" y="4387341"/>
            <a:chExt cx="339090" cy="342265"/>
          </a:xfrm>
        </p:grpSpPr>
        <p:sp>
          <p:nvSpPr>
            <p:cNvPr id="25" name="object 25"/>
            <p:cNvSpPr/>
            <p:nvPr/>
          </p:nvSpPr>
          <p:spPr>
            <a:xfrm>
              <a:off x="5409438" y="43975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9438" y="43975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8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5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8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98338" y="43785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86017" y="4882641"/>
            <a:ext cx="342265" cy="342265"/>
            <a:chOff x="5986017" y="4882641"/>
            <a:chExt cx="342265" cy="342265"/>
          </a:xfrm>
        </p:grpSpPr>
        <p:sp>
          <p:nvSpPr>
            <p:cNvPr id="29" name="object 29"/>
            <p:cNvSpPr/>
            <p:nvPr/>
          </p:nvSpPr>
          <p:spPr>
            <a:xfrm>
              <a:off x="5996177" y="489280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782" y="0"/>
                  </a:move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1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2" y="321564"/>
                  </a:lnTo>
                  <a:lnTo>
                    <a:pt x="211592" y="313364"/>
                  </a:lnTo>
                  <a:lnTo>
                    <a:pt x="255727" y="290535"/>
                  </a:lnTo>
                  <a:lnTo>
                    <a:pt x="290535" y="255727"/>
                  </a:lnTo>
                  <a:lnTo>
                    <a:pt x="313364" y="211592"/>
                  </a:lnTo>
                  <a:lnTo>
                    <a:pt x="321563" y="160781"/>
                  </a:lnTo>
                  <a:lnTo>
                    <a:pt x="313364" y="109971"/>
                  </a:lnTo>
                  <a:lnTo>
                    <a:pt x="290535" y="65836"/>
                  </a:lnTo>
                  <a:lnTo>
                    <a:pt x="255727" y="31028"/>
                  </a:lnTo>
                  <a:lnTo>
                    <a:pt x="211592" y="819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96177" y="489280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160782"/>
                  </a:moveTo>
                  <a:lnTo>
                    <a:pt x="8199" y="109972"/>
                  </a:lnTo>
                  <a:lnTo>
                    <a:pt x="31028" y="65837"/>
                  </a:lnTo>
                  <a:lnTo>
                    <a:pt x="65836" y="31028"/>
                  </a:lnTo>
                  <a:lnTo>
                    <a:pt x="109971" y="8199"/>
                  </a:lnTo>
                  <a:lnTo>
                    <a:pt x="160782" y="0"/>
                  </a:lnTo>
                  <a:lnTo>
                    <a:pt x="211592" y="8199"/>
                  </a:lnTo>
                  <a:lnTo>
                    <a:pt x="255727" y="31028"/>
                  </a:lnTo>
                  <a:lnTo>
                    <a:pt x="290535" y="65837"/>
                  </a:lnTo>
                  <a:lnTo>
                    <a:pt x="313364" y="109972"/>
                  </a:lnTo>
                  <a:lnTo>
                    <a:pt x="321563" y="160782"/>
                  </a:lnTo>
                  <a:lnTo>
                    <a:pt x="313364" y="211592"/>
                  </a:lnTo>
                  <a:lnTo>
                    <a:pt x="290535" y="255727"/>
                  </a:lnTo>
                  <a:lnTo>
                    <a:pt x="255727" y="290535"/>
                  </a:lnTo>
                  <a:lnTo>
                    <a:pt x="211592" y="313365"/>
                  </a:lnTo>
                  <a:lnTo>
                    <a:pt x="160782" y="321564"/>
                  </a:lnTo>
                  <a:lnTo>
                    <a:pt x="109971" y="313365"/>
                  </a:lnTo>
                  <a:lnTo>
                    <a:pt x="65836" y="290535"/>
                  </a:lnTo>
                  <a:lnTo>
                    <a:pt x="31028" y="255727"/>
                  </a:lnTo>
                  <a:lnTo>
                    <a:pt x="8199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86602" y="48738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12538" y="4158741"/>
            <a:ext cx="3209290" cy="1282065"/>
            <a:chOff x="4812538" y="4158741"/>
            <a:chExt cx="3209290" cy="1282065"/>
          </a:xfrm>
        </p:grpSpPr>
        <p:sp>
          <p:nvSpPr>
            <p:cNvPr id="33" name="object 33"/>
            <p:cNvSpPr/>
            <p:nvPr/>
          </p:nvSpPr>
          <p:spPr>
            <a:xfrm>
              <a:off x="5095494" y="4168902"/>
              <a:ext cx="2916555" cy="1261745"/>
            </a:xfrm>
            <a:custGeom>
              <a:avLst/>
              <a:gdLst/>
              <a:ahLst/>
              <a:cxnLst/>
              <a:rect l="l" t="t" r="r" b="b"/>
              <a:pathLst>
                <a:path w="2916554" h="1261745">
                  <a:moveTo>
                    <a:pt x="1718563" y="0"/>
                  </a:moveTo>
                  <a:lnTo>
                    <a:pt x="586739" y="266700"/>
                  </a:lnTo>
                </a:path>
                <a:path w="2916554" h="1261745">
                  <a:moveTo>
                    <a:pt x="2916174" y="266700"/>
                  </a:moveTo>
                  <a:lnTo>
                    <a:pt x="1944624" y="0"/>
                  </a:lnTo>
                </a:path>
                <a:path w="2916554" h="1261745">
                  <a:moveTo>
                    <a:pt x="2648711" y="762889"/>
                  </a:moveTo>
                  <a:lnTo>
                    <a:pt x="2915411" y="512064"/>
                  </a:lnTo>
                </a:path>
                <a:path w="2916554" h="1261745">
                  <a:moveTo>
                    <a:pt x="1373377" y="1261364"/>
                  </a:moveTo>
                  <a:lnTo>
                    <a:pt x="1175003" y="1007364"/>
                  </a:lnTo>
                </a:path>
                <a:path w="2916554" h="1261745">
                  <a:moveTo>
                    <a:pt x="0" y="762889"/>
                  </a:moveTo>
                  <a:lnTo>
                    <a:pt x="360298" y="512064"/>
                  </a:lnTo>
                </a:path>
                <a:path w="2916554" h="1261745">
                  <a:moveTo>
                    <a:pt x="948689" y="762889"/>
                  </a:moveTo>
                  <a:lnTo>
                    <a:pt x="586739" y="51206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22698" y="48928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7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7" y="321564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22698" y="4892801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0" y="160782"/>
                  </a:moveTo>
                  <a:lnTo>
                    <a:pt x="8113" y="109972"/>
                  </a:lnTo>
                  <a:lnTo>
                    <a:pt x="30711" y="65837"/>
                  </a:lnTo>
                  <a:lnTo>
                    <a:pt x="65178" y="31028"/>
                  </a:lnTo>
                  <a:lnTo>
                    <a:pt x="108898" y="8199"/>
                  </a:lnTo>
                  <a:lnTo>
                    <a:pt x="159257" y="0"/>
                  </a:lnTo>
                  <a:lnTo>
                    <a:pt x="209617" y="8199"/>
                  </a:lnTo>
                  <a:lnTo>
                    <a:pt x="253337" y="31028"/>
                  </a:lnTo>
                  <a:lnTo>
                    <a:pt x="287804" y="65837"/>
                  </a:lnTo>
                  <a:lnTo>
                    <a:pt x="310402" y="109972"/>
                  </a:lnTo>
                  <a:lnTo>
                    <a:pt x="318515" y="160782"/>
                  </a:lnTo>
                  <a:lnTo>
                    <a:pt x="310402" y="211592"/>
                  </a:lnTo>
                  <a:lnTo>
                    <a:pt x="287804" y="255727"/>
                  </a:lnTo>
                  <a:lnTo>
                    <a:pt x="253337" y="290535"/>
                  </a:lnTo>
                  <a:lnTo>
                    <a:pt x="209617" y="313365"/>
                  </a:lnTo>
                  <a:lnTo>
                    <a:pt x="159257" y="321564"/>
                  </a:lnTo>
                  <a:lnTo>
                    <a:pt x="108898" y="313365"/>
                  </a:lnTo>
                  <a:lnTo>
                    <a:pt x="65178" y="290535"/>
                  </a:lnTo>
                  <a:lnTo>
                    <a:pt x="30711" y="255727"/>
                  </a:lnTo>
                  <a:lnTo>
                    <a:pt x="8113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11090" y="48738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461250" y="4882641"/>
            <a:ext cx="342265" cy="342265"/>
            <a:chOff x="7461250" y="4882641"/>
            <a:chExt cx="342265" cy="342265"/>
          </a:xfrm>
        </p:grpSpPr>
        <p:sp>
          <p:nvSpPr>
            <p:cNvPr id="38" name="object 38"/>
            <p:cNvSpPr/>
            <p:nvPr/>
          </p:nvSpPr>
          <p:spPr>
            <a:xfrm>
              <a:off x="7471410" y="489280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782" y="0"/>
                  </a:move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1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2" y="321564"/>
                  </a:lnTo>
                  <a:lnTo>
                    <a:pt x="211592" y="313364"/>
                  </a:lnTo>
                  <a:lnTo>
                    <a:pt x="255727" y="290535"/>
                  </a:lnTo>
                  <a:lnTo>
                    <a:pt x="290535" y="255727"/>
                  </a:lnTo>
                  <a:lnTo>
                    <a:pt x="313364" y="211592"/>
                  </a:lnTo>
                  <a:lnTo>
                    <a:pt x="321564" y="160781"/>
                  </a:lnTo>
                  <a:lnTo>
                    <a:pt x="313364" y="109971"/>
                  </a:lnTo>
                  <a:lnTo>
                    <a:pt x="290535" y="65836"/>
                  </a:lnTo>
                  <a:lnTo>
                    <a:pt x="255727" y="31028"/>
                  </a:lnTo>
                  <a:lnTo>
                    <a:pt x="211592" y="819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71410" y="489280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160782"/>
                  </a:moveTo>
                  <a:lnTo>
                    <a:pt x="8199" y="109972"/>
                  </a:lnTo>
                  <a:lnTo>
                    <a:pt x="31028" y="65837"/>
                  </a:lnTo>
                  <a:lnTo>
                    <a:pt x="65836" y="31028"/>
                  </a:lnTo>
                  <a:lnTo>
                    <a:pt x="109971" y="8199"/>
                  </a:lnTo>
                  <a:lnTo>
                    <a:pt x="160782" y="0"/>
                  </a:lnTo>
                  <a:lnTo>
                    <a:pt x="211592" y="8199"/>
                  </a:lnTo>
                  <a:lnTo>
                    <a:pt x="255727" y="31028"/>
                  </a:lnTo>
                  <a:lnTo>
                    <a:pt x="290535" y="65837"/>
                  </a:lnTo>
                  <a:lnTo>
                    <a:pt x="313364" y="109972"/>
                  </a:lnTo>
                  <a:lnTo>
                    <a:pt x="321564" y="160782"/>
                  </a:lnTo>
                  <a:lnTo>
                    <a:pt x="313364" y="211592"/>
                  </a:lnTo>
                  <a:lnTo>
                    <a:pt x="290535" y="255727"/>
                  </a:lnTo>
                  <a:lnTo>
                    <a:pt x="255727" y="290535"/>
                  </a:lnTo>
                  <a:lnTo>
                    <a:pt x="211592" y="313365"/>
                  </a:lnTo>
                  <a:lnTo>
                    <a:pt x="160782" y="321564"/>
                  </a:lnTo>
                  <a:lnTo>
                    <a:pt x="109971" y="313365"/>
                  </a:lnTo>
                  <a:lnTo>
                    <a:pt x="65836" y="290535"/>
                  </a:lnTo>
                  <a:lnTo>
                    <a:pt x="31028" y="255727"/>
                  </a:lnTo>
                  <a:lnTo>
                    <a:pt x="8199" y="211592"/>
                  </a:lnTo>
                  <a:lnTo>
                    <a:pt x="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61833" y="48738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815" y="278314"/>
            <a:ext cx="3590848" cy="282835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644131" y="15036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54720" y="201574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0742" y="201574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79007" y="251073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03114" y="251073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61833" y="251073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391402" y="5380990"/>
            <a:ext cx="378460" cy="378460"/>
            <a:chOff x="6391402" y="5380990"/>
            <a:chExt cx="378460" cy="378460"/>
          </a:xfrm>
        </p:grpSpPr>
        <p:sp>
          <p:nvSpPr>
            <p:cNvPr id="49" name="object 49"/>
            <p:cNvSpPr/>
            <p:nvPr/>
          </p:nvSpPr>
          <p:spPr>
            <a:xfrm>
              <a:off x="6420612" y="541020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19"/>
                  </a:lnTo>
                  <a:lnTo>
                    <a:pt x="8156" y="210599"/>
                  </a:lnTo>
                  <a:lnTo>
                    <a:pt x="30870" y="254527"/>
                  </a:lnTo>
                  <a:lnTo>
                    <a:pt x="65507" y="289166"/>
                  </a:lnTo>
                  <a:lnTo>
                    <a:pt x="109435" y="311882"/>
                  </a:lnTo>
                  <a:lnTo>
                    <a:pt x="160019" y="320040"/>
                  </a:lnTo>
                  <a:lnTo>
                    <a:pt x="210604" y="311882"/>
                  </a:lnTo>
                  <a:lnTo>
                    <a:pt x="254532" y="289166"/>
                  </a:lnTo>
                  <a:lnTo>
                    <a:pt x="289169" y="254527"/>
                  </a:lnTo>
                  <a:lnTo>
                    <a:pt x="311883" y="210599"/>
                  </a:lnTo>
                  <a:lnTo>
                    <a:pt x="320039" y="160019"/>
                  </a:ln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20612" y="541020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20"/>
                  </a:moveTo>
                  <a:lnTo>
                    <a:pt x="8156" y="109435"/>
                  </a:lnTo>
                  <a:lnTo>
                    <a:pt x="30870" y="65507"/>
                  </a:lnTo>
                  <a:lnTo>
                    <a:pt x="65507" y="30870"/>
                  </a:lnTo>
                  <a:lnTo>
                    <a:pt x="109435" y="8156"/>
                  </a:lnTo>
                  <a:lnTo>
                    <a:pt x="160019" y="0"/>
                  </a:lnTo>
                  <a:lnTo>
                    <a:pt x="210604" y="8156"/>
                  </a:lnTo>
                  <a:lnTo>
                    <a:pt x="254532" y="30870"/>
                  </a:lnTo>
                  <a:lnTo>
                    <a:pt x="289169" y="65507"/>
                  </a:lnTo>
                  <a:lnTo>
                    <a:pt x="311883" y="109435"/>
                  </a:lnTo>
                  <a:lnTo>
                    <a:pt x="320039" y="160020"/>
                  </a:lnTo>
                  <a:lnTo>
                    <a:pt x="311883" y="210600"/>
                  </a:lnTo>
                  <a:lnTo>
                    <a:pt x="289169" y="254527"/>
                  </a:lnTo>
                  <a:lnTo>
                    <a:pt x="254532" y="289166"/>
                  </a:lnTo>
                  <a:lnTo>
                    <a:pt x="210604" y="311882"/>
                  </a:lnTo>
                  <a:lnTo>
                    <a:pt x="160019" y="320040"/>
                  </a:lnTo>
                  <a:lnTo>
                    <a:pt x="109435" y="311882"/>
                  </a:lnTo>
                  <a:lnTo>
                    <a:pt x="65507" y="289166"/>
                  </a:lnTo>
                  <a:lnTo>
                    <a:pt x="30870" y="254527"/>
                  </a:lnTo>
                  <a:lnTo>
                    <a:pt x="8156" y="210600"/>
                  </a:lnTo>
                  <a:lnTo>
                    <a:pt x="0" y="160020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10655" y="539170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09842" y="1610106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09842" y="2143201"/>
            <a:ext cx="165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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7241" y="2695778"/>
            <a:ext cx="140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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85204" y="2399538"/>
            <a:ext cx="170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09918" y="5130241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Deletion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2291" y="1708531"/>
            <a:ext cx="242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perform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operation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14" y="1781555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2291" y="2007235"/>
            <a:ext cx="3095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erase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),</a:t>
            </a:r>
            <a:r>
              <a:rPr sz="20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291" y="231051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2014" y="2750820"/>
            <a:ext cx="190500" cy="1536700"/>
            <a:chOff x="882014" y="2750820"/>
            <a:chExt cx="190500" cy="15367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14" y="2750820"/>
              <a:ext cx="190500" cy="195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14" y="4091940"/>
              <a:ext cx="190500" cy="1950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2291" y="2677490"/>
            <a:ext cx="31356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Assume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k</a:t>
            </a:r>
            <a:r>
              <a:rPr sz="20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 in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tree,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2291" y="2982849"/>
            <a:ext cx="2774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let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let</a:t>
            </a:r>
            <a:r>
              <a:rPr sz="20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14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291" y="3287649"/>
            <a:ext cx="1000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storing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291" y="4018864"/>
            <a:ext cx="2974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14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has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only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single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2291" y="4324350"/>
            <a:ext cx="3050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child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remove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then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2291" y="4629150"/>
            <a:ext cx="2729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place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2000" b="1" i="1" spc="1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 err="1">
                <a:solidFill>
                  <a:srgbClr val="40458C"/>
                </a:solidFill>
                <a:latin typeface="Tahoma"/>
                <a:cs typeface="Tahoma"/>
              </a:rPr>
              <a:t>plae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0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2291" y="5001006"/>
            <a:ext cx="2199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Example: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remove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2014" y="1403717"/>
            <a:ext cx="7566025" cy="3865245"/>
            <a:chOff x="882014" y="1403717"/>
            <a:chExt cx="7566025" cy="386524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14" y="5073396"/>
              <a:ext cx="190500" cy="1950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031" y="1403717"/>
              <a:ext cx="3619737" cy="231225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872731" y="15798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0595" y="209194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4594" y="209194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2858" y="258693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6838" y="258693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77708" y="258693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6530" y="31051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5117" y="2523236"/>
            <a:ext cx="138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43802" y="4242561"/>
            <a:ext cx="340360" cy="339090"/>
            <a:chOff x="6543802" y="4242561"/>
            <a:chExt cx="340360" cy="339090"/>
          </a:xfrm>
        </p:grpSpPr>
        <p:sp>
          <p:nvSpPr>
            <p:cNvPr id="29" name="object 29"/>
            <p:cNvSpPr/>
            <p:nvPr/>
          </p:nvSpPr>
          <p:spPr>
            <a:xfrm>
              <a:off x="6553962" y="4252721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160020" y="0"/>
                  </a:moveTo>
                  <a:lnTo>
                    <a:pt x="109435" y="8113"/>
                  </a:lnTo>
                  <a:lnTo>
                    <a:pt x="65507" y="30711"/>
                  </a:lnTo>
                  <a:lnTo>
                    <a:pt x="30870" y="65178"/>
                  </a:lnTo>
                  <a:lnTo>
                    <a:pt x="8156" y="108898"/>
                  </a:lnTo>
                  <a:lnTo>
                    <a:pt x="0" y="159257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20" y="318515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40" y="159257"/>
                  </a:lnTo>
                  <a:lnTo>
                    <a:pt x="311883" y="108898"/>
                  </a:lnTo>
                  <a:lnTo>
                    <a:pt x="289169" y="65178"/>
                  </a:lnTo>
                  <a:lnTo>
                    <a:pt x="254532" y="30711"/>
                  </a:lnTo>
                  <a:lnTo>
                    <a:pt x="210604" y="811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3962" y="4252721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0" y="159258"/>
                  </a:moveTo>
                  <a:lnTo>
                    <a:pt x="8156" y="108899"/>
                  </a:lnTo>
                  <a:lnTo>
                    <a:pt x="30870" y="65178"/>
                  </a:lnTo>
                  <a:lnTo>
                    <a:pt x="65507" y="30712"/>
                  </a:lnTo>
                  <a:lnTo>
                    <a:pt x="109435" y="8114"/>
                  </a:lnTo>
                  <a:lnTo>
                    <a:pt x="160020" y="0"/>
                  </a:lnTo>
                  <a:lnTo>
                    <a:pt x="210604" y="8114"/>
                  </a:lnTo>
                  <a:lnTo>
                    <a:pt x="254532" y="30712"/>
                  </a:lnTo>
                  <a:lnTo>
                    <a:pt x="289169" y="65178"/>
                  </a:lnTo>
                  <a:lnTo>
                    <a:pt x="311883" y="108899"/>
                  </a:lnTo>
                  <a:lnTo>
                    <a:pt x="320040" y="159258"/>
                  </a:lnTo>
                  <a:lnTo>
                    <a:pt x="311883" y="209617"/>
                  </a:lnTo>
                  <a:lnTo>
                    <a:pt x="289169" y="253337"/>
                  </a:lnTo>
                  <a:lnTo>
                    <a:pt x="254532" y="287804"/>
                  </a:lnTo>
                  <a:lnTo>
                    <a:pt x="210604" y="310402"/>
                  </a:lnTo>
                  <a:lnTo>
                    <a:pt x="160020" y="318516"/>
                  </a:lnTo>
                  <a:lnTo>
                    <a:pt x="109435" y="310402"/>
                  </a:lnTo>
                  <a:lnTo>
                    <a:pt x="65507" y="287804"/>
                  </a:lnTo>
                  <a:lnTo>
                    <a:pt x="30870" y="253337"/>
                  </a:lnTo>
                  <a:lnTo>
                    <a:pt x="8156" y="209617"/>
                  </a:lnTo>
                  <a:lnTo>
                    <a:pt x="0" y="159258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44131" y="423164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55026" y="4753102"/>
            <a:ext cx="339090" cy="340360"/>
            <a:chOff x="7955026" y="4753102"/>
            <a:chExt cx="339090" cy="340360"/>
          </a:xfrm>
        </p:grpSpPr>
        <p:sp>
          <p:nvSpPr>
            <p:cNvPr id="33" name="object 33"/>
            <p:cNvSpPr/>
            <p:nvPr/>
          </p:nvSpPr>
          <p:spPr>
            <a:xfrm>
              <a:off x="7965186" y="4763262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159258" y="0"/>
                  </a:moveTo>
                  <a:lnTo>
                    <a:pt x="108898" y="8156"/>
                  </a:lnTo>
                  <a:lnTo>
                    <a:pt x="65178" y="30870"/>
                  </a:lnTo>
                  <a:lnTo>
                    <a:pt x="30711" y="65507"/>
                  </a:lnTo>
                  <a:lnTo>
                    <a:pt x="8113" y="109435"/>
                  </a:lnTo>
                  <a:lnTo>
                    <a:pt x="0" y="160019"/>
                  </a:lnTo>
                  <a:lnTo>
                    <a:pt x="8113" y="210604"/>
                  </a:lnTo>
                  <a:lnTo>
                    <a:pt x="30711" y="254532"/>
                  </a:lnTo>
                  <a:lnTo>
                    <a:pt x="65178" y="289169"/>
                  </a:lnTo>
                  <a:lnTo>
                    <a:pt x="108898" y="311883"/>
                  </a:lnTo>
                  <a:lnTo>
                    <a:pt x="159258" y="320039"/>
                  </a:lnTo>
                  <a:lnTo>
                    <a:pt x="209617" y="311883"/>
                  </a:lnTo>
                  <a:lnTo>
                    <a:pt x="253337" y="289169"/>
                  </a:lnTo>
                  <a:lnTo>
                    <a:pt x="287804" y="254532"/>
                  </a:lnTo>
                  <a:lnTo>
                    <a:pt x="310402" y="210604"/>
                  </a:lnTo>
                  <a:lnTo>
                    <a:pt x="318516" y="160019"/>
                  </a:lnTo>
                  <a:lnTo>
                    <a:pt x="310402" y="109435"/>
                  </a:lnTo>
                  <a:lnTo>
                    <a:pt x="287804" y="65507"/>
                  </a:lnTo>
                  <a:lnTo>
                    <a:pt x="253337" y="30870"/>
                  </a:lnTo>
                  <a:lnTo>
                    <a:pt x="209617" y="815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5186" y="4763262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0" y="160020"/>
                  </a:moveTo>
                  <a:lnTo>
                    <a:pt x="8113" y="109435"/>
                  </a:lnTo>
                  <a:lnTo>
                    <a:pt x="30711" y="65507"/>
                  </a:lnTo>
                  <a:lnTo>
                    <a:pt x="65178" y="30870"/>
                  </a:lnTo>
                  <a:lnTo>
                    <a:pt x="108898" y="8156"/>
                  </a:lnTo>
                  <a:lnTo>
                    <a:pt x="159258" y="0"/>
                  </a:lnTo>
                  <a:lnTo>
                    <a:pt x="209617" y="8156"/>
                  </a:lnTo>
                  <a:lnTo>
                    <a:pt x="253337" y="30870"/>
                  </a:lnTo>
                  <a:lnTo>
                    <a:pt x="287804" y="65507"/>
                  </a:lnTo>
                  <a:lnTo>
                    <a:pt x="310402" y="109435"/>
                  </a:lnTo>
                  <a:lnTo>
                    <a:pt x="318516" y="160020"/>
                  </a:lnTo>
                  <a:lnTo>
                    <a:pt x="310402" y="210604"/>
                  </a:lnTo>
                  <a:lnTo>
                    <a:pt x="287804" y="254532"/>
                  </a:lnTo>
                  <a:lnTo>
                    <a:pt x="253337" y="289170"/>
                  </a:lnTo>
                  <a:lnTo>
                    <a:pt x="209617" y="311883"/>
                  </a:lnTo>
                  <a:lnTo>
                    <a:pt x="159258" y="320040"/>
                  </a:lnTo>
                  <a:lnTo>
                    <a:pt x="108898" y="311883"/>
                  </a:lnTo>
                  <a:lnTo>
                    <a:pt x="65178" y="289170"/>
                  </a:lnTo>
                  <a:lnTo>
                    <a:pt x="30711" y="254532"/>
                  </a:lnTo>
                  <a:lnTo>
                    <a:pt x="8113" y="210604"/>
                  </a:lnTo>
                  <a:lnTo>
                    <a:pt x="0" y="160020"/>
                  </a:lnTo>
                  <a:close/>
                </a:path>
              </a:pathLst>
            </a:custGeom>
            <a:ln w="19811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54720" y="47437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71490" y="4733290"/>
            <a:ext cx="377190" cy="378460"/>
            <a:chOff x="5571490" y="4733290"/>
            <a:chExt cx="377190" cy="378460"/>
          </a:xfrm>
        </p:grpSpPr>
        <p:sp>
          <p:nvSpPr>
            <p:cNvPr id="37" name="object 37"/>
            <p:cNvSpPr/>
            <p:nvPr/>
          </p:nvSpPr>
          <p:spPr>
            <a:xfrm>
              <a:off x="5600700" y="4762500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159258" y="0"/>
                  </a:moveTo>
                  <a:lnTo>
                    <a:pt x="108898" y="8156"/>
                  </a:lnTo>
                  <a:lnTo>
                    <a:pt x="65178" y="30870"/>
                  </a:lnTo>
                  <a:lnTo>
                    <a:pt x="30711" y="65507"/>
                  </a:lnTo>
                  <a:lnTo>
                    <a:pt x="8113" y="109435"/>
                  </a:lnTo>
                  <a:lnTo>
                    <a:pt x="0" y="160019"/>
                  </a:lnTo>
                  <a:lnTo>
                    <a:pt x="8113" y="210604"/>
                  </a:lnTo>
                  <a:lnTo>
                    <a:pt x="30711" y="254532"/>
                  </a:lnTo>
                  <a:lnTo>
                    <a:pt x="65178" y="289169"/>
                  </a:lnTo>
                  <a:lnTo>
                    <a:pt x="108898" y="311883"/>
                  </a:lnTo>
                  <a:lnTo>
                    <a:pt x="159258" y="320039"/>
                  </a:lnTo>
                  <a:lnTo>
                    <a:pt x="209617" y="311883"/>
                  </a:lnTo>
                  <a:lnTo>
                    <a:pt x="253337" y="289169"/>
                  </a:lnTo>
                  <a:lnTo>
                    <a:pt x="287804" y="254532"/>
                  </a:lnTo>
                  <a:lnTo>
                    <a:pt x="310402" y="210604"/>
                  </a:lnTo>
                  <a:lnTo>
                    <a:pt x="318515" y="160019"/>
                  </a:lnTo>
                  <a:lnTo>
                    <a:pt x="310402" y="109435"/>
                  </a:lnTo>
                  <a:lnTo>
                    <a:pt x="287804" y="65507"/>
                  </a:lnTo>
                  <a:lnTo>
                    <a:pt x="253337" y="30870"/>
                  </a:lnTo>
                  <a:lnTo>
                    <a:pt x="209617" y="815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00700" y="4762500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0" y="160020"/>
                  </a:moveTo>
                  <a:lnTo>
                    <a:pt x="8113" y="109435"/>
                  </a:lnTo>
                  <a:lnTo>
                    <a:pt x="30711" y="65507"/>
                  </a:lnTo>
                  <a:lnTo>
                    <a:pt x="65178" y="30870"/>
                  </a:lnTo>
                  <a:lnTo>
                    <a:pt x="108898" y="8156"/>
                  </a:lnTo>
                  <a:lnTo>
                    <a:pt x="159258" y="0"/>
                  </a:lnTo>
                  <a:lnTo>
                    <a:pt x="209617" y="8156"/>
                  </a:lnTo>
                  <a:lnTo>
                    <a:pt x="253337" y="30870"/>
                  </a:lnTo>
                  <a:lnTo>
                    <a:pt x="287804" y="65507"/>
                  </a:lnTo>
                  <a:lnTo>
                    <a:pt x="310402" y="109435"/>
                  </a:lnTo>
                  <a:lnTo>
                    <a:pt x="318515" y="160020"/>
                  </a:lnTo>
                  <a:lnTo>
                    <a:pt x="310402" y="210604"/>
                  </a:lnTo>
                  <a:lnTo>
                    <a:pt x="287804" y="254532"/>
                  </a:lnTo>
                  <a:lnTo>
                    <a:pt x="253337" y="289170"/>
                  </a:lnTo>
                  <a:lnTo>
                    <a:pt x="209617" y="311883"/>
                  </a:lnTo>
                  <a:lnTo>
                    <a:pt x="159258" y="320040"/>
                  </a:lnTo>
                  <a:lnTo>
                    <a:pt x="108898" y="311883"/>
                  </a:lnTo>
                  <a:lnTo>
                    <a:pt x="65178" y="289170"/>
                  </a:lnTo>
                  <a:lnTo>
                    <a:pt x="30711" y="254532"/>
                  </a:lnTo>
                  <a:lnTo>
                    <a:pt x="8113" y="210604"/>
                  </a:lnTo>
                  <a:lnTo>
                    <a:pt x="0" y="160020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90742" y="47437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58229" y="5228590"/>
            <a:ext cx="380365" cy="378460"/>
            <a:chOff x="6158229" y="5228590"/>
            <a:chExt cx="380365" cy="378460"/>
          </a:xfrm>
        </p:grpSpPr>
        <p:sp>
          <p:nvSpPr>
            <p:cNvPr id="41" name="object 41"/>
            <p:cNvSpPr/>
            <p:nvPr/>
          </p:nvSpPr>
          <p:spPr>
            <a:xfrm>
              <a:off x="6187439" y="5257800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160782" y="0"/>
                  </a:moveTo>
                  <a:lnTo>
                    <a:pt x="109971" y="8156"/>
                  </a:lnTo>
                  <a:lnTo>
                    <a:pt x="65836" y="30870"/>
                  </a:lnTo>
                  <a:lnTo>
                    <a:pt x="31028" y="65507"/>
                  </a:lnTo>
                  <a:lnTo>
                    <a:pt x="8199" y="109435"/>
                  </a:lnTo>
                  <a:lnTo>
                    <a:pt x="0" y="160019"/>
                  </a:lnTo>
                  <a:lnTo>
                    <a:pt x="8199" y="210604"/>
                  </a:lnTo>
                  <a:lnTo>
                    <a:pt x="31028" y="254532"/>
                  </a:lnTo>
                  <a:lnTo>
                    <a:pt x="65836" y="289169"/>
                  </a:lnTo>
                  <a:lnTo>
                    <a:pt x="109971" y="311883"/>
                  </a:lnTo>
                  <a:lnTo>
                    <a:pt x="160782" y="320040"/>
                  </a:lnTo>
                  <a:lnTo>
                    <a:pt x="211592" y="311883"/>
                  </a:lnTo>
                  <a:lnTo>
                    <a:pt x="255727" y="289169"/>
                  </a:lnTo>
                  <a:lnTo>
                    <a:pt x="290535" y="254532"/>
                  </a:lnTo>
                  <a:lnTo>
                    <a:pt x="313364" y="210604"/>
                  </a:lnTo>
                  <a:lnTo>
                    <a:pt x="321563" y="160019"/>
                  </a:lnTo>
                  <a:lnTo>
                    <a:pt x="313364" y="109435"/>
                  </a:lnTo>
                  <a:lnTo>
                    <a:pt x="290535" y="65507"/>
                  </a:lnTo>
                  <a:lnTo>
                    <a:pt x="255727" y="30870"/>
                  </a:lnTo>
                  <a:lnTo>
                    <a:pt x="211592" y="8156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87439" y="5257800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0" y="160020"/>
                  </a:moveTo>
                  <a:lnTo>
                    <a:pt x="8199" y="109435"/>
                  </a:lnTo>
                  <a:lnTo>
                    <a:pt x="31028" y="65507"/>
                  </a:lnTo>
                  <a:lnTo>
                    <a:pt x="65836" y="30870"/>
                  </a:lnTo>
                  <a:lnTo>
                    <a:pt x="109971" y="8156"/>
                  </a:lnTo>
                  <a:lnTo>
                    <a:pt x="160782" y="0"/>
                  </a:lnTo>
                  <a:lnTo>
                    <a:pt x="211592" y="8156"/>
                  </a:lnTo>
                  <a:lnTo>
                    <a:pt x="255727" y="30870"/>
                  </a:lnTo>
                  <a:lnTo>
                    <a:pt x="290535" y="65507"/>
                  </a:lnTo>
                  <a:lnTo>
                    <a:pt x="313364" y="109435"/>
                  </a:lnTo>
                  <a:lnTo>
                    <a:pt x="321563" y="160020"/>
                  </a:lnTo>
                  <a:lnTo>
                    <a:pt x="313364" y="210604"/>
                  </a:lnTo>
                  <a:lnTo>
                    <a:pt x="290535" y="254532"/>
                  </a:lnTo>
                  <a:lnTo>
                    <a:pt x="255727" y="289170"/>
                  </a:lnTo>
                  <a:lnTo>
                    <a:pt x="211592" y="311883"/>
                  </a:lnTo>
                  <a:lnTo>
                    <a:pt x="160782" y="320040"/>
                  </a:lnTo>
                  <a:lnTo>
                    <a:pt x="109971" y="311883"/>
                  </a:lnTo>
                  <a:lnTo>
                    <a:pt x="65836" y="289170"/>
                  </a:lnTo>
                  <a:lnTo>
                    <a:pt x="31028" y="254532"/>
                  </a:lnTo>
                  <a:lnTo>
                    <a:pt x="8199" y="210604"/>
                  </a:lnTo>
                  <a:lnTo>
                    <a:pt x="0" y="160020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79007" y="523869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04561" y="4524502"/>
            <a:ext cx="3016885" cy="1064260"/>
            <a:chOff x="5004561" y="4524502"/>
            <a:chExt cx="3016885" cy="1064260"/>
          </a:xfrm>
        </p:grpSpPr>
        <p:sp>
          <p:nvSpPr>
            <p:cNvPr id="45" name="object 45"/>
            <p:cNvSpPr/>
            <p:nvPr/>
          </p:nvSpPr>
          <p:spPr>
            <a:xfrm>
              <a:off x="5287517" y="4534662"/>
              <a:ext cx="2723515" cy="762635"/>
            </a:xfrm>
            <a:custGeom>
              <a:avLst/>
              <a:gdLst/>
              <a:ahLst/>
              <a:cxnLst/>
              <a:rect l="l" t="t" r="r" b="b"/>
              <a:pathLst>
                <a:path w="2723515" h="762635">
                  <a:moveTo>
                    <a:pt x="1313814" y="0"/>
                  </a:moveTo>
                  <a:lnTo>
                    <a:pt x="586740" y="247650"/>
                  </a:lnTo>
                </a:path>
                <a:path w="2723515" h="762635">
                  <a:moveTo>
                    <a:pt x="2723515" y="266700"/>
                  </a:moveTo>
                  <a:lnTo>
                    <a:pt x="1539239" y="0"/>
                  </a:lnTo>
                </a:path>
                <a:path w="2723515" h="762635">
                  <a:moveTo>
                    <a:pt x="2456688" y="761365"/>
                  </a:moveTo>
                  <a:lnTo>
                    <a:pt x="2723388" y="510539"/>
                  </a:lnTo>
                </a:path>
                <a:path w="2723515" h="762635">
                  <a:moveTo>
                    <a:pt x="0" y="762126"/>
                  </a:moveTo>
                  <a:lnTo>
                    <a:pt x="360426" y="530351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3495" y="5064252"/>
              <a:ext cx="361950" cy="212725"/>
            </a:xfrm>
            <a:custGeom>
              <a:avLst/>
              <a:gdLst/>
              <a:ahLst/>
              <a:cxnLst/>
              <a:rect l="l" t="t" r="r" b="b"/>
              <a:pathLst>
                <a:path w="361950" h="212725">
                  <a:moveTo>
                    <a:pt x="361950" y="212725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14721" y="5258562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159257" y="0"/>
                  </a:moveTo>
                  <a:lnTo>
                    <a:pt x="108898" y="8156"/>
                  </a:lnTo>
                  <a:lnTo>
                    <a:pt x="65178" y="30870"/>
                  </a:lnTo>
                  <a:lnTo>
                    <a:pt x="30711" y="65507"/>
                  </a:lnTo>
                  <a:lnTo>
                    <a:pt x="8113" y="109435"/>
                  </a:lnTo>
                  <a:lnTo>
                    <a:pt x="0" y="160019"/>
                  </a:lnTo>
                  <a:lnTo>
                    <a:pt x="8113" y="210604"/>
                  </a:lnTo>
                  <a:lnTo>
                    <a:pt x="30711" y="254532"/>
                  </a:lnTo>
                  <a:lnTo>
                    <a:pt x="65178" y="289169"/>
                  </a:lnTo>
                  <a:lnTo>
                    <a:pt x="108898" y="311883"/>
                  </a:lnTo>
                  <a:lnTo>
                    <a:pt x="159257" y="320040"/>
                  </a:lnTo>
                  <a:lnTo>
                    <a:pt x="209617" y="311883"/>
                  </a:lnTo>
                  <a:lnTo>
                    <a:pt x="253337" y="289169"/>
                  </a:lnTo>
                  <a:lnTo>
                    <a:pt x="287804" y="254532"/>
                  </a:lnTo>
                  <a:lnTo>
                    <a:pt x="310402" y="210604"/>
                  </a:lnTo>
                  <a:lnTo>
                    <a:pt x="318515" y="160019"/>
                  </a:lnTo>
                  <a:lnTo>
                    <a:pt x="310402" y="109435"/>
                  </a:lnTo>
                  <a:lnTo>
                    <a:pt x="287804" y="65507"/>
                  </a:lnTo>
                  <a:lnTo>
                    <a:pt x="253337" y="30870"/>
                  </a:lnTo>
                  <a:lnTo>
                    <a:pt x="209617" y="8156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14721" y="5258562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0" y="160020"/>
                  </a:moveTo>
                  <a:lnTo>
                    <a:pt x="8113" y="109435"/>
                  </a:lnTo>
                  <a:lnTo>
                    <a:pt x="30711" y="65507"/>
                  </a:lnTo>
                  <a:lnTo>
                    <a:pt x="65178" y="30870"/>
                  </a:lnTo>
                  <a:lnTo>
                    <a:pt x="108898" y="8156"/>
                  </a:lnTo>
                  <a:lnTo>
                    <a:pt x="159257" y="0"/>
                  </a:lnTo>
                  <a:lnTo>
                    <a:pt x="209617" y="8156"/>
                  </a:lnTo>
                  <a:lnTo>
                    <a:pt x="253337" y="30870"/>
                  </a:lnTo>
                  <a:lnTo>
                    <a:pt x="287804" y="65507"/>
                  </a:lnTo>
                  <a:lnTo>
                    <a:pt x="310402" y="109435"/>
                  </a:lnTo>
                  <a:lnTo>
                    <a:pt x="318515" y="160020"/>
                  </a:lnTo>
                  <a:lnTo>
                    <a:pt x="310402" y="210604"/>
                  </a:lnTo>
                  <a:lnTo>
                    <a:pt x="287804" y="254532"/>
                  </a:lnTo>
                  <a:lnTo>
                    <a:pt x="253337" y="289170"/>
                  </a:lnTo>
                  <a:lnTo>
                    <a:pt x="209617" y="311883"/>
                  </a:lnTo>
                  <a:lnTo>
                    <a:pt x="159257" y="320040"/>
                  </a:lnTo>
                  <a:lnTo>
                    <a:pt x="108898" y="311883"/>
                  </a:lnTo>
                  <a:lnTo>
                    <a:pt x="65178" y="289170"/>
                  </a:lnTo>
                  <a:lnTo>
                    <a:pt x="30711" y="254532"/>
                  </a:lnTo>
                  <a:lnTo>
                    <a:pt x="8113" y="210604"/>
                  </a:lnTo>
                  <a:lnTo>
                    <a:pt x="0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103114" y="523869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461250" y="5248402"/>
            <a:ext cx="342265" cy="340360"/>
            <a:chOff x="7461250" y="5248402"/>
            <a:chExt cx="342265" cy="340360"/>
          </a:xfrm>
        </p:grpSpPr>
        <p:sp>
          <p:nvSpPr>
            <p:cNvPr id="51" name="object 51"/>
            <p:cNvSpPr/>
            <p:nvPr/>
          </p:nvSpPr>
          <p:spPr>
            <a:xfrm>
              <a:off x="7471410" y="5258562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160782" y="0"/>
                  </a:moveTo>
                  <a:lnTo>
                    <a:pt x="109971" y="8156"/>
                  </a:lnTo>
                  <a:lnTo>
                    <a:pt x="65836" y="30870"/>
                  </a:lnTo>
                  <a:lnTo>
                    <a:pt x="31028" y="65507"/>
                  </a:lnTo>
                  <a:lnTo>
                    <a:pt x="8199" y="109435"/>
                  </a:lnTo>
                  <a:lnTo>
                    <a:pt x="0" y="160019"/>
                  </a:lnTo>
                  <a:lnTo>
                    <a:pt x="8199" y="210604"/>
                  </a:lnTo>
                  <a:lnTo>
                    <a:pt x="31028" y="254532"/>
                  </a:lnTo>
                  <a:lnTo>
                    <a:pt x="65836" y="289169"/>
                  </a:lnTo>
                  <a:lnTo>
                    <a:pt x="109971" y="311883"/>
                  </a:lnTo>
                  <a:lnTo>
                    <a:pt x="160782" y="320040"/>
                  </a:lnTo>
                  <a:lnTo>
                    <a:pt x="211592" y="311883"/>
                  </a:lnTo>
                  <a:lnTo>
                    <a:pt x="255727" y="289169"/>
                  </a:lnTo>
                  <a:lnTo>
                    <a:pt x="290535" y="254532"/>
                  </a:lnTo>
                  <a:lnTo>
                    <a:pt x="313364" y="210604"/>
                  </a:lnTo>
                  <a:lnTo>
                    <a:pt x="321564" y="160019"/>
                  </a:lnTo>
                  <a:lnTo>
                    <a:pt x="313364" y="109435"/>
                  </a:lnTo>
                  <a:lnTo>
                    <a:pt x="290535" y="65507"/>
                  </a:lnTo>
                  <a:lnTo>
                    <a:pt x="255727" y="30870"/>
                  </a:lnTo>
                  <a:lnTo>
                    <a:pt x="211592" y="8156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71410" y="5258562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0" y="160020"/>
                  </a:moveTo>
                  <a:lnTo>
                    <a:pt x="8199" y="109435"/>
                  </a:lnTo>
                  <a:lnTo>
                    <a:pt x="31028" y="65507"/>
                  </a:lnTo>
                  <a:lnTo>
                    <a:pt x="65836" y="30870"/>
                  </a:lnTo>
                  <a:lnTo>
                    <a:pt x="109971" y="8156"/>
                  </a:lnTo>
                  <a:lnTo>
                    <a:pt x="160782" y="0"/>
                  </a:lnTo>
                  <a:lnTo>
                    <a:pt x="211592" y="8156"/>
                  </a:lnTo>
                  <a:lnTo>
                    <a:pt x="255727" y="30870"/>
                  </a:lnTo>
                  <a:lnTo>
                    <a:pt x="290535" y="65507"/>
                  </a:lnTo>
                  <a:lnTo>
                    <a:pt x="313364" y="109435"/>
                  </a:lnTo>
                  <a:lnTo>
                    <a:pt x="321564" y="160020"/>
                  </a:lnTo>
                  <a:lnTo>
                    <a:pt x="313364" y="210604"/>
                  </a:lnTo>
                  <a:lnTo>
                    <a:pt x="290535" y="254532"/>
                  </a:lnTo>
                  <a:lnTo>
                    <a:pt x="255727" y="289170"/>
                  </a:lnTo>
                  <a:lnTo>
                    <a:pt x="211592" y="311883"/>
                  </a:lnTo>
                  <a:lnTo>
                    <a:pt x="160782" y="320040"/>
                  </a:lnTo>
                  <a:lnTo>
                    <a:pt x="109971" y="311883"/>
                  </a:lnTo>
                  <a:lnTo>
                    <a:pt x="65836" y="289170"/>
                  </a:lnTo>
                  <a:lnTo>
                    <a:pt x="31028" y="254532"/>
                  </a:lnTo>
                  <a:lnTo>
                    <a:pt x="8199" y="210604"/>
                  </a:lnTo>
                  <a:lnTo>
                    <a:pt x="0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561833" y="523869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0064" y="1689608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71464" y="2223008"/>
            <a:ext cx="165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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76415" y="3015488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24724" y="177953"/>
            <a:ext cx="8129594" cy="3944623"/>
            <a:chOff x="924724" y="177953"/>
            <a:chExt cx="8129594" cy="3944623"/>
          </a:xfrm>
        </p:grpSpPr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5793" y="465268"/>
              <a:ext cx="307864" cy="22312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3842" y="430282"/>
              <a:ext cx="433104" cy="31903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5751" y="500915"/>
              <a:ext cx="150640" cy="9577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181" y="393763"/>
              <a:ext cx="530379" cy="2752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8450" y="504240"/>
              <a:ext cx="166166" cy="8454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4724" y="347884"/>
              <a:ext cx="432930" cy="32348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9229" y="177953"/>
              <a:ext cx="354100" cy="23713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901550" y="390613"/>
              <a:ext cx="116839" cy="174625"/>
            </a:xfrm>
            <a:custGeom>
              <a:avLst/>
              <a:gdLst/>
              <a:ahLst/>
              <a:cxnLst/>
              <a:rect l="l" t="t" r="r" b="b"/>
              <a:pathLst>
                <a:path w="116839" h="174625">
                  <a:moveTo>
                    <a:pt x="38252" y="144780"/>
                  </a:moveTo>
                  <a:lnTo>
                    <a:pt x="34810" y="140881"/>
                  </a:lnTo>
                  <a:lnTo>
                    <a:pt x="32105" y="140487"/>
                  </a:lnTo>
                  <a:lnTo>
                    <a:pt x="25196" y="144767"/>
                  </a:lnTo>
                  <a:lnTo>
                    <a:pt x="21247" y="143535"/>
                  </a:lnTo>
                  <a:lnTo>
                    <a:pt x="17145" y="134658"/>
                  </a:lnTo>
                  <a:lnTo>
                    <a:pt x="14008" y="95135"/>
                  </a:lnTo>
                  <a:lnTo>
                    <a:pt x="13970" y="99148"/>
                  </a:lnTo>
                  <a:lnTo>
                    <a:pt x="13970" y="91274"/>
                  </a:lnTo>
                  <a:lnTo>
                    <a:pt x="13957" y="88163"/>
                  </a:lnTo>
                  <a:lnTo>
                    <a:pt x="14020" y="64973"/>
                  </a:lnTo>
                  <a:lnTo>
                    <a:pt x="14262" y="54914"/>
                  </a:lnTo>
                  <a:lnTo>
                    <a:pt x="14452" y="48679"/>
                  </a:lnTo>
                  <a:lnTo>
                    <a:pt x="14579" y="42303"/>
                  </a:lnTo>
                  <a:lnTo>
                    <a:pt x="15633" y="36131"/>
                  </a:lnTo>
                  <a:lnTo>
                    <a:pt x="18275" y="34455"/>
                  </a:lnTo>
                  <a:lnTo>
                    <a:pt x="19050" y="30962"/>
                  </a:lnTo>
                  <a:lnTo>
                    <a:pt x="17183" y="28028"/>
                  </a:lnTo>
                  <a:lnTo>
                    <a:pt x="12814" y="22415"/>
                  </a:lnTo>
                  <a:lnTo>
                    <a:pt x="6324" y="25971"/>
                  </a:lnTo>
                  <a:lnTo>
                    <a:pt x="431" y="69342"/>
                  </a:lnTo>
                  <a:lnTo>
                    <a:pt x="38" y="91313"/>
                  </a:lnTo>
                  <a:lnTo>
                    <a:pt x="101" y="99148"/>
                  </a:lnTo>
                  <a:lnTo>
                    <a:pt x="3060" y="102171"/>
                  </a:lnTo>
                  <a:lnTo>
                    <a:pt x="0" y="99047"/>
                  </a:lnTo>
                  <a:lnTo>
                    <a:pt x="0" y="103009"/>
                  </a:lnTo>
                  <a:lnTo>
                    <a:pt x="10350" y="151536"/>
                  </a:lnTo>
                  <a:lnTo>
                    <a:pt x="27139" y="156260"/>
                  </a:lnTo>
                  <a:lnTo>
                    <a:pt x="32029" y="153250"/>
                  </a:lnTo>
                  <a:lnTo>
                    <a:pt x="38049" y="147942"/>
                  </a:lnTo>
                  <a:lnTo>
                    <a:pt x="38252" y="144780"/>
                  </a:lnTo>
                  <a:close/>
                </a:path>
                <a:path w="116839" h="174625">
                  <a:moveTo>
                    <a:pt x="116649" y="93319"/>
                  </a:moveTo>
                  <a:lnTo>
                    <a:pt x="116535" y="89547"/>
                  </a:lnTo>
                  <a:lnTo>
                    <a:pt x="116408" y="89065"/>
                  </a:lnTo>
                  <a:lnTo>
                    <a:pt x="116230" y="85902"/>
                  </a:lnTo>
                  <a:lnTo>
                    <a:pt x="113271" y="66382"/>
                  </a:lnTo>
                  <a:lnTo>
                    <a:pt x="113182" y="65824"/>
                  </a:lnTo>
                  <a:lnTo>
                    <a:pt x="112356" y="62382"/>
                  </a:lnTo>
                  <a:lnTo>
                    <a:pt x="111315" y="58407"/>
                  </a:lnTo>
                  <a:lnTo>
                    <a:pt x="111175" y="58318"/>
                  </a:lnTo>
                  <a:lnTo>
                    <a:pt x="110515" y="56083"/>
                  </a:lnTo>
                  <a:lnTo>
                    <a:pt x="110324" y="55422"/>
                  </a:lnTo>
                  <a:lnTo>
                    <a:pt x="107899" y="48691"/>
                  </a:lnTo>
                  <a:lnTo>
                    <a:pt x="107289" y="47294"/>
                  </a:lnTo>
                  <a:lnTo>
                    <a:pt x="105041" y="42138"/>
                  </a:lnTo>
                  <a:lnTo>
                    <a:pt x="103606" y="39420"/>
                  </a:lnTo>
                  <a:lnTo>
                    <a:pt x="101701" y="35814"/>
                  </a:lnTo>
                  <a:lnTo>
                    <a:pt x="99771" y="32473"/>
                  </a:lnTo>
                  <a:lnTo>
                    <a:pt x="99555" y="32410"/>
                  </a:lnTo>
                  <a:lnTo>
                    <a:pt x="98869" y="31318"/>
                  </a:lnTo>
                  <a:lnTo>
                    <a:pt x="97751" y="29552"/>
                  </a:lnTo>
                  <a:lnTo>
                    <a:pt x="93840" y="24257"/>
                  </a:lnTo>
                  <a:lnTo>
                    <a:pt x="93357" y="23596"/>
                  </a:lnTo>
                  <a:lnTo>
                    <a:pt x="88582" y="17919"/>
                  </a:lnTo>
                  <a:lnTo>
                    <a:pt x="83515" y="12522"/>
                  </a:lnTo>
                  <a:lnTo>
                    <a:pt x="81711" y="10706"/>
                  </a:lnTo>
                  <a:lnTo>
                    <a:pt x="81584" y="10579"/>
                  </a:lnTo>
                  <a:lnTo>
                    <a:pt x="81013" y="9994"/>
                  </a:lnTo>
                  <a:lnTo>
                    <a:pt x="79971" y="8890"/>
                  </a:lnTo>
                  <a:lnTo>
                    <a:pt x="78359" y="6934"/>
                  </a:lnTo>
                  <a:lnTo>
                    <a:pt x="78968" y="3937"/>
                  </a:lnTo>
                  <a:lnTo>
                    <a:pt x="77038" y="1028"/>
                  </a:lnTo>
                  <a:lnTo>
                    <a:pt x="73583" y="355"/>
                  </a:lnTo>
                  <a:lnTo>
                    <a:pt x="70497" y="0"/>
                  </a:lnTo>
                  <a:lnTo>
                    <a:pt x="67424" y="1473"/>
                  </a:lnTo>
                  <a:lnTo>
                    <a:pt x="65366" y="6629"/>
                  </a:lnTo>
                  <a:lnTo>
                    <a:pt x="65747" y="8991"/>
                  </a:lnTo>
                  <a:lnTo>
                    <a:pt x="68364" y="14922"/>
                  </a:lnTo>
                  <a:lnTo>
                    <a:pt x="74028" y="21285"/>
                  </a:lnTo>
                  <a:lnTo>
                    <a:pt x="78371" y="26365"/>
                  </a:lnTo>
                  <a:lnTo>
                    <a:pt x="97320" y="61976"/>
                  </a:lnTo>
                  <a:lnTo>
                    <a:pt x="98247" y="65836"/>
                  </a:lnTo>
                  <a:lnTo>
                    <a:pt x="99682" y="72694"/>
                  </a:lnTo>
                  <a:lnTo>
                    <a:pt x="100698" y="79641"/>
                  </a:lnTo>
                  <a:lnTo>
                    <a:pt x="101320" y="86639"/>
                  </a:lnTo>
                  <a:lnTo>
                    <a:pt x="101587" y="93649"/>
                  </a:lnTo>
                  <a:lnTo>
                    <a:pt x="101371" y="100647"/>
                  </a:lnTo>
                  <a:lnTo>
                    <a:pt x="84912" y="144729"/>
                  </a:lnTo>
                  <a:lnTo>
                    <a:pt x="67157" y="168084"/>
                  </a:lnTo>
                  <a:lnTo>
                    <a:pt x="67437" y="171234"/>
                  </a:lnTo>
                  <a:lnTo>
                    <a:pt x="71437" y="174586"/>
                  </a:lnTo>
                  <a:lnTo>
                    <a:pt x="74180" y="174561"/>
                  </a:lnTo>
                  <a:lnTo>
                    <a:pt x="76034" y="172948"/>
                  </a:lnTo>
                  <a:lnTo>
                    <a:pt x="105117" y="139674"/>
                  </a:lnTo>
                  <a:lnTo>
                    <a:pt x="109397" y="130606"/>
                  </a:lnTo>
                  <a:lnTo>
                    <a:pt x="109956" y="130340"/>
                  </a:lnTo>
                  <a:lnTo>
                    <a:pt x="111417" y="126339"/>
                  </a:lnTo>
                  <a:lnTo>
                    <a:pt x="112852" y="122351"/>
                  </a:lnTo>
                  <a:lnTo>
                    <a:pt x="112725" y="122085"/>
                  </a:lnTo>
                  <a:lnTo>
                    <a:pt x="113893" y="118300"/>
                  </a:lnTo>
                  <a:lnTo>
                    <a:pt x="116573" y="97739"/>
                  </a:lnTo>
                  <a:lnTo>
                    <a:pt x="116573" y="97612"/>
                  </a:lnTo>
                  <a:lnTo>
                    <a:pt x="116649" y="93319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2962" y="318444"/>
              <a:ext cx="2328418" cy="25686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2339" y="1091497"/>
              <a:ext cx="192881" cy="17326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2297" y="1028962"/>
              <a:ext cx="369042" cy="27195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4814" y="1071582"/>
              <a:ext cx="422892" cy="18144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73721" y="1067230"/>
              <a:ext cx="429951" cy="21130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9429" y="583536"/>
              <a:ext cx="1803946" cy="31514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6934" y="3372840"/>
              <a:ext cx="485926" cy="24163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832" y="3831181"/>
              <a:ext cx="342748" cy="16698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58100" y="3797331"/>
              <a:ext cx="232699" cy="20964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55094" y="3805049"/>
              <a:ext cx="599224" cy="21976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43841" y="2308336"/>
              <a:ext cx="901439" cy="21630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61542" y="4067585"/>
              <a:ext cx="1401567" cy="54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  <a:r>
              <a:rPr spc="-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857755"/>
            <a:ext cx="190500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0094" y="1784731"/>
            <a:ext cx="3184525" cy="6299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22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consider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case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where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k</a:t>
            </a:r>
            <a:r>
              <a:rPr sz="2000" b="1" i="1" spc="10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removed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388235"/>
            <a:ext cx="3375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stored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at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14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having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two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698826"/>
            <a:ext cx="908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children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3054477"/>
            <a:ext cx="314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58333"/>
              <a:buFont typeface="Arial"/>
              <a:buChar char="■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1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follows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0905" y="3328797"/>
            <a:ext cx="250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b="1" i="1" spc="114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in-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order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traversal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394" y="3603494"/>
            <a:ext cx="324040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SzPct val="58333"/>
              <a:buFont typeface="Arial"/>
              <a:buChar char="■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Copy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key</a:t>
            </a: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1800" spc="1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into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SzPct val="58333"/>
              <a:buFont typeface="Arial"/>
              <a:buChar char="■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1800" b="1" i="1" spc="1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leaf,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remove node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394" y="4316730"/>
            <a:ext cx="315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58333"/>
              <a:buFont typeface="Arial"/>
              <a:buChar char="■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Else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1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1800" b="1" i="1" spc="9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 an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internal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node,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0905" y="4591050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erase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node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same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905" y="4869942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way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77611"/>
            <a:ext cx="190500" cy="1950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60094" y="5204917"/>
            <a:ext cx="2196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Example: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remove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5304" y="996696"/>
            <a:ext cx="5890168" cy="58046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652642" y="9867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6768" y="23268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8505" y="28003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4397" y="28003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2991" y="1453388"/>
            <a:ext cx="138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7017" y="3098038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2338" y="239948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6250" y="432765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0726" y="55471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2461" y="60205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28481" y="602051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0400" y="55471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14921" y="15293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64832" y="328917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4131" y="4857953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9988" y="260868"/>
            <a:ext cx="7726180" cy="3926008"/>
            <a:chOff x="729988" y="260868"/>
            <a:chExt cx="7726180" cy="3926008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352" y="360660"/>
              <a:ext cx="191522" cy="18584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5925" y="350282"/>
              <a:ext cx="291971" cy="1672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437" y="363689"/>
              <a:ext cx="235195" cy="1438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5665" y="301608"/>
              <a:ext cx="306956" cy="1860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7050" y="261852"/>
              <a:ext cx="275990" cy="20193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54187" y="374928"/>
              <a:ext cx="88900" cy="22225"/>
            </a:xfrm>
            <a:custGeom>
              <a:avLst/>
              <a:gdLst/>
              <a:ahLst/>
              <a:cxnLst/>
              <a:rect l="l" t="t" r="r" b="b"/>
              <a:pathLst>
                <a:path w="88900" h="22225">
                  <a:moveTo>
                    <a:pt x="17882" y="14700"/>
                  </a:moveTo>
                  <a:lnTo>
                    <a:pt x="6118" y="16101"/>
                  </a:lnTo>
                  <a:lnTo>
                    <a:pt x="13014" y="18701"/>
                  </a:lnTo>
                  <a:lnTo>
                    <a:pt x="25129" y="22108"/>
                  </a:lnTo>
                  <a:lnTo>
                    <a:pt x="28183" y="20406"/>
                  </a:lnTo>
                  <a:lnTo>
                    <a:pt x="29799" y="14721"/>
                  </a:lnTo>
                  <a:lnTo>
                    <a:pt x="17909" y="14721"/>
                  </a:lnTo>
                  <a:close/>
                </a:path>
                <a:path w="88900" h="22225">
                  <a:moveTo>
                    <a:pt x="5363" y="15633"/>
                  </a:moveTo>
                  <a:lnTo>
                    <a:pt x="6004" y="16115"/>
                  </a:lnTo>
                  <a:lnTo>
                    <a:pt x="5363" y="15633"/>
                  </a:lnTo>
                  <a:close/>
                </a:path>
                <a:path w="88900" h="22225">
                  <a:moveTo>
                    <a:pt x="9932" y="3275"/>
                  </a:moveTo>
                  <a:lnTo>
                    <a:pt x="4207" y="4204"/>
                  </a:lnTo>
                  <a:lnTo>
                    <a:pt x="1957" y="7341"/>
                  </a:lnTo>
                  <a:lnTo>
                    <a:pt x="3035" y="13882"/>
                  </a:lnTo>
                  <a:lnTo>
                    <a:pt x="5363" y="15633"/>
                  </a:lnTo>
                  <a:lnTo>
                    <a:pt x="5918" y="16025"/>
                  </a:lnTo>
                  <a:lnTo>
                    <a:pt x="6118" y="16101"/>
                  </a:lnTo>
                  <a:lnTo>
                    <a:pt x="17882" y="14700"/>
                  </a:lnTo>
                  <a:lnTo>
                    <a:pt x="14770" y="12362"/>
                  </a:lnTo>
                  <a:lnTo>
                    <a:pt x="13832" y="6417"/>
                  </a:lnTo>
                  <a:lnTo>
                    <a:pt x="13610" y="6321"/>
                  </a:lnTo>
                  <a:lnTo>
                    <a:pt x="12297" y="4319"/>
                  </a:lnTo>
                  <a:lnTo>
                    <a:pt x="9932" y="3275"/>
                  </a:lnTo>
                  <a:close/>
                </a:path>
                <a:path w="88900" h="22225">
                  <a:moveTo>
                    <a:pt x="7611" y="3643"/>
                  </a:moveTo>
                  <a:lnTo>
                    <a:pt x="1904" y="4545"/>
                  </a:lnTo>
                  <a:lnTo>
                    <a:pt x="0" y="11844"/>
                  </a:lnTo>
                  <a:lnTo>
                    <a:pt x="5363" y="15633"/>
                  </a:lnTo>
                  <a:lnTo>
                    <a:pt x="3035" y="13882"/>
                  </a:lnTo>
                  <a:lnTo>
                    <a:pt x="1957" y="7341"/>
                  </a:lnTo>
                  <a:lnTo>
                    <a:pt x="4207" y="4204"/>
                  </a:lnTo>
                  <a:lnTo>
                    <a:pt x="7611" y="3643"/>
                  </a:lnTo>
                  <a:close/>
                </a:path>
                <a:path w="88900" h="22225">
                  <a:moveTo>
                    <a:pt x="21235" y="14301"/>
                  </a:moveTo>
                  <a:lnTo>
                    <a:pt x="17882" y="14700"/>
                  </a:lnTo>
                  <a:lnTo>
                    <a:pt x="21235" y="14301"/>
                  </a:lnTo>
                  <a:close/>
                </a:path>
                <a:path w="88900" h="22225">
                  <a:moveTo>
                    <a:pt x="29127" y="13324"/>
                  </a:moveTo>
                  <a:lnTo>
                    <a:pt x="28773" y="13351"/>
                  </a:lnTo>
                  <a:lnTo>
                    <a:pt x="24795" y="13853"/>
                  </a:lnTo>
                  <a:lnTo>
                    <a:pt x="17909" y="14721"/>
                  </a:lnTo>
                  <a:lnTo>
                    <a:pt x="29799" y="14721"/>
                  </a:lnTo>
                  <a:lnTo>
                    <a:pt x="29127" y="13324"/>
                  </a:lnTo>
                  <a:close/>
                </a:path>
                <a:path w="88900" h="22225">
                  <a:moveTo>
                    <a:pt x="13832" y="6417"/>
                  </a:moveTo>
                  <a:lnTo>
                    <a:pt x="14770" y="12362"/>
                  </a:lnTo>
                  <a:lnTo>
                    <a:pt x="17882" y="14700"/>
                  </a:lnTo>
                  <a:lnTo>
                    <a:pt x="24795" y="13853"/>
                  </a:lnTo>
                  <a:lnTo>
                    <a:pt x="26873" y="11211"/>
                  </a:lnTo>
                  <a:lnTo>
                    <a:pt x="17481" y="8009"/>
                  </a:lnTo>
                  <a:lnTo>
                    <a:pt x="13832" y="6417"/>
                  </a:lnTo>
                  <a:close/>
                </a:path>
                <a:path w="88900" h="22225">
                  <a:moveTo>
                    <a:pt x="24795" y="13853"/>
                  </a:moveTo>
                  <a:lnTo>
                    <a:pt x="21235" y="14301"/>
                  </a:lnTo>
                  <a:lnTo>
                    <a:pt x="24752" y="13882"/>
                  </a:lnTo>
                  <a:close/>
                </a:path>
                <a:path w="88900" h="22225">
                  <a:moveTo>
                    <a:pt x="26873" y="11211"/>
                  </a:moveTo>
                  <a:lnTo>
                    <a:pt x="24795" y="13853"/>
                  </a:lnTo>
                  <a:lnTo>
                    <a:pt x="28773" y="13351"/>
                  </a:lnTo>
                  <a:lnTo>
                    <a:pt x="29127" y="13324"/>
                  </a:lnTo>
                  <a:lnTo>
                    <a:pt x="28274" y="11692"/>
                  </a:lnTo>
                  <a:lnTo>
                    <a:pt x="26873" y="11211"/>
                  </a:lnTo>
                  <a:close/>
                </a:path>
                <a:path w="88900" h="22225">
                  <a:moveTo>
                    <a:pt x="87246" y="1228"/>
                  </a:moveTo>
                  <a:lnTo>
                    <a:pt x="23266" y="1228"/>
                  </a:lnTo>
                  <a:lnTo>
                    <a:pt x="26436" y="3722"/>
                  </a:lnTo>
                  <a:lnTo>
                    <a:pt x="27268" y="10710"/>
                  </a:lnTo>
                  <a:lnTo>
                    <a:pt x="26873" y="11211"/>
                  </a:lnTo>
                  <a:lnTo>
                    <a:pt x="28274" y="11692"/>
                  </a:lnTo>
                  <a:lnTo>
                    <a:pt x="29127" y="13324"/>
                  </a:lnTo>
                  <a:lnTo>
                    <a:pt x="86601" y="8947"/>
                  </a:lnTo>
                  <a:lnTo>
                    <a:pt x="88451" y="6817"/>
                  </a:lnTo>
                  <a:lnTo>
                    <a:pt x="88117" y="2054"/>
                  </a:lnTo>
                  <a:lnTo>
                    <a:pt x="87246" y="1228"/>
                  </a:lnTo>
                  <a:close/>
                </a:path>
                <a:path w="88900" h="22225">
                  <a:moveTo>
                    <a:pt x="23266" y="1228"/>
                  </a:moveTo>
                  <a:lnTo>
                    <a:pt x="19416" y="1696"/>
                  </a:lnTo>
                  <a:lnTo>
                    <a:pt x="16039" y="2253"/>
                  </a:lnTo>
                  <a:lnTo>
                    <a:pt x="13685" y="5488"/>
                  </a:lnTo>
                  <a:lnTo>
                    <a:pt x="13832" y="6417"/>
                  </a:lnTo>
                  <a:lnTo>
                    <a:pt x="17481" y="8009"/>
                  </a:lnTo>
                  <a:lnTo>
                    <a:pt x="26873" y="11211"/>
                  </a:lnTo>
                  <a:lnTo>
                    <a:pt x="27268" y="10710"/>
                  </a:lnTo>
                  <a:lnTo>
                    <a:pt x="26436" y="3722"/>
                  </a:lnTo>
                  <a:lnTo>
                    <a:pt x="23266" y="1228"/>
                  </a:lnTo>
                  <a:close/>
                </a:path>
                <a:path w="88900" h="22225">
                  <a:moveTo>
                    <a:pt x="15295" y="3275"/>
                  </a:moveTo>
                  <a:lnTo>
                    <a:pt x="9932" y="3275"/>
                  </a:lnTo>
                  <a:lnTo>
                    <a:pt x="12297" y="4319"/>
                  </a:lnTo>
                  <a:lnTo>
                    <a:pt x="13610" y="6321"/>
                  </a:lnTo>
                  <a:lnTo>
                    <a:pt x="13832" y="6417"/>
                  </a:lnTo>
                  <a:lnTo>
                    <a:pt x="13685" y="5488"/>
                  </a:lnTo>
                  <a:lnTo>
                    <a:pt x="15295" y="3275"/>
                  </a:lnTo>
                  <a:close/>
                </a:path>
                <a:path w="88900" h="22225">
                  <a:moveTo>
                    <a:pt x="16039" y="2253"/>
                  </a:moveTo>
                  <a:lnTo>
                    <a:pt x="7611" y="3643"/>
                  </a:lnTo>
                  <a:lnTo>
                    <a:pt x="9932" y="3275"/>
                  </a:lnTo>
                  <a:lnTo>
                    <a:pt x="15295" y="3275"/>
                  </a:lnTo>
                  <a:lnTo>
                    <a:pt x="16039" y="2253"/>
                  </a:lnTo>
                  <a:close/>
                </a:path>
                <a:path w="88900" h="22225">
                  <a:moveTo>
                    <a:pt x="19416" y="1696"/>
                  </a:moveTo>
                  <a:lnTo>
                    <a:pt x="16059" y="2226"/>
                  </a:lnTo>
                  <a:lnTo>
                    <a:pt x="19416" y="1696"/>
                  </a:lnTo>
                  <a:close/>
                </a:path>
                <a:path w="88900" h="22225">
                  <a:moveTo>
                    <a:pt x="63517" y="0"/>
                  </a:moveTo>
                  <a:lnTo>
                    <a:pt x="53322" y="20"/>
                  </a:lnTo>
                  <a:lnTo>
                    <a:pt x="27301" y="452"/>
                  </a:lnTo>
                  <a:lnTo>
                    <a:pt x="19506" y="1682"/>
                  </a:lnTo>
                  <a:lnTo>
                    <a:pt x="23266" y="1228"/>
                  </a:lnTo>
                  <a:lnTo>
                    <a:pt x="87246" y="1228"/>
                  </a:lnTo>
                  <a:lnTo>
                    <a:pt x="86217" y="254"/>
                  </a:lnTo>
                  <a:lnTo>
                    <a:pt x="63517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9589" y="260868"/>
              <a:ext cx="410908" cy="2499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2976" y="264751"/>
              <a:ext cx="346310" cy="1866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4834" y="593211"/>
              <a:ext cx="172321" cy="1851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5846" y="695967"/>
              <a:ext cx="186248" cy="2002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6136" y="661466"/>
              <a:ext cx="356295" cy="1760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5507" y="1428626"/>
              <a:ext cx="480500" cy="2879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5025" y="1457530"/>
              <a:ext cx="508448" cy="2112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44492" y="1476676"/>
              <a:ext cx="521818" cy="2008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3664" y="3957275"/>
              <a:ext cx="284434" cy="16026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68523" y="3932862"/>
              <a:ext cx="96639" cy="18161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1664" y="3958954"/>
              <a:ext cx="138395" cy="1145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36574" y="3927796"/>
              <a:ext cx="119594" cy="25908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988" y="1411199"/>
              <a:ext cx="298165" cy="321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  <a:r>
              <a:rPr spc="-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15" dirty="0"/>
              <a:t> </a:t>
            </a:r>
            <a:r>
              <a:rPr b="1" i="1" dirty="0">
                <a:latin typeface="Times New Roman"/>
                <a:cs typeface="Times New Roman"/>
              </a:rPr>
              <a:t>w</a:t>
            </a:r>
            <a:r>
              <a:rPr b="1" i="1" spc="10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internal</a:t>
            </a:r>
            <a:r>
              <a:rPr spc="-5" dirty="0"/>
              <a:t> </a:t>
            </a:r>
            <a:r>
              <a:rPr dirty="0"/>
              <a:t>node, erase</a:t>
            </a:r>
            <a:r>
              <a:rPr spc="-5" dirty="0"/>
              <a:t> </a:t>
            </a:r>
            <a:r>
              <a:rPr dirty="0"/>
              <a:t>node</a:t>
            </a:r>
            <a:r>
              <a:rPr spc="-15" dirty="0"/>
              <a:t> </a:t>
            </a:r>
            <a:r>
              <a:rPr b="1" i="1" dirty="0">
                <a:latin typeface="Times New Roman"/>
                <a:cs typeface="Times New Roman"/>
              </a:rPr>
              <a:t>w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same</a:t>
            </a:r>
            <a:r>
              <a:rPr spc="-5" dirty="0"/>
              <a:t> </a:t>
            </a:r>
            <a:r>
              <a:rPr dirty="0"/>
              <a:t>way</a:t>
            </a:r>
            <a:r>
              <a:rPr spc="5" dirty="0"/>
              <a:t> </a:t>
            </a:r>
            <a:r>
              <a:rPr dirty="0"/>
              <a:t>as </a:t>
            </a:r>
            <a:r>
              <a:rPr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has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always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single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child </a:t>
            </a:r>
            <a:r>
              <a:rPr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</a:p>
          <a:p>
            <a:pPr marL="504825">
              <a:lnSpc>
                <a:spcPct val="100000"/>
              </a:lnSpc>
              <a:spcBef>
                <a:spcPts val="1875"/>
              </a:spcBef>
            </a:pPr>
            <a:r>
              <a:rPr sz="2000" dirty="0"/>
              <a:t>Example:</a:t>
            </a:r>
            <a:r>
              <a:rPr sz="2000" spc="-55" dirty="0"/>
              <a:t> </a:t>
            </a:r>
            <a:r>
              <a:rPr sz="2000" dirty="0"/>
              <a:t>remove</a:t>
            </a:r>
            <a:r>
              <a:rPr sz="2000" spc="-35" dirty="0"/>
              <a:t> </a:t>
            </a:r>
            <a:r>
              <a:rPr sz="2000" spc="-50" dirty="0"/>
              <a:t>3</a:t>
            </a:r>
            <a:endParaRPr sz="2000" dirty="0"/>
          </a:p>
          <a:p>
            <a:pPr marR="7242175" algn="ctr">
              <a:lnSpc>
                <a:spcPts val="1935"/>
              </a:lnSpc>
              <a:spcBef>
                <a:spcPts val="1015"/>
              </a:spcBef>
            </a:pPr>
            <a:r>
              <a:rPr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</a:p>
          <a:p>
            <a:pPr marL="963294" algn="ctr">
              <a:lnSpc>
                <a:spcPts val="1935"/>
              </a:lnSpc>
            </a:pPr>
            <a:r>
              <a:rPr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84022" y="2881629"/>
            <a:ext cx="3114040" cy="2760980"/>
            <a:chOff x="684022" y="2881629"/>
            <a:chExt cx="3114040" cy="2760980"/>
          </a:xfrm>
        </p:grpSpPr>
        <p:sp>
          <p:nvSpPr>
            <p:cNvPr id="4" name="object 4"/>
            <p:cNvSpPr/>
            <p:nvPr/>
          </p:nvSpPr>
          <p:spPr>
            <a:xfrm>
              <a:off x="694182" y="2891789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4">
                  <a:moveTo>
                    <a:pt x="160020" y="0"/>
                  </a:moveTo>
                  <a:lnTo>
                    <a:pt x="109440" y="8199"/>
                  </a:lnTo>
                  <a:lnTo>
                    <a:pt x="65513" y="31028"/>
                  </a:lnTo>
                  <a:lnTo>
                    <a:pt x="30873" y="65836"/>
                  </a:lnTo>
                  <a:lnTo>
                    <a:pt x="8157" y="109971"/>
                  </a:lnTo>
                  <a:lnTo>
                    <a:pt x="0" y="160782"/>
                  </a:lnTo>
                  <a:lnTo>
                    <a:pt x="8157" y="211592"/>
                  </a:lnTo>
                  <a:lnTo>
                    <a:pt x="30873" y="255727"/>
                  </a:lnTo>
                  <a:lnTo>
                    <a:pt x="65513" y="290535"/>
                  </a:lnTo>
                  <a:lnTo>
                    <a:pt x="109440" y="313364"/>
                  </a:lnTo>
                  <a:lnTo>
                    <a:pt x="160020" y="321563"/>
                  </a:lnTo>
                  <a:lnTo>
                    <a:pt x="210599" y="313364"/>
                  </a:lnTo>
                  <a:lnTo>
                    <a:pt x="254526" y="290535"/>
                  </a:lnTo>
                  <a:lnTo>
                    <a:pt x="289166" y="255727"/>
                  </a:lnTo>
                  <a:lnTo>
                    <a:pt x="311882" y="211592"/>
                  </a:lnTo>
                  <a:lnTo>
                    <a:pt x="320040" y="160782"/>
                  </a:lnTo>
                  <a:lnTo>
                    <a:pt x="311882" y="109971"/>
                  </a:lnTo>
                  <a:lnTo>
                    <a:pt x="289166" y="65836"/>
                  </a:lnTo>
                  <a:lnTo>
                    <a:pt x="254526" y="31028"/>
                  </a:lnTo>
                  <a:lnTo>
                    <a:pt x="210599" y="819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182" y="2891789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4">
                  <a:moveTo>
                    <a:pt x="320040" y="160782"/>
                  </a:moveTo>
                  <a:lnTo>
                    <a:pt x="311882" y="109972"/>
                  </a:lnTo>
                  <a:lnTo>
                    <a:pt x="289166" y="65837"/>
                  </a:lnTo>
                  <a:lnTo>
                    <a:pt x="254526" y="31028"/>
                  </a:lnTo>
                  <a:lnTo>
                    <a:pt x="210599" y="8199"/>
                  </a:lnTo>
                  <a:lnTo>
                    <a:pt x="160020" y="0"/>
                  </a:lnTo>
                  <a:lnTo>
                    <a:pt x="109440" y="8199"/>
                  </a:lnTo>
                  <a:lnTo>
                    <a:pt x="65513" y="31028"/>
                  </a:lnTo>
                  <a:lnTo>
                    <a:pt x="30873" y="65837"/>
                  </a:lnTo>
                  <a:lnTo>
                    <a:pt x="8157" y="109972"/>
                  </a:lnTo>
                  <a:lnTo>
                    <a:pt x="0" y="160782"/>
                  </a:lnTo>
                  <a:lnTo>
                    <a:pt x="8157" y="211592"/>
                  </a:lnTo>
                  <a:lnTo>
                    <a:pt x="30873" y="255727"/>
                  </a:lnTo>
                  <a:lnTo>
                    <a:pt x="65513" y="290535"/>
                  </a:lnTo>
                  <a:lnTo>
                    <a:pt x="109440" y="313365"/>
                  </a:lnTo>
                  <a:lnTo>
                    <a:pt x="160020" y="321564"/>
                  </a:lnTo>
                  <a:lnTo>
                    <a:pt x="210599" y="313365"/>
                  </a:lnTo>
                  <a:lnTo>
                    <a:pt x="254526" y="290535"/>
                  </a:lnTo>
                  <a:lnTo>
                    <a:pt x="289166" y="255727"/>
                  </a:lnTo>
                  <a:lnTo>
                    <a:pt x="311882" y="211592"/>
                  </a:lnTo>
                  <a:lnTo>
                    <a:pt x="320040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9386" y="5311901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159258" y="0"/>
                  </a:moveTo>
                  <a:lnTo>
                    <a:pt x="108898" y="8156"/>
                  </a:lnTo>
                  <a:lnTo>
                    <a:pt x="65178" y="30870"/>
                  </a:lnTo>
                  <a:lnTo>
                    <a:pt x="30711" y="65507"/>
                  </a:lnTo>
                  <a:lnTo>
                    <a:pt x="8113" y="109435"/>
                  </a:lnTo>
                  <a:lnTo>
                    <a:pt x="0" y="160020"/>
                  </a:lnTo>
                  <a:lnTo>
                    <a:pt x="8113" y="210604"/>
                  </a:lnTo>
                  <a:lnTo>
                    <a:pt x="30711" y="254532"/>
                  </a:lnTo>
                  <a:lnTo>
                    <a:pt x="65178" y="289170"/>
                  </a:lnTo>
                  <a:lnTo>
                    <a:pt x="108898" y="311883"/>
                  </a:lnTo>
                  <a:lnTo>
                    <a:pt x="159258" y="320040"/>
                  </a:lnTo>
                  <a:lnTo>
                    <a:pt x="209617" y="311883"/>
                  </a:lnTo>
                  <a:lnTo>
                    <a:pt x="253337" y="289170"/>
                  </a:lnTo>
                  <a:lnTo>
                    <a:pt x="287804" y="254532"/>
                  </a:lnTo>
                  <a:lnTo>
                    <a:pt x="310402" y="210604"/>
                  </a:lnTo>
                  <a:lnTo>
                    <a:pt x="318515" y="160020"/>
                  </a:lnTo>
                  <a:lnTo>
                    <a:pt x="310402" y="109435"/>
                  </a:lnTo>
                  <a:lnTo>
                    <a:pt x="287804" y="65507"/>
                  </a:lnTo>
                  <a:lnTo>
                    <a:pt x="253337" y="30870"/>
                  </a:lnTo>
                  <a:lnTo>
                    <a:pt x="209617" y="8156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9386" y="5311901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70" h="320039">
                  <a:moveTo>
                    <a:pt x="318515" y="160020"/>
                  </a:moveTo>
                  <a:lnTo>
                    <a:pt x="310402" y="109435"/>
                  </a:lnTo>
                  <a:lnTo>
                    <a:pt x="287804" y="65507"/>
                  </a:lnTo>
                  <a:lnTo>
                    <a:pt x="253337" y="30870"/>
                  </a:lnTo>
                  <a:lnTo>
                    <a:pt x="209617" y="8156"/>
                  </a:lnTo>
                  <a:lnTo>
                    <a:pt x="159258" y="0"/>
                  </a:lnTo>
                  <a:lnTo>
                    <a:pt x="108898" y="8156"/>
                  </a:lnTo>
                  <a:lnTo>
                    <a:pt x="65178" y="30870"/>
                  </a:lnTo>
                  <a:lnTo>
                    <a:pt x="30711" y="65507"/>
                  </a:lnTo>
                  <a:lnTo>
                    <a:pt x="8113" y="109435"/>
                  </a:lnTo>
                  <a:lnTo>
                    <a:pt x="0" y="160020"/>
                  </a:lnTo>
                  <a:lnTo>
                    <a:pt x="8113" y="210604"/>
                  </a:lnTo>
                  <a:lnTo>
                    <a:pt x="30711" y="254532"/>
                  </a:lnTo>
                  <a:lnTo>
                    <a:pt x="65178" y="289170"/>
                  </a:lnTo>
                  <a:lnTo>
                    <a:pt x="108898" y="311883"/>
                  </a:lnTo>
                  <a:lnTo>
                    <a:pt x="159258" y="320040"/>
                  </a:lnTo>
                  <a:lnTo>
                    <a:pt x="209617" y="311883"/>
                  </a:lnTo>
                  <a:lnTo>
                    <a:pt x="253337" y="289170"/>
                  </a:lnTo>
                  <a:lnTo>
                    <a:pt x="287804" y="254532"/>
                  </a:lnTo>
                  <a:lnTo>
                    <a:pt x="310402" y="210604"/>
                  </a:lnTo>
                  <a:lnTo>
                    <a:pt x="318515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58032" y="52920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47517" y="4504690"/>
            <a:ext cx="342265" cy="342265"/>
            <a:chOff x="2747517" y="4504690"/>
            <a:chExt cx="342265" cy="342265"/>
          </a:xfrm>
        </p:grpSpPr>
        <p:sp>
          <p:nvSpPr>
            <p:cNvPr id="10" name="object 10"/>
            <p:cNvSpPr/>
            <p:nvPr/>
          </p:nvSpPr>
          <p:spPr>
            <a:xfrm>
              <a:off x="2757677" y="4514850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160782" y="0"/>
                  </a:move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1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2" y="321563"/>
                  </a:lnTo>
                  <a:lnTo>
                    <a:pt x="211592" y="313364"/>
                  </a:lnTo>
                  <a:lnTo>
                    <a:pt x="255727" y="290535"/>
                  </a:lnTo>
                  <a:lnTo>
                    <a:pt x="290535" y="255727"/>
                  </a:lnTo>
                  <a:lnTo>
                    <a:pt x="313364" y="211592"/>
                  </a:lnTo>
                  <a:lnTo>
                    <a:pt x="321564" y="160781"/>
                  </a:lnTo>
                  <a:lnTo>
                    <a:pt x="313364" y="109971"/>
                  </a:lnTo>
                  <a:lnTo>
                    <a:pt x="290535" y="65836"/>
                  </a:lnTo>
                  <a:lnTo>
                    <a:pt x="255727" y="31028"/>
                  </a:lnTo>
                  <a:lnTo>
                    <a:pt x="211592" y="819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7677" y="4514850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160782"/>
                  </a:moveTo>
                  <a:lnTo>
                    <a:pt x="313364" y="109972"/>
                  </a:lnTo>
                  <a:lnTo>
                    <a:pt x="290535" y="65837"/>
                  </a:lnTo>
                  <a:lnTo>
                    <a:pt x="255727" y="31028"/>
                  </a:lnTo>
                  <a:lnTo>
                    <a:pt x="211592" y="8199"/>
                  </a:lnTo>
                  <a:lnTo>
                    <a:pt x="160782" y="0"/>
                  </a:ln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7"/>
                  </a:lnTo>
                  <a:lnTo>
                    <a:pt x="8199" y="109972"/>
                  </a:lnTo>
                  <a:lnTo>
                    <a:pt x="0" y="160782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5"/>
                  </a:lnTo>
                  <a:lnTo>
                    <a:pt x="160782" y="321564"/>
                  </a:lnTo>
                  <a:lnTo>
                    <a:pt x="211592" y="313365"/>
                  </a:lnTo>
                  <a:lnTo>
                    <a:pt x="255727" y="290535"/>
                  </a:lnTo>
                  <a:lnTo>
                    <a:pt x="290535" y="255727"/>
                  </a:lnTo>
                  <a:lnTo>
                    <a:pt x="313364" y="211592"/>
                  </a:lnTo>
                  <a:lnTo>
                    <a:pt x="321564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7594" y="449554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6977" y="3166110"/>
            <a:ext cx="2549525" cy="2628265"/>
          </a:xfrm>
          <a:custGeom>
            <a:avLst/>
            <a:gdLst/>
            <a:ahLst/>
            <a:cxnLst/>
            <a:rect l="l" t="t" r="r" b="b"/>
            <a:pathLst>
              <a:path w="2549525" h="2628265">
                <a:moveTo>
                  <a:pt x="1362455" y="658367"/>
                </a:moveTo>
                <a:lnTo>
                  <a:pt x="1838452" y="1395476"/>
                </a:lnTo>
              </a:path>
              <a:path w="2549525" h="2628265">
                <a:moveTo>
                  <a:pt x="0" y="0"/>
                </a:moveTo>
                <a:lnTo>
                  <a:pt x="1134872" y="433577"/>
                </a:lnTo>
              </a:path>
              <a:path w="2549525" h="2628265">
                <a:moveTo>
                  <a:pt x="1411223" y="2192528"/>
                </a:moveTo>
                <a:lnTo>
                  <a:pt x="1837436" y="1623059"/>
                </a:lnTo>
              </a:path>
              <a:path w="2549525" h="2628265">
                <a:moveTo>
                  <a:pt x="1791462" y="2628074"/>
                </a:moveTo>
                <a:lnTo>
                  <a:pt x="1429511" y="2420112"/>
                </a:lnTo>
              </a:path>
              <a:path w="2549525" h="2628265">
                <a:moveTo>
                  <a:pt x="2065020" y="1623059"/>
                </a:moveTo>
                <a:lnTo>
                  <a:pt x="2549398" y="2192528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42717" y="3456178"/>
            <a:ext cx="138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83894" y="4411726"/>
            <a:ext cx="339090" cy="342265"/>
            <a:chOff x="1183894" y="4411726"/>
            <a:chExt cx="339090" cy="342265"/>
          </a:xfrm>
        </p:grpSpPr>
        <p:sp>
          <p:nvSpPr>
            <p:cNvPr id="16" name="object 16"/>
            <p:cNvSpPr/>
            <p:nvPr/>
          </p:nvSpPr>
          <p:spPr>
            <a:xfrm>
              <a:off x="1194054" y="4421886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69" h="321945">
                  <a:moveTo>
                    <a:pt x="159258" y="0"/>
                  </a:moveTo>
                  <a:lnTo>
                    <a:pt x="108918" y="8199"/>
                  </a:lnTo>
                  <a:lnTo>
                    <a:pt x="65200" y="31028"/>
                  </a:lnTo>
                  <a:lnTo>
                    <a:pt x="30726" y="65836"/>
                  </a:lnTo>
                  <a:lnTo>
                    <a:pt x="8118" y="109971"/>
                  </a:lnTo>
                  <a:lnTo>
                    <a:pt x="0" y="160781"/>
                  </a:lnTo>
                  <a:lnTo>
                    <a:pt x="8118" y="211592"/>
                  </a:lnTo>
                  <a:lnTo>
                    <a:pt x="30726" y="255727"/>
                  </a:lnTo>
                  <a:lnTo>
                    <a:pt x="65200" y="290535"/>
                  </a:lnTo>
                  <a:lnTo>
                    <a:pt x="108918" y="313364"/>
                  </a:lnTo>
                  <a:lnTo>
                    <a:pt x="159258" y="321563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6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4054" y="4421886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69" h="321945">
                  <a:moveTo>
                    <a:pt x="318516" y="160782"/>
                  </a:moveTo>
                  <a:lnTo>
                    <a:pt x="310402" y="109972"/>
                  </a:lnTo>
                  <a:lnTo>
                    <a:pt x="287804" y="65837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lnTo>
                    <a:pt x="108918" y="8199"/>
                  </a:lnTo>
                  <a:lnTo>
                    <a:pt x="65200" y="31028"/>
                  </a:lnTo>
                  <a:lnTo>
                    <a:pt x="30726" y="65837"/>
                  </a:lnTo>
                  <a:lnTo>
                    <a:pt x="8118" y="109972"/>
                  </a:lnTo>
                  <a:lnTo>
                    <a:pt x="0" y="160782"/>
                  </a:lnTo>
                  <a:lnTo>
                    <a:pt x="8118" y="211592"/>
                  </a:lnTo>
                  <a:lnTo>
                    <a:pt x="30726" y="255727"/>
                  </a:lnTo>
                  <a:lnTo>
                    <a:pt x="65200" y="290535"/>
                  </a:lnTo>
                  <a:lnTo>
                    <a:pt x="108918" y="313365"/>
                  </a:lnTo>
                  <a:lnTo>
                    <a:pt x="159258" y="321564"/>
                  </a:lnTo>
                  <a:lnTo>
                    <a:pt x="209617" y="313365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6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81811" y="44025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55166" y="3098038"/>
            <a:ext cx="6656070" cy="2603500"/>
            <a:chOff x="1455166" y="3098038"/>
            <a:chExt cx="6656070" cy="2603500"/>
          </a:xfrm>
        </p:grpSpPr>
        <p:sp>
          <p:nvSpPr>
            <p:cNvPr id="20" name="object 20"/>
            <p:cNvSpPr/>
            <p:nvPr/>
          </p:nvSpPr>
          <p:spPr>
            <a:xfrm>
              <a:off x="1465326" y="3824478"/>
              <a:ext cx="636905" cy="644525"/>
            </a:xfrm>
            <a:custGeom>
              <a:avLst/>
              <a:gdLst/>
              <a:ahLst/>
              <a:cxnLst/>
              <a:rect l="l" t="t" r="r" b="b"/>
              <a:pathLst>
                <a:path w="636905" h="644525">
                  <a:moveTo>
                    <a:pt x="0" y="644144"/>
                  </a:moveTo>
                  <a:lnTo>
                    <a:pt x="636397" y="0"/>
                  </a:lnTo>
                </a:path>
              </a:pathLst>
            </a:custGeom>
            <a:ln w="19811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1362" y="3108198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159258" y="0"/>
                  </a:move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6"/>
                  </a:lnTo>
                  <a:lnTo>
                    <a:pt x="8113" y="109971"/>
                  </a:lnTo>
                  <a:lnTo>
                    <a:pt x="0" y="160781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4"/>
                  </a:lnTo>
                  <a:lnTo>
                    <a:pt x="159258" y="321563"/>
                  </a:lnTo>
                  <a:lnTo>
                    <a:pt x="209617" y="313364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1"/>
                  </a:lnTo>
                  <a:lnTo>
                    <a:pt x="310402" y="109971"/>
                  </a:lnTo>
                  <a:lnTo>
                    <a:pt x="287804" y="65836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1362" y="3108198"/>
              <a:ext cx="318770" cy="321945"/>
            </a:xfrm>
            <a:custGeom>
              <a:avLst/>
              <a:gdLst/>
              <a:ahLst/>
              <a:cxnLst/>
              <a:rect l="l" t="t" r="r" b="b"/>
              <a:pathLst>
                <a:path w="318770" h="321945">
                  <a:moveTo>
                    <a:pt x="318515" y="160782"/>
                  </a:moveTo>
                  <a:lnTo>
                    <a:pt x="310402" y="109972"/>
                  </a:lnTo>
                  <a:lnTo>
                    <a:pt x="287804" y="65837"/>
                  </a:lnTo>
                  <a:lnTo>
                    <a:pt x="253337" y="31028"/>
                  </a:lnTo>
                  <a:lnTo>
                    <a:pt x="209617" y="8199"/>
                  </a:lnTo>
                  <a:lnTo>
                    <a:pt x="159258" y="0"/>
                  </a:lnTo>
                  <a:lnTo>
                    <a:pt x="108898" y="8199"/>
                  </a:lnTo>
                  <a:lnTo>
                    <a:pt x="65178" y="31028"/>
                  </a:lnTo>
                  <a:lnTo>
                    <a:pt x="30711" y="65837"/>
                  </a:lnTo>
                  <a:lnTo>
                    <a:pt x="8113" y="109972"/>
                  </a:lnTo>
                  <a:lnTo>
                    <a:pt x="0" y="160782"/>
                  </a:lnTo>
                  <a:lnTo>
                    <a:pt x="8113" y="211592"/>
                  </a:lnTo>
                  <a:lnTo>
                    <a:pt x="30711" y="255727"/>
                  </a:lnTo>
                  <a:lnTo>
                    <a:pt x="65178" y="290535"/>
                  </a:lnTo>
                  <a:lnTo>
                    <a:pt x="108898" y="313365"/>
                  </a:lnTo>
                  <a:lnTo>
                    <a:pt x="159258" y="321564"/>
                  </a:lnTo>
                  <a:lnTo>
                    <a:pt x="209617" y="313365"/>
                  </a:lnTo>
                  <a:lnTo>
                    <a:pt x="253337" y="290535"/>
                  </a:lnTo>
                  <a:lnTo>
                    <a:pt x="287804" y="255727"/>
                  </a:lnTo>
                  <a:lnTo>
                    <a:pt x="310402" y="211592"/>
                  </a:lnTo>
                  <a:lnTo>
                    <a:pt x="318515" y="16078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0781" y="537133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599"/>
                  </a:lnTo>
                  <a:lnTo>
                    <a:pt x="30870" y="254527"/>
                  </a:lnTo>
                  <a:lnTo>
                    <a:pt x="65507" y="289166"/>
                  </a:lnTo>
                  <a:lnTo>
                    <a:pt x="109435" y="311882"/>
                  </a:lnTo>
                  <a:lnTo>
                    <a:pt x="160020" y="320040"/>
                  </a:lnTo>
                  <a:lnTo>
                    <a:pt x="210604" y="311882"/>
                  </a:lnTo>
                  <a:lnTo>
                    <a:pt x="254532" y="289166"/>
                  </a:lnTo>
                  <a:lnTo>
                    <a:pt x="289169" y="254527"/>
                  </a:lnTo>
                  <a:lnTo>
                    <a:pt x="311883" y="210599"/>
                  </a:lnTo>
                  <a:lnTo>
                    <a:pt x="320040" y="160020"/>
                  </a:ln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80781" y="537133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320040" y="160020"/>
                  </a:move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20" y="0"/>
                  </a:ln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600"/>
                  </a:lnTo>
                  <a:lnTo>
                    <a:pt x="30870" y="254527"/>
                  </a:lnTo>
                  <a:lnTo>
                    <a:pt x="65507" y="289166"/>
                  </a:lnTo>
                  <a:lnTo>
                    <a:pt x="109435" y="311882"/>
                  </a:lnTo>
                  <a:lnTo>
                    <a:pt x="160020" y="320040"/>
                  </a:lnTo>
                  <a:lnTo>
                    <a:pt x="210604" y="311882"/>
                  </a:lnTo>
                  <a:lnTo>
                    <a:pt x="254532" y="289166"/>
                  </a:lnTo>
                  <a:lnTo>
                    <a:pt x="289169" y="254527"/>
                  </a:lnTo>
                  <a:lnTo>
                    <a:pt x="311883" y="210600"/>
                  </a:lnTo>
                  <a:lnTo>
                    <a:pt x="320040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70697" y="5351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74154" y="4625085"/>
            <a:ext cx="342265" cy="340360"/>
            <a:chOff x="7074154" y="4625085"/>
            <a:chExt cx="342265" cy="340360"/>
          </a:xfrm>
        </p:grpSpPr>
        <p:sp>
          <p:nvSpPr>
            <p:cNvPr id="27" name="object 27"/>
            <p:cNvSpPr/>
            <p:nvPr/>
          </p:nvSpPr>
          <p:spPr>
            <a:xfrm>
              <a:off x="7084314" y="4635245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160781" y="0"/>
                  </a:moveTo>
                  <a:lnTo>
                    <a:pt x="109971" y="8156"/>
                  </a:lnTo>
                  <a:lnTo>
                    <a:pt x="65836" y="30870"/>
                  </a:lnTo>
                  <a:lnTo>
                    <a:pt x="31028" y="65507"/>
                  </a:lnTo>
                  <a:lnTo>
                    <a:pt x="8199" y="109435"/>
                  </a:lnTo>
                  <a:lnTo>
                    <a:pt x="0" y="160019"/>
                  </a:lnTo>
                  <a:lnTo>
                    <a:pt x="8199" y="210604"/>
                  </a:lnTo>
                  <a:lnTo>
                    <a:pt x="31028" y="254532"/>
                  </a:lnTo>
                  <a:lnTo>
                    <a:pt x="65836" y="289169"/>
                  </a:lnTo>
                  <a:lnTo>
                    <a:pt x="109971" y="311883"/>
                  </a:lnTo>
                  <a:lnTo>
                    <a:pt x="160781" y="320039"/>
                  </a:lnTo>
                  <a:lnTo>
                    <a:pt x="211592" y="311883"/>
                  </a:lnTo>
                  <a:lnTo>
                    <a:pt x="255727" y="289169"/>
                  </a:lnTo>
                  <a:lnTo>
                    <a:pt x="290535" y="254532"/>
                  </a:lnTo>
                  <a:lnTo>
                    <a:pt x="313364" y="210604"/>
                  </a:lnTo>
                  <a:lnTo>
                    <a:pt x="321563" y="160019"/>
                  </a:lnTo>
                  <a:lnTo>
                    <a:pt x="313364" y="109435"/>
                  </a:lnTo>
                  <a:lnTo>
                    <a:pt x="290535" y="65507"/>
                  </a:lnTo>
                  <a:lnTo>
                    <a:pt x="255727" y="30870"/>
                  </a:lnTo>
                  <a:lnTo>
                    <a:pt x="211592" y="8156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4314" y="4635245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321563" y="160020"/>
                  </a:moveTo>
                  <a:lnTo>
                    <a:pt x="313364" y="109435"/>
                  </a:lnTo>
                  <a:lnTo>
                    <a:pt x="290535" y="65507"/>
                  </a:lnTo>
                  <a:lnTo>
                    <a:pt x="255727" y="30870"/>
                  </a:lnTo>
                  <a:lnTo>
                    <a:pt x="211592" y="8156"/>
                  </a:lnTo>
                  <a:lnTo>
                    <a:pt x="160781" y="0"/>
                  </a:lnTo>
                  <a:lnTo>
                    <a:pt x="109971" y="8156"/>
                  </a:lnTo>
                  <a:lnTo>
                    <a:pt x="65836" y="30870"/>
                  </a:lnTo>
                  <a:lnTo>
                    <a:pt x="31028" y="65507"/>
                  </a:lnTo>
                  <a:lnTo>
                    <a:pt x="8199" y="109435"/>
                  </a:lnTo>
                  <a:lnTo>
                    <a:pt x="0" y="160020"/>
                  </a:lnTo>
                  <a:lnTo>
                    <a:pt x="8199" y="210604"/>
                  </a:lnTo>
                  <a:lnTo>
                    <a:pt x="31028" y="254532"/>
                  </a:lnTo>
                  <a:lnTo>
                    <a:pt x="65836" y="289170"/>
                  </a:lnTo>
                  <a:lnTo>
                    <a:pt x="109971" y="311883"/>
                  </a:lnTo>
                  <a:lnTo>
                    <a:pt x="160781" y="320040"/>
                  </a:lnTo>
                  <a:lnTo>
                    <a:pt x="211592" y="311883"/>
                  </a:lnTo>
                  <a:lnTo>
                    <a:pt x="255727" y="289170"/>
                  </a:lnTo>
                  <a:lnTo>
                    <a:pt x="290535" y="254532"/>
                  </a:lnTo>
                  <a:lnTo>
                    <a:pt x="313364" y="210604"/>
                  </a:lnTo>
                  <a:lnTo>
                    <a:pt x="321563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75372" y="461505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63997" y="3372358"/>
            <a:ext cx="2774315" cy="2072005"/>
            <a:chOff x="5063997" y="3372358"/>
            <a:chExt cx="2774315" cy="2072005"/>
          </a:xfrm>
        </p:grpSpPr>
        <p:sp>
          <p:nvSpPr>
            <p:cNvPr id="31" name="object 31"/>
            <p:cNvSpPr/>
            <p:nvPr/>
          </p:nvSpPr>
          <p:spPr>
            <a:xfrm>
              <a:off x="5074157" y="3382518"/>
              <a:ext cx="2753995" cy="2051685"/>
            </a:xfrm>
            <a:custGeom>
              <a:avLst/>
              <a:gdLst/>
              <a:ahLst/>
              <a:cxnLst/>
              <a:rect l="l" t="t" r="r" b="b"/>
              <a:pathLst>
                <a:path w="2753995" h="2051685">
                  <a:moveTo>
                    <a:pt x="1432560" y="771144"/>
                  </a:moveTo>
                  <a:lnTo>
                    <a:pt x="2057526" y="1298575"/>
                  </a:lnTo>
                </a:path>
                <a:path w="2753995" h="2051685">
                  <a:moveTo>
                    <a:pt x="0" y="0"/>
                  </a:moveTo>
                  <a:lnTo>
                    <a:pt x="1206500" y="545973"/>
                  </a:lnTo>
                </a:path>
                <a:path w="2753995" h="2051685">
                  <a:moveTo>
                    <a:pt x="1584960" y="2051304"/>
                  </a:moveTo>
                  <a:lnTo>
                    <a:pt x="2057908" y="1525524"/>
                  </a:lnTo>
                </a:path>
                <a:path w="2753995" h="2051685">
                  <a:moveTo>
                    <a:pt x="2284475" y="1525524"/>
                  </a:moveTo>
                  <a:lnTo>
                    <a:pt x="2753487" y="2035302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0189" y="456971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20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19"/>
                  </a:lnTo>
                  <a:lnTo>
                    <a:pt x="8156" y="210604"/>
                  </a:lnTo>
                  <a:lnTo>
                    <a:pt x="30870" y="254532"/>
                  </a:lnTo>
                  <a:lnTo>
                    <a:pt x="65507" y="289169"/>
                  </a:lnTo>
                  <a:lnTo>
                    <a:pt x="109435" y="311883"/>
                  </a:lnTo>
                  <a:lnTo>
                    <a:pt x="160020" y="320040"/>
                  </a:lnTo>
                  <a:lnTo>
                    <a:pt x="210604" y="311883"/>
                  </a:lnTo>
                  <a:lnTo>
                    <a:pt x="254532" y="289169"/>
                  </a:lnTo>
                  <a:lnTo>
                    <a:pt x="289169" y="254532"/>
                  </a:lnTo>
                  <a:lnTo>
                    <a:pt x="311883" y="210604"/>
                  </a:lnTo>
                  <a:lnTo>
                    <a:pt x="320039" y="160019"/>
                  </a:ln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0189" y="456971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320039" y="160020"/>
                  </a:move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20" y="0"/>
                  </a:ln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604"/>
                  </a:lnTo>
                  <a:lnTo>
                    <a:pt x="30870" y="254532"/>
                  </a:lnTo>
                  <a:lnTo>
                    <a:pt x="65507" y="289170"/>
                  </a:lnTo>
                  <a:lnTo>
                    <a:pt x="109435" y="311883"/>
                  </a:lnTo>
                  <a:lnTo>
                    <a:pt x="160020" y="320040"/>
                  </a:lnTo>
                  <a:lnTo>
                    <a:pt x="210604" y="311883"/>
                  </a:lnTo>
                  <a:lnTo>
                    <a:pt x="254532" y="289170"/>
                  </a:lnTo>
                  <a:lnTo>
                    <a:pt x="289169" y="254532"/>
                  </a:lnTo>
                  <a:lnTo>
                    <a:pt x="311883" y="210604"/>
                  </a:lnTo>
                  <a:lnTo>
                    <a:pt x="320039" y="16002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19471" y="455015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41555" y="2189734"/>
            <a:ext cx="4549140" cy="4044950"/>
            <a:chOff x="1741555" y="2189734"/>
            <a:chExt cx="4549140" cy="4044950"/>
          </a:xfrm>
        </p:grpSpPr>
        <p:sp>
          <p:nvSpPr>
            <p:cNvPr id="36" name="object 36"/>
            <p:cNvSpPr/>
            <p:nvPr/>
          </p:nvSpPr>
          <p:spPr>
            <a:xfrm>
              <a:off x="5602985" y="4153661"/>
              <a:ext cx="677545" cy="462915"/>
            </a:xfrm>
            <a:custGeom>
              <a:avLst/>
              <a:gdLst/>
              <a:ahLst/>
              <a:cxnLst/>
              <a:rect l="l" t="t" r="r" b="b"/>
              <a:pathLst>
                <a:path w="677545" h="462914">
                  <a:moveTo>
                    <a:pt x="0" y="462407"/>
                  </a:moveTo>
                  <a:lnTo>
                    <a:pt x="677417" y="0"/>
                  </a:lnTo>
                </a:path>
              </a:pathLst>
            </a:custGeom>
            <a:ln w="19811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47905" y="3310006"/>
              <a:ext cx="899794" cy="2519045"/>
            </a:xfrm>
            <a:custGeom>
              <a:avLst/>
              <a:gdLst/>
              <a:ahLst/>
              <a:cxnLst/>
              <a:rect l="l" t="t" r="r" b="b"/>
              <a:pathLst>
                <a:path w="899794" h="2519045">
                  <a:moveTo>
                    <a:pt x="386710" y="1785996"/>
                  </a:moveTo>
                  <a:lnTo>
                    <a:pt x="344244" y="1767804"/>
                  </a:lnTo>
                  <a:lnTo>
                    <a:pt x="300011" y="1761617"/>
                  </a:lnTo>
                  <a:lnTo>
                    <a:pt x="256265" y="1766866"/>
                  </a:lnTo>
                  <a:lnTo>
                    <a:pt x="215260" y="1782985"/>
                  </a:lnTo>
                  <a:lnTo>
                    <a:pt x="179250" y="1809406"/>
                  </a:lnTo>
                  <a:lnTo>
                    <a:pt x="150490" y="1845559"/>
                  </a:lnTo>
                  <a:lnTo>
                    <a:pt x="24379" y="2056887"/>
                  </a:lnTo>
                  <a:lnTo>
                    <a:pt x="6187" y="2099343"/>
                  </a:lnTo>
                  <a:lnTo>
                    <a:pt x="0" y="2143555"/>
                  </a:lnTo>
                  <a:lnTo>
                    <a:pt x="5249" y="2187278"/>
                  </a:lnTo>
                  <a:lnTo>
                    <a:pt x="21368" y="2228265"/>
                  </a:lnTo>
                  <a:lnTo>
                    <a:pt x="47789" y="2264273"/>
                  </a:lnTo>
                  <a:lnTo>
                    <a:pt x="83942" y="2293056"/>
                  </a:lnTo>
                  <a:lnTo>
                    <a:pt x="420619" y="2494072"/>
                  </a:lnTo>
                  <a:lnTo>
                    <a:pt x="463075" y="2512269"/>
                  </a:lnTo>
                  <a:lnTo>
                    <a:pt x="507285" y="2518459"/>
                  </a:lnTo>
                  <a:lnTo>
                    <a:pt x="551000" y="2513209"/>
                  </a:lnTo>
                  <a:lnTo>
                    <a:pt x="591975" y="2497087"/>
                  </a:lnTo>
                  <a:lnTo>
                    <a:pt x="627961" y="2470660"/>
                  </a:lnTo>
                  <a:lnTo>
                    <a:pt x="656712" y="2434496"/>
                  </a:lnTo>
                  <a:lnTo>
                    <a:pt x="782950" y="2223257"/>
                  </a:lnTo>
                  <a:lnTo>
                    <a:pt x="801142" y="2180791"/>
                  </a:lnTo>
                  <a:lnTo>
                    <a:pt x="807329" y="2136558"/>
                  </a:lnTo>
                  <a:lnTo>
                    <a:pt x="802079" y="2092812"/>
                  </a:lnTo>
                  <a:lnTo>
                    <a:pt x="785960" y="2051807"/>
                  </a:lnTo>
                  <a:lnTo>
                    <a:pt x="759540" y="2015797"/>
                  </a:lnTo>
                  <a:lnTo>
                    <a:pt x="723387" y="1987037"/>
                  </a:lnTo>
                  <a:lnTo>
                    <a:pt x="386710" y="1785996"/>
                  </a:lnTo>
                  <a:close/>
                </a:path>
                <a:path w="899794" h="2519045">
                  <a:moveTo>
                    <a:pt x="479166" y="24379"/>
                  </a:moveTo>
                  <a:lnTo>
                    <a:pt x="436700" y="6187"/>
                  </a:lnTo>
                  <a:lnTo>
                    <a:pt x="392467" y="0"/>
                  </a:lnTo>
                  <a:lnTo>
                    <a:pt x="348721" y="5249"/>
                  </a:lnTo>
                  <a:lnTo>
                    <a:pt x="307716" y="21368"/>
                  </a:lnTo>
                  <a:lnTo>
                    <a:pt x="271706" y="47789"/>
                  </a:lnTo>
                  <a:lnTo>
                    <a:pt x="242946" y="83942"/>
                  </a:lnTo>
                  <a:lnTo>
                    <a:pt x="116708" y="295143"/>
                  </a:lnTo>
                  <a:lnTo>
                    <a:pt x="98516" y="337653"/>
                  </a:lnTo>
                  <a:lnTo>
                    <a:pt x="92333" y="381898"/>
                  </a:lnTo>
                  <a:lnTo>
                    <a:pt x="97594" y="425635"/>
                  </a:lnTo>
                  <a:lnTo>
                    <a:pt x="113735" y="466621"/>
                  </a:lnTo>
                  <a:lnTo>
                    <a:pt x="140191" y="502611"/>
                  </a:lnTo>
                  <a:lnTo>
                    <a:pt x="176398" y="531363"/>
                  </a:lnTo>
                  <a:lnTo>
                    <a:pt x="512948" y="732404"/>
                  </a:lnTo>
                  <a:lnTo>
                    <a:pt x="555413" y="750596"/>
                  </a:lnTo>
                  <a:lnTo>
                    <a:pt x="599646" y="756783"/>
                  </a:lnTo>
                  <a:lnTo>
                    <a:pt x="643393" y="751533"/>
                  </a:lnTo>
                  <a:lnTo>
                    <a:pt x="684398" y="735414"/>
                  </a:lnTo>
                  <a:lnTo>
                    <a:pt x="720408" y="708994"/>
                  </a:lnTo>
                  <a:lnTo>
                    <a:pt x="749168" y="672841"/>
                  </a:lnTo>
                  <a:lnTo>
                    <a:pt x="875406" y="461640"/>
                  </a:lnTo>
                  <a:lnTo>
                    <a:pt x="893597" y="419130"/>
                  </a:lnTo>
                  <a:lnTo>
                    <a:pt x="899780" y="374885"/>
                  </a:lnTo>
                  <a:lnTo>
                    <a:pt x="894519" y="331147"/>
                  </a:lnTo>
                  <a:lnTo>
                    <a:pt x="878379" y="290162"/>
                  </a:lnTo>
                  <a:lnTo>
                    <a:pt x="851923" y="254171"/>
                  </a:lnTo>
                  <a:lnTo>
                    <a:pt x="815716" y="225420"/>
                  </a:lnTo>
                  <a:lnTo>
                    <a:pt x="479166" y="24379"/>
                  </a:lnTo>
                  <a:close/>
                </a:path>
              </a:pathLst>
            </a:custGeom>
            <a:ln w="12700">
              <a:solidFill>
                <a:srgbClr val="BE2D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2689" y="2189734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0" y="12191"/>
                  </a:moveTo>
                  <a:lnTo>
                    <a:pt x="29139" y="12191"/>
                  </a:lnTo>
                  <a:lnTo>
                    <a:pt x="29139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6725" y="5471164"/>
              <a:ext cx="807720" cy="756920"/>
            </a:xfrm>
            <a:custGeom>
              <a:avLst/>
              <a:gdLst/>
              <a:ahLst/>
              <a:cxnLst/>
              <a:rect l="l" t="t" r="r" b="b"/>
              <a:pathLst>
                <a:path w="807720" h="756920">
                  <a:moveTo>
                    <a:pt x="386837" y="24379"/>
                  </a:moveTo>
                  <a:lnTo>
                    <a:pt x="344327" y="6187"/>
                  </a:lnTo>
                  <a:lnTo>
                    <a:pt x="300082" y="0"/>
                  </a:lnTo>
                  <a:lnTo>
                    <a:pt x="256344" y="5250"/>
                  </a:lnTo>
                  <a:lnTo>
                    <a:pt x="215359" y="21369"/>
                  </a:lnTo>
                  <a:lnTo>
                    <a:pt x="179368" y="47789"/>
                  </a:lnTo>
                  <a:lnTo>
                    <a:pt x="150617" y="83942"/>
                  </a:lnTo>
                  <a:lnTo>
                    <a:pt x="24379" y="295245"/>
                  </a:lnTo>
                  <a:lnTo>
                    <a:pt x="6187" y="337714"/>
                  </a:lnTo>
                  <a:lnTo>
                    <a:pt x="0" y="381946"/>
                  </a:lnTo>
                  <a:lnTo>
                    <a:pt x="5249" y="425690"/>
                  </a:lnTo>
                  <a:lnTo>
                    <a:pt x="21368" y="466692"/>
                  </a:lnTo>
                  <a:lnTo>
                    <a:pt x="47789" y="502701"/>
                  </a:lnTo>
                  <a:lnTo>
                    <a:pt x="83942" y="531465"/>
                  </a:lnTo>
                  <a:lnTo>
                    <a:pt x="420619" y="732480"/>
                  </a:lnTo>
                  <a:lnTo>
                    <a:pt x="463084" y="750678"/>
                  </a:lnTo>
                  <a:lnTo>
                    <a:pt x="507317" y="756868"/>
                  </a:lnTo>
                  <a:lnTo>
                    <a:pt x="551064" y="751618"/>
                  </a:lnTo>
                  <a:lnTo>
                    <a:pt x="592069" y="735495"/>
                  </a:lnTo>
                  <a:lnTo>
                    <a:pt x="628079" y="709069"/>
                  </a:lnTo>
                  <a:lnTo>
                    <a:pt x="656839" y="672905"/>
                  </a:lnTo>
                  <a:lnTo>
                    <a:pt x="782950" y="461627"/>
                  </a:lnTo>
                  <a:lnTo>
                    <a:pt x="801142" y="419158"/>
                  </a:lnTo>
                  <a:lnTo>
                    <a:pt x="807329" y="374926"/>
                  </a:lnTo>
                  <a:lnTo>
                    <a:pt x="802079" y="331183"/>
                  </a:lnTo>
                  <a:lnTo>
                    <a:pt x="785960" y="290180"/>
                  </a:lnTo>
                  <a:lnTo>
                    <a:pt x="759540" y="254171"/>
                  </a:lnTo>
                  <a:lnTo>
                    <a:pt x="723387" y="225407"/>
                  </a:lnTo>
                  <a:lnTo>
                    <a:pt x="386837" y="24379"/>
                  </a:lnTo>
                  <a:close/>
                </a:path>
              </a:pathLst>
            </a:custGeom>
            <a:ln w="12700">
              <a:solidFill>
                <a:srgbClr val="BE2D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4352" y="3552444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39" h="318770">
                  <a:moveTo>
                    <a:pt x="160020" y="0"/>
                  </a:moveTo>
                  <a:lnTo>
                    <a:pt x="109435" y="8113"/>
                  </a:lnTo>
                  <a:lnTo>
                    <a:pt x="65507" y="30711"/>
                  </a:lnTo>
                  <a:lnTo>
                    <a:pt x="30870" y="65178"/>
                  </a:lnTo>
                  <a:lnTo>
                    <a:pt x="8156" y="108898"/>
                  </a:lnTo>
                  <a:lnTo>
                    <a:pt x="0" y="159257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20" y="318515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40" y="159257"/>
                  </a:lnTo>
                  <a:lnTo>
                    <a:pt x="311883" y="108898"/>
                  </a:lnTo>
                  <a:lnTo>
                    <a:pt x="289169" y="65178"/>
                  </a:lnTo>
                  <a:lnTo>
                    <a:pt x="254532" y="30711"/>
                  </a:lnTo>
                  <a:lnTo>
                    <a:pt x="210604" y="811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4352" y="3552444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39" h="318770">
                  <a:moveTo>
                    <a:pt x="320040" y="159258"/>
                  </a:moveTo>
                  <a:lnTo>
                    <a:pt x="311883" y="108899"/>
                  </a:lnTo>
                  <a:lnTo>
                    <a:pt x="289169" y="65178"/>
                  </a:lnTo>
                  <a:lnTo>
                    <a:pt x="254532" y="30712"/>
                  </a:lnTo>
                  <a:lnTo>
                    <a:pt x="210604" y="8114"/>
                  </a:lnTo>
                  <a:lnTo>
                    <a:pt x="160020" y="0"/>
                  </a:lnTo>
                  <a:lnTo>
                    <a:pt x="109435" y="8114"/>
                  </a:lnTo>
                  <a:lnTo>
                    <a:pt x="65507" y="30712"/>
                  </a:lnTo>
                  <a:lnTo>
                    <a:pt x="30870" y="65178"/>
                  </a:lnTo>
                  <a:lnTo>
                    <a:pt x="8156" y="108899"/>
                  </a:lnTo>
                  <a:lnTo>
                    <a:pt x="0" y="159258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20" y="318516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40" y="159258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44648" y="353212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00273" y="5708650"/>
            <a:ext cx="377190" cy="378460"/>
            <a:chOff x="2700273" y="5708650"/>
            <a:chExt cx="377190" cy="378460"/>
          </a:xfrm>
        </p:grpSpPr>
        <p:sp>
          <p:nvSpPr>
            <p:cNvPr id="44" name="object 44"/>
            <p:cNvSpPr/>
            <p:nvPr/>
          </p:nvSpPr>
          <p:spPr>
            <a:xfrm>
              <a:off x="2729483" y="5737860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69" h="320039">
                  <a:moveTo>
                    <a:pt x="159258" y="0"/>
                  </a:moveTo>
                  <a:lnTo>
                    <a:pt x="108898" y="8157"/>
                  </a:lnTo>
                  <a:lnTo>
                    <a:pt x="65178" y="30873"/>
                  </a:lnTo>
                  <a:lnTo>
                    <a:pt x="30711" y="65513"/>
                  </a:lnTo>
                  <a:lnTo>
                    <a:pt x="8113" y="109440"/>
                  </a:lnTo>
                  <a:lnTo>
                    <a:pt x="0" y="160019"/>
                  </a:lnTo>
                  <a:lnTo>
                    <a:pt x="8113" y="210599"/>
                  </a:lnTo>
                  <a:lnTo>
                    <a:pt x="30711" y="254526"/>
                  </a:lnTo>
                  <a:lnTo>
                    <a:pt x="65178" y="289166"/>
                  </a:lnTo>
                  <a:lnTo>
                    <a:pt x="108898" y="311882"/>
                  </a:lnTo>
                  <a:lnTo>
                    <a:pt x="159258" y="320039"/>
                  </a:lnTo>
                  <a:lnTo>
                    <a:pt x="209617" y="311882"/>
                  </a:lnTo>
                  <a:lnTo>
                    <a:pt x="253337" y="289166"/>
                  </a:lnTo>
                  <a:lnTo>
                    <a:pt x="287804" y="254526"/>
                  </a:lnTo>
                  <a:lnTo>
                    <a:pt x="310402" y="210599"/>
                  </a:lnTo>
                  <a:lnTo>
                    <a:pt x="318516" y="160019"/>
                  </a:lnTo>
                  <a:lnTo>
                    <a:pt x="310402" y="109440"/>
                  </a:lnTo>
                  <a:lnTo>
                    <a:pt x="287804" y="65513"/>
                  </a:lnTo>
                  <a:lnTo>
                    <a:pt x="253337" y="30873"/>
                  </a:lnTo>
                  <a:lnTo>
                    <a:pt x="209617" y="8157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29483" y="5737859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69" h="320039">
                  <a:moveTo>
                    <a:pt x="318516" y="160020"/>
                  </a:moveTo>
                  <a:lnTo>
                    <a:pt x="310402" y="109440"/>
                  </a:lnTo>
                  <a:lnTo>
                    <a:pt x="287804" y="65513"/>
                  </a:lnTo>
                  <a:lnTo>
                    <a:pt x="253337" y="30874"/>
                  </a:lnTo>
                  <a:lnTo>
                    <a:pt x="209617" y="8158"/>
                  </a:lnTo>
                  <a:lnTo>
                    <a:pt x="159258" y="0"/>
                  </a:lnTo>
                  <a:lnTo>
                    <a:pt x="108898" y="8158"/>
                  </a:lnTo>
                  <a:lnTo>
                    <a:pt x="65178" y="30874"/>
                  </a:lnTo>
                  <a:lnTo>
                    <a:pt x="30711" y="65513"/>
                  </a:lnTo>
                  <a:lnTo>
                    <a:pt x="8113" y="109440"/>
                  </a:lnTo>
                  <a:lnTo>
                    <a:pt x="0" y="160020"/>
                  </a:lnTo>
                  <a:lnTo>
                    <a:pt x="8113" y="210600"/>
                  </a:lnTo>
                  <a:lnTo>
                    <a:pt x="30711" y="254527"/>
                  </a:lnTo>
                  <a:lnTo>
                    <a:pt x="65178" y="289166"/>
                  </a:lnTo>
                  <a:lnTo>
                    <a:pt x="108898" y="311882"/>
                  </a:lnTo>
                  <a:lnTo>
                    <a:pt x="159258" y="320040"/>
                  </a:lnTo>
                  <a:lnTo>
                    <a:pt x="209617" y="311882"/>
                  </a:lnTo>
                  <a:lnTo>
                    <a:pt x="253337" y="289166"/>
                  </a:lnTo>
                  <a:lnTo>
                    <a:pt x="287804" y="254527"/>
                  </a:lnTo>
                  <a:lnTo>
                    <a:pt x="310402" y="210600"/>
                  </a:lnTo>
                  <a:lnTo>
                    <a:pt x="318516" y="160020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18257" y="5648350"/>
            <a:ext cx="377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795" algn="l"/>
              </a:tabLst>
            </a:pPr>
            <a:r>
              <a:rPr sz="2700" spc="-75" baseline="-10802" dirty="0">
                <a:solidFill>
                  <a:srgbClr val="BE2D00"/>
                </a:solidFill>
                <a:latin typeface="Times New Roman"/>
                <a:cs typeface="Times New Roman"/>
              </a:rPr>
              <a:t>5</a:t>
            </a:r>
            <a:r>
              <a:rPr sz="2700" baseline="-10802" dirty="0">
                <a:solidFill>
                  <a:srgbClr val="BE2D00"/>
                </a:solidFill>
                <a:latin typeface="Times New Roman"/>
                <a:cs typeface="Times New Roman"/>
              </a:rPr>
              <a:t>	</a:t>
            </a:r>
            <a:r>
              <a:rPr sz="2000" b="1" i="1" spc="-50" dirty="0">
                <a:solidFill>
                  <a:srgbClr val="BE2D00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75433" y="5281929"/>
            <a:ext cx="378460" cy="378460"/>
            <a:chOff x="2075433" y="5281929"/>
            <a:chExt cx="378460" cy="378460"/>
          </a:xfrm>
        </p:grpSpPr>
        <p:sp>
          <p:nvSpPr>
            <p:cNvPr id="48" name="object 48"/>
            <p:cNvSpPr/>
            <p:nvPr/>
          </p:nvSpPr>
          <p:spPr>
            <a:xfrm>
              <a:off x="2104643" y="531113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19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604"/>
                  </a:lnTo>
                  <a:lnTo>
                    <a:pt x="30870" y="254532"/>
                  </a:lnTo>
                  <a:lnTo>
                    <a:pt x="65507" y="289170"/>
                  </a:lnTo>
                  <a:lnTo>
                    <a:pt x="109435" y="311883"/>
                  </a:lnTo>
                  <a:lnTo>
                    <a:pt x="160019" y="320040"/>
                  </a:lnTo>
                  <a:lnTo>
                    <a:pt x="210604" y="311883"/>
                  </a:lnTo>
                  <a:lnTo>
                    <a:pt x="254532" y="289170"/>
                  </a:lnTo>
                  <a:lnTo>
                    <a:pt x="289169" y="254532"/>
                  </a:lnTo>
                  <a:lnTo>
                    <a:pt x="311883" y="210604"/>
                  </a:lnTo>
                  <a:lnTo>
                    <a:pt x="320039" y="160020"/>
                  </a:ln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04643" y="531113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320039" y="160020"/>
                  </a:moveTo>
                  <a:lnTo>
                    <a:pt x="311883" y="109435"/>
                  </a:lnTo>
                  <a:lnTo>
                    <a:pt x="289169" y="65507"/>
                  </a:lnTo>
                  <a:lnTo>
                    <a:pt x="254532" y="30870"/>
                  </a:lnTo>
                  <a:lnTo>
                    <a:pt x="210604" y="8156"/>
                  </a:lnTo>
                  <a:lnTo>
                    <a:pt x="160019" y="0"/>
                  </a:ln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604"/>
                  </a:lnTo>
                  <a:lnTo>
                    <a:pt x="30870" y="254532"/>
                  </a:lnTo>
                  <a:lnTo>
                    <a:pt x="65507" y="289170"/>
                  </a:lnTo>
                  <a:lnTo>
                    <a:pt x="109435" y="311883"/>
                  </a:lnTo>
                  <a:lnTo>
                    <a:pt x="160019" y="320040"/>
                  </a:lnTo>
                  <a:lnTo>
                    <a:pt x="210604" y="311883"/>
                  </a:lnTo>
                  <a:lnTo>
                    <a:pt x="254532" y="289170"/>
                  </a:lnTo>
                  <a:lnTo>
                    <a:pt x="289169" y="254532"/>
                  </a:lnTo>
                  <a:lnTo>
                    <a:pt x="311883" y="210604"/>
                  </a:lnTo>
                  <a:lnTo>
                    <a:pt x="320039" y="160020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96617" y="5100955"/>
            <a:ext cx="437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309880">
              <a:lnSpc>
                <a:spcPts val="1710"/>
              </a:lnSpc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03950" y="3852417"/>
            <a:ext cx="378460" cy="377190"/>
            <a:chOff x="6203950" y="3852417"/>
            <a:chExt cx="378460" cy="377190"/>
          </a:xfrm>
        </p:grpSpPr>
        <p:sp>
          <p:nvSpPr>
            <p:cNvPr id="52" name="object 52"/>
            <p:cNvSpPr/>
            <p:nvPr/>
          </p:nvSpPr>
          <p:spPr>
            <a:xfrm>
              <a:off x="6233159" y="3881627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160019" y="0"/>
                  </a:moveTo>
                  <a:lnTo>
                    <a:pt x="109435" y="8113"/>
                  </a:lnTo>
                  <a:lnTo>
                    <a:pt x="65507" y="30711"/>
                  </a:lnTo>
                  <a:lnTo>
                    <a:pt x="30870" y="65178"/>
                  </a:lnTo>
                  <a:lnTo>
                    <a:pt x="8156" y="108898"/>
                  </a:lnTo>
                  <a:lnTo>
                    <a:pt x="0" y="159258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19" y="318516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39" y="159258"/>
                  </a:lnTo>
                  <a:lnTo>
                    <a:pt x="311883" y="108898"/>
                  </a:lnTo>
                  <a:lnTo>
                    <a:pt x="289169" y="65178"/>
                  </a:lnTo>
                  <a:lnTo>
                    <a:pt x="254532" y="30711"/>
                  </a:lnTo>
                  <a:lnTo>
                    <a:pt x="210604" y="8113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33159" y="3881627"/>
              <a:ext cx="320040" cy="318770"/>
            </a:xfrm>
            <a:custGeom>
              <a:avLst/>
              <a:gdLst/>
              <a:ahLst/>
              <a:cxnLst/>
              <a:rect l="l" t="t" r="r" b="b"/>
              <a:pathLst>
                <a:path w="320040" h="318770">
                  <a:moveTo>
                    <a:pt x="320039" y="159258"/>
                  </a:moveTo>
                  <a:lnTo>
                    <a:pt x="311883" y="108899"/>
                  </a:lnTo>
                  <a:lnTo>
                    <a:pt x="289169" y="65178"/>
                  </a:lnTo>
                  <a:lnTo>
                    <a:pt x="254532" y="30712"/>
                  </a:lnTo>
                  <a:lnTo>
                    <a:pt x="210604" y="8114"/>
                  </a:lnTo>
                  <a:lnTo>
                    <a:pt x="160019" y="0"/>
                  </a:lnTo>
                  <a:lnTo>
                    <a:pt x="109435" y="8114"/>
                  </a:lnTo>
                  <a:lnTo>
                    <a:pt x="65507" y="30712"/>
                  </a:lnTo>
                  <a:lnTo>
                    <a:pt x="30870" y="65178"/>
                  </a:lnTo>
                  <a:lnTo>
                    <a:pt x="8156" y="108899"/>
                  </a:lnTo>
                  <a:lnTo>
                    <a:pt x="0" y="159258"/>
                  </a:lnTo>
                  <a:lnTo>
                    <a:pt x="8156" y="209617"/>
                  </a:lnTo>
                  <a:lnTo>
                    <a:pt x="30870" y="253337"/>
                  </a:lnTo>
                  <a:lnTo>
                    <a:pt x="65507" y="287804"/>
                  </a:lnTo>
                  <a:lnTo>
                    <a:pt x="109435" y="310402"/>
                  </a:lnTo>
                  <a:lnTo>
                    <a:pt x="160019" y="318516"/>
                  </a:lnTo>
                  <a:lnTo>
                    <a:pt x="210604" y="310402"/>
                  </a:lnTo>
                  <a:lnTo>
                    <a:pt x="254532" y="287804"/>
                  </a:lnTo>
                  <a:lnTo>
                    <a:pt x="289169" y="253337"/>
                  </a:lnTo>
                  <a:lnTo>
                    <a:pt x="311883" y="209617"/>
                  </a:lnTo>
                  <a:lnTo>
                    <a:pt x="320039" y="159258"/>
                  </a:lnTo>
                  <a:close/>
                </a:path>
              </a:pathLst>
            </a:custGeom>
            <a:ln w="57911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323457" y="386130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356350" y="5356605"/>
            <a:ext cx="378460" cy="380365"/>
            <a:chOff x="6356350" y="5356605"/>
            <a:chExt cx="378460" cy="380365"/>
          </a:xfrm>
        </p:grpSpPr>
        <p:sp>
          <p:nvSpPr>
            <p:cNvPr id="56" name="object 56"/>
            <p:cNvSpPr/>
            <p:nvPr/>
          </p:nvSpPr>
          <p:spPr>
            <a:xfrm>
              <a:off x="6385559" y="5385815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5">
                  <a:moveTo>
                    <a:pt x="160019" y="0"/>
                  </a:moveTo>
                  <a:lnTo>
                    <a:pt x="109435" y="8199"/>
                  </a:lnTo>
                  <a:lnTo>
                    <a:pt x="65507" y="31028"/>
                  </a:lnTo>
                  <a:lnTo>
                    <a:pt x="30870" y="65836"/>
                  </a:lnTo>
                  <a:lnTo>
                    <a:pt x="8156" y="109971"/>
                  </a:lnTo>
                  <a:lnTo>
                    <a:pt x="0" y="160782"/>
                  </a:lnTo>
                  <a:lnTo>
                    <a:pt x="8156" y="211602"/>
                  </a:lnTo>
                  <a:lnTo>
                    <a:pt x="30870" y="255738"/>
                  </a:lnTo>
                  <a:lnTo>
                    <a:pt x="65507" y="290542"/>
                  </a:lnTo>
                  <a:lnTo>
                    <a:pt x="109435" y="313367"/>
                  </a:lnTo>
                  <a:lnTo>
                    <a:pt x="160019" y="321564"/>
                  </a:lnTo>
                  <a:lnTo>
                    <a:pt x="210604" y="313367"/>
                  </a:lnTo>
                  <a:lnTo>
                    <a:pt x="254532" y="290542"/>
                  </a:lnTo>
                  <a:lnTo>
                    <a:pt x="289169" y="255738"/>
                  </a:lnTo>
                  <a:lnTo>
                    <a:pt x="311883" y="211602"/>
                  </a:lnTo>
                  <a:lnTo>
                    <a:pt x="320039" y="160782"/>
                  </a:lnTo>
                  <a:lnTo>
                    <a:pt x="311883" y="109971"/>
                  </a:lnTo>
                  <a:lnTo>
                    <a:pt x="289169" y="65836"/>
                  </a:lnTo>
                  <a:lnTo>
                    <a:pt x="254532" y="31028"/>
                  </a:lnTo>
                  <a:lnTo>
                    <a:pt x="210604" y="819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559" y="5385815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40" h="321945">
                  <a:moveTo>
                    <a:pt x="320039" y="160782"/>
                  </a:moveTo>
                  <a:lnTo>
                    <a:pt x="311883" y="109972"/>
                  </a:lnTo>
                  <a:lnTo>
                    <a:pt x="289169" y="65837"/>
                  </a:lnTo>
                  <a:lnTo>
                    <a:pt x="254532" y="31028"/>
                  </a:lnTo>
                  <a:lnTo>
                    <a:pt x="210604" y="8199"/>
                  </a:lnTo>
                  <a:lnTo>
                    <a:pt x="160019" y="0"/>
                  </a:lnTo>
                  <a:lnTo>
                    <a:pt x="109435" y="8199"/>
                  </a:lnTo>
                  <a:lnTo>
                    <a:pt x="65507" y="31028"/>
                  </a:lnTo>
                  <a:lnTo>
                    <a:pt x="30870" y="65837"/>
                  </a:lnTo>
                  <a:lnTo>
                    <a:pt x="8156" y="109972"/>
                  </a:lnTo>
                  <a:lnTo>
                    <a:pt x="0" y="160782"/>
                  </a:lnTo>
                  <a:lnTo>
                    <a:pt x="8156" y="211602"/>
                  </a:lnTo>
                  <a:lnTo>
                    <a:pt x="30870" y="255738"/>
                  </a:lnTo>
                  <a:lnTo>
                    <a:pt x="65507" y="290543"/>
                  </a:lnTo>
                  <a:lnTo>
                    <a:pt x="109435" y="313367"/>
                  </a:lnTo>
                  <a:lnTo>
                    <a:pt x="160019" y="321564"/>
                  </a:lnTo>
                  <a:lnTo>
                    <a:pt x="210604" y="313367"/>
                  </a:lnTo>
                  <a:lnTo>
                    <a:pt x="254532" y="290543"/>
                  </a:lnTo>
                  <a:lnTo>
                    <a:pt x="289169" y="255738"/>
                  </a:lnTo>
                  <a:lnTo>
                    <a:pt x="311883" y="211602"/>
                  </a:lnTo>
                  <a:lnTo>
                    <a:pt x="320039" y="160782"/>
                  </a:lnTo>
                  <a:close/>
                </a:path>
              </a:pathLst>
            </a:custGeom>
            <a:ln w="579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475857" y="53679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1997" y="1056831"/>
            <a:ext cx="7800394" cy="5643244"/>
            <a:chOff x="261997" y="1056831"/>
            <a:chExt cx="7800394" cy="5643244"/>
          </a:xfrm>
        </p:grpSpPr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134" y="2497201"/>
              <a:ext cx="190500" cy="1950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997" y="5007738"/>
              <a:ext cx="616180" cy="26754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705" y="5073394"/>
              <a:ext cx="726794" cy="16513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36" y="5427073"/>
              <a:ext cx="302005" cy="24945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569" y="5395137"/>
              <a:ext cx="388492" cy="2312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3108" y="5426854"/>
              <a:ext cx="237541" cy="19671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130" y="5784303"/>
              <a:ext cx="308314" cy="22061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613" y="5807875"/>
              <a:ext cx="135632" cy="20061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3543" y="5807956"/>
              <a:ext cx="267216" cy="16797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5052" y="6219269"/>
              <a:ext cx="181818" cy="10256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4785" y="6135813"/>
              <a:ext cx="1042607" cy="21834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64715" y="6187537"/>
              <a:ext cx="142413" cy="13080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44023" y="6169112"/>
              <a:ext cx="1513108" cy="5309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48145" y="6474081"/>
              <a:ext cx="455076" cy="19033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86336" y="6399182"/>
              <a:ext cx="70558" cy="14681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372320" y="6590320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44183" y="0"/>
                  </a:moveTo>
                  <a:lnTo>
                    <a:pt x="3950" y="4925"/>
                  </a:lnTo>
                  <a:lnTo>
                    <a:pt x="0" y="9979"/>
                  </a:lnTo>
                  <a:lnTo>
                    <a:pt x="1358" y="21087"/>
                  </a:lnTo>
                  <a:lnTo>
                    <a:pt x="6413" y="25038"/>
                  </a:lnTo>
                  <a:lnTo>
                    <a:pt x="13130" y="24147"/>
                  </a:lnTo>
                  <a:lnTo>
                    <a:pt x="47443" y="15800"/>
                  </a:lnTo>
                  <a:lnTo>
                    <a:pt x="50187" y="11291"/>
                  </a:lnTo>
                  <a:lnTo>
                    <a:pt x="48099" y="2709"/>
                  </a:lnTo>
                  <a:lnTo>
                    <a:pt x="44183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16869" y="1056831"/>
              <a:ext cx="945522" cy="388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" y="-22868"/>
            <a:ext cx="5779135" cy="7473950"/>
          </a:xfrm>
          <a:custGeom>
            <a:avLst/>
            <a:gdLst/>
            <a:ahLst/>
            <a:cxnLst/>
            <a:rect l="l" t="t" r="r" b="b"/>
            <a:pathLst>
              <a:path w="5779135" h="7473950">
                <a:moveTo>
                  <a:pt x="5779008" y="0"/>
                </a:moveTo>
                <a:lnTo>
                  <a:pt x="0" y="0"/>
                </a:lnTo>
                <a:lnTo>
                  <a:pt x="0" y="7473327"/>
                </a:lnTo>
                <a:lnTo>
                  <a:pt x="5779008" y="7473327"/>
                </a:lnTo>
                <a:lnTo>
                  <a:pt x="5779008" y="0"/>
                </a:lnTo>
                <a:close/>
              </a:path>
            </a:pathLst>
          </a:custGeom>
          <a:solidFill>
            <a:srgbClr val="F7F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493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4934" y="299771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5">
                <a:moveTo>
                  <a:pt x="84074" y="0"/>
                </a:moveTo>
                <a:lnTo>
                  <a:pt x="0" y="0"/>
                </a:lnTo>
              </a:path>
              <a:path w="84454" h="635">
                <a:moveTo>
                  <a:pt x="0" y="12"/>
                </a:moveTo>
                <a:lnTo>
                  <a:pt x="0" y="0"/>
                </a:lnTo>
              </a:path>
              <a:path w="84454" h="635">
                <a:moveTo>
                  <a:pt x="0" y="0"/>
                </a:moveTo>
                <a:lnTo>
                  <a:pt x="840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691759" y="88785"/>
            <a:ext cx="87630" cy="1042669"/>
            <a:chOff x="5691759" y="88785"/>
            <a:chExt cx="87630" cy="1042669"/>
          </a:xfrm>
        </p:grpSpPr>
        <p:sp>
          <p:nvSpPr>
            <p:cNvPr id="6" name="object 6"/>
            <p:cNvSpPr/>
            <p:nvPr/>
          </p:nvSpPr>
          <p:spPr>
            <a:xfrm>
              <a:off x="5694934" y="91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4934" y="299782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4934" y="507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22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4934" y="715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4934" y="923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694934" y="1338859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4">
                <a:moveTo>
                  <a:pt x="84074" y="0"/>
                </a:moveTo>
                <a:lnTo>
                  <a:pt x="0" y="0"/>
                </a:lnTo>
              </a:path>
              <a:path w="84454" h="634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4934" y="1131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4" h="208280">
                <a:moveTo>
                  <a:pt x="84074" y="0"/>
                </a:moveTo>
                <a:lnTo>
                  <a:pt x="0" y="0"/>
                </a:lnTo>
              </a:path>
              <a:path w="84454" h="208280">
                <a:moveTo>
                  <a:pt x="0" y="207822"/>
                </a:moveTo>
                <a:lnTo>
                  <a:pt x="0" y="0"/>
                </a:lnTo>
              </a:path>
              <a:path w="84454" h="208280">
                <a:moveTo>
                  <a:pt x="0" y="0"/>
                </a:moveTo>
                <a:lnTo>
                  <a:pt x="84074" y="0"/>
                </a:lnTo>
              </a:path>
              <a:path w="84454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691759" y="1335696"/>
            <a:ext cx="87630" cy="2081530"/>
            <a:chOff x="5691759" y="1335696"/>
            <a:chExt cx="87630" cy="2081530"/>
          </a:xfrm>
        </p:grpSpPr>
        <p:sp>
          <p:nvSpPr>
            <p:cNvPr id="14" name="object 14"/>
            <p:cNvSpPr/>
            <p:nvPr/>
          </p:nvSpPr>
          <p:spPr>
            <a:xfrm>
              <a:off x="5694934" y="1338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207810"/>
                  </a:moveTo>
                  <a:lnTo>
                    <a:pt x="0" y="207810"/>
                  </a:lnTo>
                </a:path>
                <a:path w="84454" h="208280">
                  <a:moveTo>
                    <a:pt x="0" y="207822"/>
                  </a:moveTo>
                  <a:lnTo>
                    <a:pt x="0" y="207810"/>
                  </a:lnTo>
                </a:path>
                <a:path w="84454" h="208280">
                  <a:moveTo>
                    <a:pt x="0" y="207810"/>
                  </a:moveTo>
                  <a:lnTo>
                    <a:pt x="84074" y="20781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94934" y="1546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4934" y="1754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4934" y="1962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4934" y="2170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4934" y="2377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4934" y="2585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4934" y="2793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4934" y="3001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94934" y="3209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694934" y="3624859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5">
                <a:moveTo>
                  <a:pt x="84074" y="0"/>
                </a:moveTo>
                <a:lnTo>
                  <a:pt x="0" y="0"/>
                </a:lnTo>
              </a:path>
              <a:path w="84454" h="635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4934" y="3417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4" h="208279">
                <a:moveTo>
                  <a:pt x="84074" y="13"/>
                </a:moveTo>
                <a:lnTo>
                  <a:pt x="0" y="13"/>
                </a:lnTo>
              </a:path>
              <a:path w="84454" h="208279">
                <a:moveTo>
                  <a:pt x="0" y="207822"/>
                </a:moveTo>
                <a:lnTo>
                  <a:pt x="0" y="13"/>
                </a:lnTo>
              </a:path>
              <a:path w="84454" h="208279">
                <a:moveTo>
                  <a:pt x="0" y="0"/>
                </a:moveTo>
                <a:lnTo>
                  <a:pt x="84074" y="0"/>
                </a:lnTo>
              </a:path>
              <a:path w="84454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691759" y="3621696"/>
            <a:ext cx="87630" cy="3328670"/>
            <a:chOff x="5691759" y="3621696"/>
            <a:chExt cx="87630" cy="3328670"/>
          </a:xfrm>
        </p:grpSpPr>
        <p:sp>
          <p:nvSpPr>
            <p:cNvPr id="27" name="object 27"/>
            <p:cNvSpPr/>
            <p:nvPr/>
          </p:nvSpPr>
          <p:spPr>
            <a:xfrm>
              <a:off x="5694934" y="3624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207810"/>
                  </a:moveTo>
                  <a:lnTo>
                    <a:pt x="0" y="207810"/>
                  </a:lnTo>
                </a:path>
                <a:path w="84454" h="208279">
                  <a:moveTo>
                    <a:pt x="0" y="207822"/>
                  </a:moveTo>
                  <a:lnTo>
                    <a:pt x="0" y="207810"/>
                  </a:lnTo>
                </a:path>
                <a:path w="84454" h="208279">
                  <a:moveTo>
                    <a:pt x="0" y="207810"/>
                  </a:moveTo>
                  <a:lnTo>
                    <a:pt x="84074" y="20781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94934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94934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94934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94934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94934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94934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94934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10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94934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35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94934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94934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22"/>
                  </a:moveTo>
                  <a:lnTo>
                    <a:pt x="0" y="13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94934" y="5910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4934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2"/>
                  </a:moveTo>
                  <a:lnTo>
                    <a:pt x="0" y="12"/>
                  </a:lnTo>
                </a:path>
                <a:path w="84454" h="208279">
                  <a:moveTo>
                    <a:pt x="0" y="207822"/>
                  </a:moveTo>
                  <a:lnTo>
                    <a:pt x="0" y="12"/>
                  </a:lnTo>
                </a:path>
                <a:path w="84454" h="208279">
                  <a:moveTo>
                    <a:pt x="0" y="12"/>
                  </a:moveTo>
                  <a:lnTo>
                    <a:pt x="84074" y="12"/>
                  </a:lnTo>
                </a:path>
                <a:path w="84454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94934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94934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2"/>
                  </a:moveTo>
                  <a:lnTo>
                    <a:pt x="0" y="12"/>
                  </a:lnTo>
                </a:path>
                <a:path w="84454" h="208279">
                  <a:moveTo>
                    <a:pt x="0" y="207835"/>
                  </a:moveTo>
                  <a:lnTo>
                    <a:pt x="0" y="12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94934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5694934" y="7157783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0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691759" y="6946785"/>
            <a:ext cx="87630" cy="527050"/>
            <a:chOff x="5691759" y="6946785"/>
            <a:chExt cx="87630" cy="527050"/>
          </a:xfrm>
        </p:grpSpPr>
        <p:sp>
          <p:nvSpPr>
            <p:cNvPr id="45" name="object 45"/>
            <p:cNvSpPr/>
            <p:nvPr/>
          </p:nvSpPr>
          <p:spPr>
            <a:xfrm>
              <a:off x="5694934" y="6949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4934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94934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4" h="107950">
                  <a:moveTo>
                    <a:pt x="84074" y="0"/>
                  </a:moveTo>
                  <a:lnTo>
                    <a:pt x="0" y="0"/>
                  </a:lnTo>
                </a:path>
                <a:path w="84454" h="107950">
                  <a:moveTo>
                    <a:pt x="0" y="107720"/>
                  </a:moveTo>
                  <a:lnTo>
                    <a:pt x="0" y="0"/>
                  </a:lnTo>
                </a:path>
                <a:path w="84454" h="107950">
                  <a:moveTo>
                    <a:pt x="0" y="0"/>
                  </a:moveTo>
                  <a:lnTo>
                    <a:pt x="84074" y="0"/>
                  </a:lnTo>
                </a:path>
                <a:path w="84454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5694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7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5483936" y="88785"/>
            <a:ext cx="214629" cy="1045844"/>
            <a:chOff x="5483936" y="88785"/>
            <a:chExt cx="214629" cy="1045844"/>
          </a:xfrm>
        </p:grpSpPr>
        <p:sp>
          <p:nvSpPr>
            <p:cNvPr id="51" name="object 51"/>
            <p:cNvSpPr/>
            <p:nvPr/>
          </p:nvSpPr>
          <p:spPr>
            <a:xfrm>
              <a:off x="5487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7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7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7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87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5487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5483936" y="1335684"/>
            <a:ext cx="214629" cy="2084705"/>
            <a:chOff x="5483936" y="1335684"/>
            <a:chExt cx="214629" cy="2084705"/>
          </a:xfrm>
        </p:grpSpPr>
        <p:sp>
          <p:nvSpPr>
            <p:cNvPr id="58" name="object 58"/>
            <p:cNvSpPr/>
            <p:nvPr/>
          </p:nvSpPr>
          <p:spPr>
            <a:xfrm>
              <a:off x="5487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7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87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87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7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87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87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87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87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87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5487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483936" y="3621684"/>
            <a:ext cx="214629" cy="3331845"/>
            <a:chOff x="5483936" y="3621684"/>
            <a:chExt cx="214629" cy="3331845"/>
          </a:xfrm>
        </p:grpSpPr>
        <p:sp>
          <p:nvSpPr>
            <p:cNvPr id="70" name="object 70"/>
            <p:cNvSpPr/>
            <p:nvPr/>
          </p:nvSpPr>
          <p:spPr>
            <a:xfrm>
              <a:off x="5487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7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7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87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87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87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7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87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87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87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87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87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87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87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87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7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5483936" y="6946785"/>
            <a:ext cx="214629" cy="530225"/>
            <a:chOff x="5483936" y="6946785"/>
            <a:chExt cx="214629" cy="530225"/>
          </a:xfrm>
        </p:grpSpPr>
        <p:sp>
          <p:nvSpPr>
            <p:cNvPr id="87" name="object 87"/>
            <p:cNvSpPr/>
            <p:nvPr/>
          </p:nvSpPr>
          <p:spPr>
            <a:xfrm>
              <a:off x="5487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87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487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5487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5276113" y="88785"/>
            <a:ext cx="214629" cy="1045844"/>
            <a:chOff x="5276113" y="88785"/>
            <a:chExt cx="214629" cy="1045844"/>
          </a:xfrm>
        </p:grpSpPr>
        <p:sp>
          <p:nvSpPr>
            <p:cNvPr id="92" name="object 92"/>
            <p:cNvSpPr/>
            <p:nvPr/>
          </p:nvSpPr>
          <p:spPr>
            <a:xfrm>
              <a:off x="5279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79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79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79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79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5279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5276113" y="1335684"/>
            <a:ext cx="214629" cy="2084705"/>
            <a:chOff x="5276113" y="1335684"/>
            <a:chExt cx="214629" cy="2084705"/>
          </a:xfrm>
        </p:grpSpPr>
        <p:sp>
          <p:nvSpPr>
            <p:cNvPr id="99" name="object 99"/>
            <p:cNvSpPr/>
            <p:nvPr/>
          </p:nvSpPr>
          <p:spPr>
            <a:xfrm>
              <a:off x="5279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79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79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79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79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79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79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79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79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79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/>
          <p:nvPr/>
        </p:nvSpPr>
        <p:spPr>
          <a:xfrm>
            <a:off x="5279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5276113" y="3621684"/>
            <a:ext cx="214629" cy="3855085"/>
            <a:chOff x="5276113" y="3621684"/>
            <a:chExt cx="214629" cy="3855085"/>
          </a:xfrm>
        </p:grpSpPr>
        <p:sp>
          <p:nvSpPr>
            <p:cNvPr id="111" name="object 111"/>
            <p:cNvSpPr/>
            <p:nvPr/>
          </p:nvSpPr>
          <p:spPr>
            <a:xfrm>
              <a:off x="5279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79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79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79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79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79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79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79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79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79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79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79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79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79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79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79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79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79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79300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/>
          <p:nvPr/>
        </p:nvSpPr>
        <p:spPr>
          <a:xfrm>
            <a:off x="5279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7147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2" name="object 132"/>
          <p:cNvGrpSpPr/>
          <p:nvPr/>
        </p:nvGrpSpPr>
        <p:grpSpPr>
          <a:xfrm>
            <a:off x="5068290" y="88785"/>
            <a:ext cx="214629" cy="1045844"/>
            <a:chOff x="5068290" y="88785"/>
            <a:chExt cx="214629" cy="1045844"/>
          </a:xfrm>
        </p:grpSpPr>
        <p:sp>
          <p:nvSpPr>
            <p:cNvPr id="133" name="object 133"/>
            <p:cNvSpPr/>
            <p:nvPr/>
          </p:nvSpPr>
          <p:spPr>
            <a:xfrm>
              <a:off x="5071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71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71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71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071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5071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5068290" y="1335684"/>
            <a:ext cx="214629" cy="2084705"/>
            <a:chOff x="5068290" y="1335684"/>
            <a:chExt cx="214629" cy="2084705"/>
          </a:xfrm>
        </p:grpSpPr>
        <p:sp>
          <p:nvSpPr>
            <p:cNvPr id="140" name="object 140"/>
            <p:cNvSpPr/>
            <p:nvPr/>
          </p:nvSpPr>
          <p:spPr>
            <a:xfrm>
              <a:off x="5071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71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071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71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71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71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71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71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71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071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/>
          <p:nvPr/>
        </p:nvSpPr>
        <p:spPr>
          <a:xfrm>
            <a:off x="5071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1" name="object 151"/>
          <p:cNvGrpSpPr/>
          <p:nvPr/>
        </p:nvGrpSpPr>
        <p:grpSpPr>
          <a:xfrm>
            <a:off x="5068290" y="3621684"/>
            <a:ext cx="214629" cy="3331845"/>
            <a:chOff x="5068290" y="3621684"/>
            <a:chExt cx="214629" cy="3331845"/>
          </a:xfrm>
        </p:grpSpPr>
        <p:sp>
          <p:nvSpPr>
            <p:cNvPr id="152" name="object 152"/>
            <p:cNvSpPr/>
            <p:nvPr/>
          </p:nvSpPr>
          <p:spPr>
            <a:xfrm>
              <a:off x="5071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71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1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71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71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71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071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071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071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071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071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071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71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71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071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71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5068290" y="6946785"/>
            <a:ext cx="214629" cy="530225"/>
            <a:chOff x="5068290" y="6946785"/>
            <a:chExt cx="214629" cy="530225"/>
          </a:xfrm>
        </p:grpSpPr>
        <p:sp>
          <p:nvSpPr>
            <p:cNvPr id="169" name="object 169"/>
            <p:cNvSpPr/>
            <p:nvPr/>
          </p:nvSpPr>
          <p:spPr>
            <a:xfrm>
              <a:off x="507146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71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7147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/>
          <p:nvPr/>
        </p:nvSpPr>
        <p:spPr>
          <a:xfrm>
            <a:off x="5071465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63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4" name="object 174"/>
          <p:cNvGrpSpPr/>
          <p:nvPr/>
        </p:nvGrpSpPr>
        <p:grpSpPr>
          <a:xfrm>
            <a:off x="4860480" y="88785"/>
            <a:ext cx="214629" cy="1045844"/>
            <a:chOff x="4860480" y="88785"/>
            <a:chExt cx="214629" cy="1045844"/>
          </a:xfrm>
        </p:grpSpPr>
        <p:sp>
          <p:nvSpPr>
            <p:cNvPr id="175" name="object 175"/>
            <p:cNvSpPr/>
            <p:nvPr/>
          </p:nvSpPr>
          <p:spPr>
            <a:xfrm>
              <a:off x="486365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6365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6365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6365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86365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/>
          <p:nvPr/>
        </p:nvSpPr>
        <p:spPr>
          <a:xfrm>
            <a:off x="486365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1" name="object 181"/>
          <p:cNvGrpSpPr/>
          <p:nvPr/>
        </p:nvGrpSpPr>
        <p:grpSpPr>
          <a:xfrm>
            <a:off x="4860480" y="1335684"/>
            <a:ext cx="214629" cy="2084705"/>
            <a:chOff x="4860480" y="1335684"/>
            <a:chExt cx="214629" cy="2084705"/>
          </a:xfrm>
        </p:grpSpPr>
        <p:sp>
          <p:nvSpPr>
            <p:cNvPr id="182" name="object 182"/>
            <p:cNvSpPr/>
            <p:nvPr/>
          </p:nvSpPr>
          <p:spPr>
            <a:xfrm>
              <a:off x="486365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86365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86365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86365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86365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6365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6365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6365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6365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86365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/>
          <p:nvPr/>
        </p:nvSpPr>
        <p:spPr>
          <a:xfrm>
            <a:off x="486365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3" name="object 193"/>
          <p:cNvGrpSpPr/>
          <p:nvPr/>
        </p:nvGrpSpPr>
        <p:grpSpPr>
          <a:xfrm>
            <a:off x="4860480" y="3621684"/>
            <a:ext cx="214629" cy="3331845"/>
            <a:chOff x="4860480" y="3621684"/>
            <a:chExt cx="214629" cy="3331845"/>
          </a:xfrm>
        </p:grpSpPr>
        <p:sp>
          <p:nvSpPr>
            <p:cNvPr id="194" name="object 194"/>
            <p:cNvSpPr/>
            <p:nvPr/>
          </p:nvSpPr>
          <p:spPr>
            <a:xfrm>
              <a:off x="486365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6365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6365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6365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6365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6365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6365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86365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86365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86365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86365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365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6365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6365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6365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86365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0" name="object 210"/>
          <p:cNvGrpSpPr/>
          <p:nvPr/>
        </p:nvGrpSpPr>
        <p:grpSpPr>
          <a:xfrm>
            <a:off x="4860480" y="6946785"/>
            <a:ext cx="214629" cy="530225"/>
            <a:chOff x="4860480" y="6946785"/>
            <a:chExt cx="214629" cy="530225"/>
          </a:xfrm>
        </p:grpSpPr>
        <p:sp>
          <p:nvSpPr>
            <p:cNvPr id="211" name="object 211"/>
            <p:cNvSpPr/>
            <p:nvPr/>
          </p:nvSpPr>
          <p:spPr>
            <a:xfrm>
              <a:off x="486365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6365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63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/>
          <p:nvPr/>
        </p:nvSpPr>
        <p:spPr>
          <a:xfrm>
            <a:off x="4863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5" name="object 215"/>
          <p:cNvGrpSpPr/>
          <p:nvPr/>
        </p:nvGrpSpPr>
        <p:grpSpPr>
          <a:xfrm>
            <a:off x="4652657" y="88785"/>
            <a:ext cx="214629" cy="1045844"/>
            <a:chOff x="4652657" y="88785"/>
            <a:chExt cx="214629" cy="1045844"/>
          </a:xfrm>
        </p:grpSpPr>
        <p:sp>
          <p:nvSpPr>
            <p:cNvPr id="216" name="object 216"/>
            <p:cNvSpPr/>
            <p:nvPr/>
          </p:nvSpPr>
          <p:spPr>
            <a:xfrm>
              <a:off x="4655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655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655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655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655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/>
          <p:nvPr/>
        </p:nvSpPr>
        <p:spPr>
          <a:xfrm>
            <a:off x="4655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2" name="object 222"/>
          <p:cNvGrpSpPr/>
          <p:nvPr/>
        </p:nvGrpSpPr>
        <p:grpSpPr>
          <a:xfrm>
            <a:off x="4652657" y="1335684"/>
            <a:ext cx="214629" cy="2084705"/>
            <a:chOff x="4652657" y="1335684"/>
            <a:chExt cx="214629" cy="2084705"/>
          </a:xfrm>
        </p:grpSpPr>
        <p:sp>
          <p:nvSpPr>
            <p:cNvPr id="223" name="object 223"/>
            <p:cNvSpPr/>
            <p:nvPr/>
          </p:nvSpPr>
          <p:spPr>
            <a:xfrm>
              <a:off x="4655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655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655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655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55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55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655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655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655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55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/>
          <p:nvPr/>
        </p:nvSpPr>
        <p:spPr>
          <a:xfrm>
            <a:off x="4655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4" name="object 234"/>
          <p:cNvGrpSpPr/>
          <p:nvPr/>
        </p:nvGrpSpPr>
        <p:grpSpPr>
          <a:xfrm>
            <a:off x="4652657" y="3621684"/>
            <a:ext cx="214629" cy="3331845"/>
            <a:chOff x="4652657" y="3621684"/>
            <a:chExt cx="214629" cy="3331845"/>
          </a:xfrm>
        </p:grpSpPr>
        <p:sp>
          <p:nvSpPr>
            <p:cNvPr id="235" name="object 235"/>
            <p:cNvSpPr/>
            <p:nvPr/>
          </p:nvSpPr>
          <p:spPr>
            <a:xfrm>
              <a:off x="4655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655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655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655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655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655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655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655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655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655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655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655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655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655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655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655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4652657" y="6946785"/>
            <a:ext cx="214629" cy="530225"/>
            <a:chOff x="4652657" y="6946785"/>
            <a:chExt cx="214629" cy="530225"/>
          </a:xfrm>
        </p:grpSpPr>
        <p:sp>
          <p:nvSpPr>
            <p:cNvPr id="252" name="object 252"/>
            <p:cNvSpPr/>
            <p:nvPr/>
          </p:nvSpPr>
          <p:spPr>
            <a:xfrm>
              <a:off x="4655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655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655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/>
          <p:nvPr/>
        </p:nvSpPr>
        <p:spPr>
          <a:xfrm>
            <a:off x="4655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44802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7" name="object 257"/>
          <p:cNvGrpSpPr/>
          <p:nvPr/>
        </p:nvGrpSpPr>
        <p:grpSpPr>
          <a:xfrm>
            <a:off x="4444834" y="88785"/>
            <a:ext cx="214629" cy="1045844"/>
            <a:chOff x="4444834" y="88785"/>
            <a:chExt cx="214629" cy="1045844"/>
          </a:xfrm>
        </p:grpSpPr>
        <p:sp>
          <p:nvSpPr>
            <p:cNvPr id="258" name="object 258"/>
            <p:cNvSpPr/>
            <p:nvPr/>
          </p:nvSpPr>
          <p:spPr>
            <a:xfrm>
              <a:off x="444800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44800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44800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44800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44800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/>
          <p:nvPr/>
        </p:nvSpPr>
        <p:spPr>
          <a:xfrm>
            <a:off x="444800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4" name="object 264"/>
          <p:cNvGrpSpPr/>
          <p:nvPr/>
        </p:nvGrpSpPr>
        <p:grpSpPr>
          <a:xfrm>
            <a:off x="4444834" y="1335684"/>
            <a:ext cx="214629" cy="2084705"/>
            <a:chOff x="4444834" y="1335684"/>
            <a:chExt cx="214629" cy="2084705"/>
          </a:xfrm>
        </p:grpSpPr>
        <p:sp>
          <p:nvSpPr>
            <p:cNvPr id="265" name="object 265"/>
            <p:cNvSpPr/>
            <p:nvPr/>
          </p:nvSpPr>
          <p:spPr>
            <a:xfrm>
              <a:off x="444800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44800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44800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44800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44800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44800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44800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44800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44800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44800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/>
          <p:nvPr/>
        </p:nvSpPr>
        <p:spPr>
          <a:xfrm>
            <a:off x="444800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6" name="object 276"/>
          <p:cNvGrpSpPr/>
          <p:nvPr/>
        </p:nvGrpSpPr>
        <p:grpSpPr>
          <a:xfrm>
            <a:off x="4444834" y="3621684"/>
            <a:ext cx="214629" cy="3331845"/>
            <a:chOff x="4444834" y="3621684"/>
            <a:chExt cx="214629" cy="3331845"/>
          </a:xfrm>
        </p:grpSpPr>
        <p:sp>
          <p:nvSpPr>
            <p:cNvPr id="277" name="object 277"/>
            <p:cNvSpPr/>
            <p:nvPr/>
          </p:nvSpPr>
          <p:spPr>
            <a:xfrm>
              <a:off x="444800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44800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44800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44800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44800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44800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44800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44800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44800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44800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44800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44800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44800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44800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44800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44800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3" name="object 293"/>
          <p:cNvGrpSpPr/>
          <p:nvPr/>
        </p:nvGrpSpPr>
        <p:grpSpPr>
          <a:xfrm>
            <a:off x="4444834" y="6946785"/>
            <a:ext cx="214629" cy="530225"/>
            <a:chOff x="4444834" y="6946785"/>
            <a:chExt cx="214629" cy="530225"/>
          </a:xfrm>
        </p:grpSpPr>
        <p:sp>
          <p:nvSpPr>
            <p:cNvPr id="294" name="object 294"/>
            <p:cNvSpPr/>
            <p:nvPr/>
          </p:nvSpPr>
          <p:spPr>
            <a:xfrm>
              <a:off x="444800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44800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448022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7" name="object 297"/>
          <p:cNvSpPr/>
          <p:nvPr/>
        </p:nvSpPr>
        <p:spPr>
          <a:xfrm>
            <a:off x="4448009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40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9" name="object 299"/>
          <p:cNvGrpSpPr/>
          <p:nvPr/>
        </p:nvGrpSpPr>
        <p:grpSpPr>
          <a:xfrm>
            <a:off x="4237024" y="88785"/>
            <a:ext cx="214629" cy="1045844"/>
            <a:chOff x="4237024" y="88785"/>
            <a:chExt cx="214629" cy="1045844"/>
          </a:xfrm>
        </p:grpSpPr>
        <p:sp>
          <p:nvSpPr>
            <p:cNvPr id="300" name="object 300"/>
            <p:cNvSpPr/>
            <p:nvPr/>
          </p:nvSpPr>
          <p:spPr>
            <a:xfrm>
              <a:off x="424019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24019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24019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24019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24019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/>
          <p:nvPr/>
        </p:nvSpPr>
        <p:spPr>
          <a:xfrm>
            <a:off x="424019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6" name="object 306"/>
          <p:cNvGrpSpPr/>
          <p:nvPr/>
        </p:nvGrpSpPr>
        <p:grpSpPr>
          <a:xfrm>
            <a:off x="4237024" y="1335684"/>
            <a:ext cx="214629" cy="2084705"/>
            <a:chOff x="4237024" y="1335684"/>
            <a:chExt cx="214629" cy="2084705"/>
          </a:xfrm>
        </p:grpSpPr>
        <p:sp>
          <p:nvSpPr>
            <p:cNvPr id="307" name="object 307"/>
            <p:cNvSpPr/>
            <p:nvPr/>
          </p:nvSpPr>
          <p:spPr>
            <a:xfrm>
              <a:off x="424019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24019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24019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24019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24019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24019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24019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24019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24019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24019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7" name="object 317"/>
          <p:cNvSpPr/>
          <p:nvPr/>
        </p:nvSpPr>
        <p:spPr>
          <a:xfrm>
            <a:off x="424019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8" name="object 318"/>
          <p:cNvGrpSpPr/>
          <p:nvPr/>
        </p:nvGrpSpPr>
        <p:grpSpPr>
          <a:xfrm>
            <a:off x="4237024" y="3621684"/>
            <a:ext cx="214629" cy="3331845"/>
            <a:chOff x="4237024" y="3621684"/>
            <a:chExt cx="214629" cy="3331845"/>
          </a:xfrm>
        </p:grpSpPr>
        <p:sp>
          <p:nvSpPr>
            <p:cNvPr id="319" name="object 319"/>
            <p:cNvSpPr/>
            <p:nvPr/>
          </p:nvSpPr>
          <p:spPr>
            <a:xfrm>
              <a:off x="424019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24019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24019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24019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24019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24019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24019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4019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4019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4019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24019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24019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24019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24019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24019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24019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5" name="object 335"/>
          <p:cNvGrpSpPr/>
          <p:nvPr/>
        </p:nvGrpSpPr>
        <p:grpSpPr>
          <a:xfrm>
            <a:off x="4237024" y="6946785"/>
            <a:ext cx="214629" cy="530225"/>
            <a:chOff x="4237024" y="6946785"/>
            <a:chExt cx="214629" cy="530225"/>
          </a:xfrm>
        </p:grpSpPr>
        <p:sp>
          <p:nvSpPr>
            <p:cNvPr id="336" name="object 336"/>
            <p:cNvSpPr/>
            <p:nvPr/>
          </p:nvSpPr>
          <p:spPr>
            <a:xfrm>
              <a:off x="424019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24019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24019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9" name="object 339"/>
          <p:cNvSpPr/>
          <p:nvPr/>
        </p:nvSpPr>
        <p:spPr>
          <a:xfrm>
            <a:off x="4240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03238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1" name="object 341"/>
          <p:cNvGrpSpPr/>
          <p:nvPr/>
        </p:nvGrpSpPr>
        <p:grpSpPr>
          <a:xfrm>
            <a:off x="4029202" y="88785"/>
            <a:ext cx="214629" cy="1045844"/>
            <a:chOff x="4029202" y="88785"/>
            <a:chExt cx="214629" cy="1045844"/>
          </a:xfrm>
        </p:grpSpPr>
        <p:sp>
          <p:nvSpPr>
            <p:cNvPr id="342" name="object 342"/>
            <p:cNvSpPr/>
            <p:nvPr/>
          </p:nvSpPr>
          <p:spPr>
            <a:xfrm>
              <a:off x="4032377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032377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032377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032377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032377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7" name="object 347"/>
          <p:cNvSpPr/>
          <p:nvPr/>
        </p:nvSpPr>
        <p:spPr>
          <a:xfrm>
            <a:off x="4032377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8" name="object 348"/>
          <p:cNvGrpSpPr/>
          <p:nvPr/>
        </p:nvGrpSpPr>
        <p:grpSpPr>
          <a:xfrm>
            <a:off x="4029202" y="1335684"/>
            <a:ext cx="214629" cy="2084705"/>
            <a:chOff x="4029202" y="1335684"/>
            <a:chExt cx="214629" cy="2084705"/>
          </a:xfrm>
        </p:grpSpPr>
        <p:sp>
          <p:nvSpPr>
            <p:cNvPr id="349" name="object 349"/>
            <p:cNvSpPr/>
            <p:nvPr/>
          </p:nvSpPr>
          <p:spPr>
            <a:xfrm>
              <a:off x="4032377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032377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032377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032377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032377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032377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032377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032377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032377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032377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9" name="object 359"/>
          <p:cNvSpPr/>
          <p:nvPr/>
        </p:nvSpPr>
        <p:spPr>
          <a:xfrm>
            <a:off x="4032377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0" name="object 360"/>
          <p:cNvGrpSpPr/>
          <p:nvPr/>
        </p:nvGrpSpPr>
        <p:grpSpPr>
          <a:xfrm>
            <a:off x="4029202" y="3621684"/>
            <a:ext cx="214629" cy="3855085"/>
            <a:chOff x="4029202" y="3621684"/>
            <a:chExt cx="214629" cy="3855085"/>
          </a:xfrm>
        </p:grpSpPr>
        <p:sp>
          <p:nvSpPr>
            <p:cNvPr id="361" name="object 361"/>
            <p:cNvSpPr/>
            <p:nvPr/>
          </p:nvSpPr>
          <p:spPr>
            <a:xfrm>
              <a:off x="4032377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032377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032377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032377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032377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032377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032377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032377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032377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032377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032377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032377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032377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032377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032377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032377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032377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032377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03238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0" name="object 380"/>
          <p:cNvSpPr/>
          <p:nvPr/>
        </p:nvSpPr>
        <p:spPr>
          <a:xfrm>
            <a:off x="4032377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824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2" name="object 382"/>
          <p:cNvGrpSpPr/>
          <p:nvPr/>
        </p:nvGrpSpPr>
        <p:grpSpPr>
          <a:xfrm>
            <a:off x="3821391" y="88785"/>
            <a:ext cx="214629" cy="1045844"/>
            <a:chOff x="3821391" y="88785"/>
            <a:chExt cx="214629" cy="1045844"/>
          </a:xfrm>
        </p:grpSpPr>
        <p:sp>
          <p:nvSpPr>
            <p:cNvPr id="383" name="object 383"/>
            <p:cNvSpPr/>
            <p:nvPr/>
          </p:nvSpPr>
          <p:spPr>
            <a:xfrm>
              <a:off x="3824566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824566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824566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824566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824566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8" name="object 388"/>
          <p:cNvSpPr/>
          <p:nvPr/>
        </p:nvSpPr>
        <p:spPr>
          <a:xfrm>
            <a:off x="3824566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9" name="object 389"/>
          <p:cNvGrpSpPr/>
          <p:nvPr/>
        </p:nvGrpSpPr>
        <p:grpSpPr>
          <a:xfrm>
            <a:off x="3821391" y="1335684"/>
            <a:ext cx="214629" cy="2084705"/>
            <a:chOff x="3821391" y="1335684"/>
            <a:chExt cx="214629" cy="2084705"/>
          </a:xfrm>
        </p:grpSpPr>
        <p:sp>
          <p:nvSpPr>
            <p:cNvPr id="390" name="object 390"/>
            <p:cNvSpPr/>
            <p:nvPr/>
          </p:nvSpPr>
          <p:spPr>
            <a:xfrm>
              <a:off x="3824566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824566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824566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824566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24566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824566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824566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24566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824566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824566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0" name="object 400"/>
          <p:cNvSpPr/>
          <p:nvPr/>
        </p:nvSpPr>
        <p:spPr>
          <a:xfrm>
            <a:off x="3824566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1" name="object 401"/>
          <p:cNvGrpSpPr/>
          <p:nvPr/>
        </p:nvGrpSpPr>
        <p:grpSpPr>
          <a:xfrm>
            <a:off x="3821391" y="3621684"/>
            <a:ext cx="214629" cy="3331845"/>
            <a:chOff x="3821391" y="3621684"/>
            <a:chExt cx="214629" cy="3331845"/>
          </a:xfrm>
        </p:grpSpPr>
        <p:sp>
          <p:nvSpPr>
            <p:cNvPr id="402" name="object 402"/>
            <p:cNvSpPr/>
            <p:nvPr/>
          </p:nvSpPr>
          <p:spPr>
            <a:xfrm>
              <a:off x="3824566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824566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824566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824566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824566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824566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824566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824566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824566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824566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824566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824566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824566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824566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824566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824566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8" name="object 418"/>
          <p:cNvGrpSpPr/>
          <p:nvPr/>
        </p:nvGrpSpPr>
        <p:grpSpPr>
          <a:xfrm>
            <a:off x="3821391" y="6946785"/>
            <a:ext cx="214629" cy="530225"/>
            <a:chOff x="3821391" y="6946785"/>
            <a:chExt cx="214629" cy="530225"/>
          </a:xfrm>
        </p:grpSpPr>
        <p:sp>
          <p:nvSpPr>
            <p:cNvPr id="419" name="object 419"/>
            <p:cNvSpPr/>
            <p:nvPr/>
          </p:nvSpPr>
          <p:spPr>
            <a:xfrm>
              <a:off x="3824566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824566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82456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2" name="object 422"/>
          <p:cNvSpPr/>
          <p:nvPr/>
        </p:nvSpPr>
        <p:spPr>
          <a:xfrm>
            <a:off x="3824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61674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4" name="object 424"/>
          <p:cNvGrpSpPr/>
          <p:nvPr/>
        </p:nvGrpSpPr>
        <p:grpSpPr>
          <a:xfrm>
            <a:off x="3613568" y="88785"/>
            <a:ext cx="214629" cy="1045844"/>
            <a:chOff x="3613568" y="88785"/>
            <a:chExt cx="214629" cy="1045844"/>
          </a:xfrm>
        </p:grpSpPr>
        <p:sp>
          <p:nvSpPr>
            <p:cNvPr id="425" name="object 425"/>
            <p:cNvSpPr/>
            <p:nvPr/>
          </p:nvSpPr>
          <p:spPr>
            <a:xfrm>
              <a:off x="3616743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616743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616743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616743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616743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0" name="object 430"/>
          <p:cNvSpPr/>
          <p:nvPr/>
        </p:nvSpPr>
        <p:spPr>
          <a:xfrm>
            <a:off x="3616743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1" name="object 431"/>
          <p:cNvGrpSpPr/>
          <p:nvPr/>
        </p:nvGrpSpPr>
        <p:grpSpPr>
          <a:xfrm>
            <a:off x="3613568" y="1335684"/>
            <a:ext cx="214629" cy="2084705"/>
            <a:chOff x="3613568" y="1335684"/>
            <a:chExt cx="214629" cy="2084705"/>
          </a:xfrm>
        </p:grpSpPr>
        <p:sp>
          <p:nvSpPr>
            <p:cNvPr id="432" name="object 432"/>
            <p:cNvSpPr/>
            <p:nvPr/>
          </p:nvSpPr>
          <p:spPr>
            <a:xfrm>
              <a:off x="3616743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616743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616743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616743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616743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616743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616743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616743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616743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616743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2" name="object 442"/>
          <p:cNvSpPr/>
          <p:nvPr/>
        </p:nvSpPr>
        <p:spPr>
          <a:xfrm>
            <a:off x="3616743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3" name="object 443"/>
          <p:cNvGrpSpPr/>
          <p:nvPr/>
        </p:nvGrpSpPr>
        <p:grpSpPr>
          <a:xfrm>
            <a:off x="3613568" y="3621684"/>
            <a:ext cx="214629" cy="3855085"/>
            <a:chOff x="3613568" y="3621684"/>
            <a:chExt cx="214629" cy="3855085"/>
          </a:xfrm>
        </p:grpSpPr>
        <p:sp>
          <p:nvSpPr>
            <p:cNvPr id="444" name="object 444"/>
            <p:cNvSpPr/>
            <p:nvPr/>
          </p:nvSpPr>
          <p:spPr>
            <a:xfrm>
              <a:off x="3616743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616743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616743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616743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616743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616743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616743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616743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616743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616743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616743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616743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616743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616743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616743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616743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616743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616743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616743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22" y="0"/>
                  </a:move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3" name="object 463"/>
          <p:cNvSpPr/>
          <p:nvPr/>
        </p:nvSpPr>
        <p:spPr>
          <a:xfrm>
            <a:off x="361674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0893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5" name="object 465"/>
          <p:cNvGrpSpPr/>
          <p:nvPr/>
        </p:nvGrpSpPr>
        <p:grpSpPr>
          <a:xfrm>
            <a:off x="3405746" y="88785"/>
            <a:ext cx="214629" cy="1045844"/>
            <a:chOff x="3405746" y="88785"/>
            <a:chExt cx="214629" cy="1045844"/>
          </a:xfrm>
        </p:grpSpPr>
        <p:sp>
          <p:nvSpPr>
            <p:cNvPr id="466" name="object 466"/>
            <p:cNvSpPr/>
            <p:nvPr/>
          </p:nvSpPr>
          <p:spPr>
            <a:xfrm>
              <a:off x="340892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40892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40892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40892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40892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1" name="object 471"/>
          <p:cNvSpPr/>
          <p:nvPr/>
        </p:nvSpPr>
        <p:spPr>
          <a:xfrm>
            <a:off x="340892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2" name="object 472"/>
          <p:cNvGrpSpPr/>
          <p:nvPr/>
        </p:nvGrpSpPr>
        <p:grpSpPr>
          <a:xfrm>
            <a:off x="3405746" y="1335684"/>
            <a:ext cx="214629" cy="2084705"/>
            <a:chOff x="3405746" y="1335684"/>
            <a:chExt cx="214629" cy="2084705"/>
          </a:xfrm>
        </p:grpSpPr>
        <p:sp>
          <p:nvSpPr>
            <p:cNvPr id="473" name="object 473"/>
            <p:cNvSpPr/>
            <p:nvPr/>
          </p:nvSpPr>
          <p:spPr>
            <a:xfrm>
              <a:off x="340892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40892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40892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40892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40892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40892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40892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40892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40892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40892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3" name="object 483"/>
          <p:cNvSpPr/>
          <p:nvPr/>
        </p:nvSpPr>
        <p:spPr>
          <a:xfrm>
            <a:off x="340892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4" name="object 484"/>
          <p:cNvGrpSpPr/>
          <p:nvPr/>
        </p:nvGrpSpPr>
        <p:grpSpPr>
          <a:xfrm>
            <a:off x="3405746" y="3621684"/>
            <a:ext cx="214629" cy="3331845"/>
            <a:chOff x="3405746" y="3621684"/>
            <a:chExt cx="214629" cy="3331845"/>
          </a:xfrm>
        </p:grpSpPr>
        <p:sp>
          <p:nvSpPr>
            <p:cNvPr id="485" name="object 485"/>
            <p:cNvSpPr/>
            <p:nvPr/>
          </p:nvSpPr>
          <p:spPr>
            <a:xfrm>
              <a:off x="340892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40892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40892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40892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40892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40892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40892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40892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40892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40892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40892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40892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40892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40892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40892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40892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1" name="object 501"/>
          <p:cNvGrpSpPr/>
          <p:nvPr/>
        </p:nvGrpSpPr>
        <p:grpSpPr>
          <a:xfrm>
            <a:off x="3405746" y="6946785"/>
            <a:ext cx="214629" cy="530225"/>
            <a:chOff x="3405746" y="6946785"/>
            <a:chExt cx="214629" cy="530225"/>
          </a:xfrm>
        </p:grpSpPr>
        <p:sp>
          <p:nvSpPr>
            <p:cNvPr id="502" name="object 502"/>
            <p:cNvSpPr/>
            <p:nvPr/>
          </p:nvSpPr>
          <p:spPr>
            <a:xfrm>
              <a:off x="340892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40892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408934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5" name="object 505"/>
          <p:cNvSpPr/>
          <p:nvPr/>
        </p:nvSpPr>
        <p:spPr>
          <a:xfrm>
            <a:off x="3408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201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7" name="object 507"/>
          <p:cNvGrpSpPr/>
          <p:nvPr/>
        </p:nvGrpSpPr>
        <p:grpSpPr>
          <a:xfrm>
            <a:off x="3197936" y="88785"/>
            <a:ext cx="214629" cy="1045844"/>
            <a:chOff x="3197936" y="88785"/>
            <a:chExt cx="214629" cy="1045844"/>
          </a:xfrm>
        </p:grpSpPr>
        <p:sp>
          <p:nvSpPr>
            <p:cNvPr id="508" name="object 508"/>
            <p:cNvSpPr/>
            <p:nvPr/>
          </p:nvSpPr>
          <p:spPr>
            <a:xfrm>
              <a:off x="3201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201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201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201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201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3" name="object 513"/>
          <p:cNvSpPr/>
          <p:nvPr/>
        </p:nvSpPr>
        <p:spPr>
          <a:xfrm>
            <a:off x="3201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4" name="object 514"/>
          <p:cNvGrpSpPr/>
          <p:nvPr/>
        </p:nvGrpSpPr>
        <p:grpSpPr>
          <a:xfrm>
            <a:off x="3197936" y="1335684"/>
            <a:ext cx="214629" cy="2084705"/>
            <a:chOff x="3197936" y="1335684"/>
            <a:chExt cx="214629" cy="2084705"/>
          </a:xfrm>
        </p:grpSpPr>
        <p:sp>
          <p:nvSpPr>
            <p:cNvPr id="515" name="object 515"/>
            <p:cNvSpPr/>
            <p:nvPr/>
          </p:nvSpPr>
          <p:spPr>
            <a:xfrm>
              <a:off x="3201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3201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201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201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201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201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201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201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201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201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5" name="object 525"/>
          <p:cNvSpPr/>
          <p:nvPr/>
        </p:nvSpPr>
        <p:spPr>
          <a:xfrm>
            <a:off x="3201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6" name="object 526"/>
          <p:cNvGrpSpPr/>
          <p:nvPr/>
        </p:nvGrpSpPr>
        <p:grpSpPr>
          <a:xfrm>
            <a:off x="3197936" y="3621684"/>
            <a:ext cx="214629" cy="3331845"/>
            <a:chOff x="3197936" y="3621684"/>
            <a:chExt cx="214629" cy="3331845"/>
          </a:xfrm>
        </p:grpSpPr>
        <p:sp>
          <p:nvSpPr>
            <p:cNvPr id="527" name="object 527"/>
            <p:cNvSpPr/>
            <p:nvPr/>
          </p:nvSpPr>
          <p:spPr>
            <a:xfrm>
              <a:off x="3201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201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3201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201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201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201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3201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3201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201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201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201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201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201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201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201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201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3" name="object 543"/>
          <p:cNvGrpSpPr/>
          <p:nvPr/>
        </p:nvGrpSpPr>
        <p:grpSpPr>
          <a:xfrm>
            <a:off x="3197936" y="6946785"/>
            <a:ext cx="214629" cy="530225"/>
            <a:chOff x="3197936" y="6946785"/>
            <a:chExt cx="214629" cy="530225"/>
          </a:xfrm>
        </p:grpSpPr>
        <p:sp>
          <p:nvSpPr>
            <p:cNvPr id="544" name="object 544"/>
            <p:cNvSpPr/>
            <p:nvPr/>
          </p:nvSpPr>
          <p:spPr>
            <a:xfrm>
              <a:off x="3201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201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201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7" name="object 547"/>
          <p:cNvSpPr/>
          <p:nvPr/>
        </p:nvSpPr>
        <p:spPr>
          <a:xfrm>
            <a:off x="3201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993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9" name="object 549"/>
          <p:cNvGrpSpPr/>
          <p:nvPr/>
        </p:nvGrpSpPr>
        <p:grpSpPr>
          <a:xfrm>
            <a:off x="2990113" y="88785"/>
            <a:ext cx="214629" cy="1045844"/>
            <a:chOff x="2990113" y="88785"/>
            <a:chExt cx="214629" cy="1045844"/>
          </a:xfrm>
        </p:grpSpPr>
        <p:sp>
          <p:nvSpPr>
            <p:cNvPr id="550" name="object 550"/>
            <p:cNvSpPr/>
            <p:nvPr/>
          </p:nvSpPr>
          <p:spPr>
            <a:xfrm>
              <a:off x="2993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2993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993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993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993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5" name="object 555"/>
          <p:cNvSpPr/>
          <p:nvPr/>
        </p:nvSpPr>
        <p:spPr>
          <a:xfrm>
            <a:off x="2993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6" name="object 556"/>
          <p:cNvGrpSpPr/>
          <p:nvPr/>
        </p:nvGrpSpPr>
        <p:grpSpPr>
          <a:xfrm>
            <a:off x="2990113" y="1335684"/>
            <a:ext cx="214629" cy="2084705"/>
            <a:chOff x="2990113" y="1335684"/>
            <a:chExt cx="214629" cy="2084705"/>
          </a:xfrm>
        </p:grpSpPr>
        <p:sp>
          <p:nvSpPr>
            <p:cNvPr id="557" name="object 557"/>
            <p:cNvSpPr/>
            <p:nvPr/>
          </p:nvSpPr>
          <p:spPr>
            <a:xfrm>
              <a:off x="2993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993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993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993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993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993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993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993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993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993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7" name="object 567"/>
          <p:cNvSpPr/>
          <p:nvPr/>
        </p:nvSpPr>
        <p:spPr>
          <a:xfrm>
            <a:off x="2993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8" name="object 568"/>
          <p:cNvGrpSpPr/>
          <p:nvPr/>
        </p:nvGrpSpPr>
        <p:grpSpPr>
          <a:xfrm>
            <a:off x="2990113" y="3621684"/>
            <a:ext cx="214629" cy="3855085"/>
            <a:chOff x="2990113" y="3621684"/>
            <a:chExt cx="214629" cy="3855085"/>
          </a:xfrm>
        </p:grpSpPr>
        <p:sp>
          <p:nvSpPr>
            <p:cNvPr id="569" name="object 569"/>
            <p:cNvSpPr/>
            <p:nvPr/>
          </p:nvSpPr>
          <p:spPr>
            <a:xfrm>
              <a:off x="2993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993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993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993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993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993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993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993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993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993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993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993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993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993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993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993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993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993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99328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8" name="object 588"/>
          <p:cNvSpPr/>
          <p:nvPr/>
        </p:nvSpPr>
        <p:spPr>
          <a:xfrm>
            <a:off x="2993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78547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0" name="object 590"/>
          <p:cNvGrpSpPr/>
          <p:nvPr/>
        </p:nvGrpSpPr>
        <p:grpSpPr>
          <a:xfrm>
            <a:off x="2782290" y="88785"/>
            <a:ext cx="214629" cy="1045844"/>
            <a:chOff x="2782290" y="88785"/>
            <a:chExt cx="214629" cy="1045844"/>
          </a:xfrm>
        </p:grpSpPr>
        <p:sp>
          <p:nvSpPr>
            <p:cNvPr id="591" name="object 591"/>
            <p:cNvSpPr/>
            <p:nvPr/>
          </p:nvSpPr>
          <p:spPr>
            <a:xfrm>
              <a:off x="2785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785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785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785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2785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6" name="object 596"/>
          <p:cNvSpPr/>
          <p:nvPr/>
        </p:nvSpPr>
        <p:spPr>
          <a:xfrm>
            <a:off x="2785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7" name="object 597"/>
          <p:cNvGrpSpPr/>
          <p:nvPr/>
        </p:nvGrpSpPr>
        <p:grpSpPr>
          <a:xfrm>
            <a:off x="2782290" y="1335684"/>
            <a:ext cx="214629" cy="2084705"/>
            <a:chOff x="2782290" y="1335684"/>
            <a:chExt cx="214629" cy="2084705"/>
          </a:xfrm>
        </p:grpSpPr>
        <p:sp>
          <p:nvSpPr>
            <p:cNvPr id="598" name="object 598"/>
            <p:cNvSpPr/>
            <p:nvPr/>
          </p:nvSpPr>
          <p:spPr>
            <a:xfrm>
              <a:off x="2785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785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785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785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785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785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785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785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785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785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8" name="object 608"/>
          <p:cNvSpPr/>
          <p:nvPr/>
        </p:nvSpPr>
        <p:spPr>
          <a:xfrm>
            <a:off x="2785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9" name="object 609"/>
          <p:cNvGrpSpPr/>
          <p:nvPr/>
        </p:nvGrpSpPr>
        <p:grpSpPr>
          <a:xfrm>
            <a:off x="2782290" y="3621684"/>
            <a:ext cx="214629" cy="3855085"/>
            <a:chOff x="2782290" y="3621684"/>
            <a:chExt cx="214629" cy="3855085"/>
          </a:xfrm>
        </p:grpSpPr>
        <p:sp>
          <p:nvSpPr>
            <p:cNvPr id="610" name="object 610"/>
            <p:cNvSpPr/>
            <p:nvPr/>
          </p:nvSpPr>
          <p:spPr>
            <a:xfrm>
              <a:off x="2785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785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785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785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785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785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785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785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785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785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785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785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785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785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785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785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785465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785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78547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9" name="object 629"/>
          <p:cNvSpPr/>
          <p:nvPr/>
        </p:nvSpPr>
        <p:spPr>
          <a:xfrm>
            <a:off x="2785465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577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1" name="object 631"/>
          <p:cNvGrpSpPr/>
          <p:nvPr/>
        </p:nvGrpSpPr>
        <p:grpSpPr>
          <a:xfrm>
            <a:off x="2574480" y="88785"/>
            <a:ext cx="214629" cy="1045844"/>
            <a:chOff x="2574480" y="88785"/>
            <a:chExt cx="214629" cy="1045844"/>
          </a:xfrm>
        </p:grpSpPr>
        <p:sp>
          <p:nvSpPr>
            <p:cNvPr id="632" name="object 632"/>
            <p:cNvSpPr/>
            <p:nvPr/>
          </p:nvSpPr>
          <p:spPr>
            <a:xfrm>
              <a:off x="257765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57765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57765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57765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57765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7" name="object 637"/>
          <p:cNvSpPr/>
          <p:nvPr/>
        </p:nvSpPr>
        <p:spPr>
          <a:xfrm>
            <a:off x="257765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8" name="object 638"/>
          <p:cNvGrpSpPr/>
          <p:nvPr/>
        </p:nvGrpSpPr>
        <p:grpSpPr>
          <a:xfrm>
            <a:off x="2574480" y="1335684"/>
            <a:ext cx="214629" cy="2084705"/>
            <a:chOff x="2574480" y="1335684"/>
            <a:chExt cx="214629" cy="2084705"/>
          </a:xfrm>
        </p:grpSpPr>
        <p:sp>
          <p:nvSpPr>
            <p:cNvPr id="639" name="object 639"/>
            <p:cNvSpPr/>
            <p:nvPr/>
          </p:nvSpPr>
          <p:spPr>
            <a:xfrm>
              <a:off x="257765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57765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57765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57765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57765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57765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57765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57765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57765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57765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9" name="object 649"/>
          <p:cNvSpPr/>
          <p:nvPr/>
        </p:nvSpPr>
        <p:spPr>
          <a:xfrm>
            <a:off x="257765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0" name="object 650"/>
          <p:cNvGrpSpPr/>
          <p:nvPr/>
        </p:nvGrpSpPr>
        <p:grpSpPr>
          <a:xfrm>
            <a:off x="2574480" y="3621684"/>
            <a:ext cx="214629" cy="3331845"/>
            <a:chOff x="2574480" y="3621684"/>
            <a:chExt cx="214629" cy="3331845"/>
          </a:xfrm>
        </p:grpSpPr>
        <p:sp>
          <p:nvSpPr>
            <p:cNvPr id="651" name="object 651"/>
            <p:cNvSpPr/>
            <p:nvPr/>
          </p:nvSpPr>
          <p:spPr>
            <a:xfrm>
              <a:off x="257765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57765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57765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57765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57765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57765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57765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57765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57765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57765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257765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257765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257765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57765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57765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257765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7" name="object 667"/>
          <p:cNvGrpSpPr/>
          <p:nvPr/>
        </p:nvGrpSpPr>
        <p:grpSpPr>
          <a:xfrm>
            <a:off x="2574480" y="6946785"/>
            <a:ext cx="214629" cy="530225"/>
            <a:chOff x="2574480" y="6946785"/>
            <a:chExt cx="214629" cy="530225"/>
          </a:xfrm>
        </p:grpSpPr>
        <p:sp>
          <p:nvSpPr>
            <p:cNvPr id="668" name="object 668"/>
            <p:cNvSpPr/>
            <p:nvPr/>
          </p:nvSpPr>
          <p:spPr>
            <a:xfrm>
              <a:off x="257765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57765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2577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1" name="object 671"/>
          <p:cNvSpPr/>
          <p:nvPr/>
        </p:nvSpPr>
        <p:spPr>
          <a:xfrm>
            <a:off x="2577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2" name="object 672"/>
          <p:cNvGrpSpPr/>
          <p:nvPr/>
        </p:nvGrpSpPr>
        <p:grpSpPr>
          <a:xfrm>
            <a:off x="2366657" y="88785"/>
            <a:ext cx="214629" cy="1045844"/>
            <a:chOff x="2366657" y="88785"/>
            <a:chExt cx="214629" cy="1045844"/>
          </a:xfrm>
        </p:grpSpPr>
        <p:sp>
          <p:nvSpPr>
            <p:cNvPr id="673" name="object 673"/>
            <p:cNvSpPr/>
            <p:nvPr/>
          </p:nvSpPr>
          <p:spPr>
            <a:xfrm>
              <a:off x="2369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2369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2369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2369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2369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8" name="object 678"/>
          <p:cNvSpPr/>
          <p:nvPr/>
        </p:nvSpPr>
        <p:spPr>
          <a:xfrm>
            <a:off x="2369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9" name="object 679"/>
          <p:cNvGrpSpPr/>
          <p:nvPr/>
        </p:nvGrpSpPr>
        <p:grpSpPr>
          <a:xfrm>
            <a:off x="2366657" y="1335684"/>
            <a:ext cx="214629" cy="2084705"/>
            <a:chOff x="2366657" y="1335684"/>
            <a:chExt cx="214629" cy="2084705"/>
          </a:xfrm>
        </p:grpSpPr>
        <p:sp>
          <p:nvSpPr>
            <p:cNvPr id="680" name="object 680"/>
            <p:cNvSpPr/>
            <p:nvPr/>
          </p:nvSpPr>
          <p:spPr>
            <a:xfrm>
              <a:off x="2369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2369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2369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2369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2369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369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2369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2369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2369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2369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0" name="object 690"/>
          <p:cNvSpPr/>
          <p:nvPr/>
        </p:nvSpPr>
        <p:spPr>
          <a:xfrm>
            <a:off x="2369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1" name="object 691"/>
          <p:cNvGrpSpPr/>
          <p:nvPr/>
        </p:nvGrpSpPr>
        <p:grpSpPr>
          <a:xfrm>
            <a:off x="2366657" y="3621684"/>
            <a:ext cx="214629" cy="3331845"/>
            <a:chOff x="2366657" y="3621684"/>
            <a:chExt cx="214629" cy="3331845"/>
          </a:xfrm>
        </p:grpSpPr>
        <p:sp>
          <p:nvSpPr>
            <p:cNvPr id="692" name="object 692"/>
            <p:cNvSpPr/>
            <p:nvPr/>
          </p:nvSpPr>
          <p:spPr>
            <a:xfrm>
              <a:off x="2369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369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2369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2369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369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369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369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369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2369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2369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2369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2369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2369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2369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2369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2369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8" name="object 708"/>
          <p:cNvGrpSpPr/>
          <p:nvPr/>
        </p:nvGrpSpPr>
        <p:grpSpPr>
          <a:xfrm>
            <a:off x="2366657" y="6946785"/>
            <a:ext cx="214629" cy="530225"/>
            <a:chOff x="2366657" y="6946785"/>
            <a:chExt cx="214629" cy="530225"/>
          </a:xfrm>
        </p:grpSpPr>
        <p:sp>
          <p:nvSpPr>
            <p:cNvPr id="709" name="object 709"/>
            <p:cNvSpPr/>
            <p:nvPr/>
          </p:nvSpPr>
          <p:spPr>
            <a:xfrm>
              <a:off x="2369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2369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369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2" name="object 712"/>
          <p:cNvSpPr/>
          <p:nvPr/>
        </p:nvSpPr>
        <p:spPr>
          <a:xfrm>
            <a:off x="2369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16202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4" name="object 714"/>
          <p:cNvGrpSpPr/>
          <p:nvPr/>
        </p:nvGrpSpPr>
        <p:grpSpPr>
          <a:xfrm>
            <a:off x="2158834" y="88785"/>
            <a:ext cx="214629" cy="1045844"/>
            <a:chOff x="2158834" y="88785"/>
            <a:chExt cx="214629" cy="1045844"/>
          </a:xfrm>
        </p:grpSpPr>
        <p:sp>
          <p:nvSpPr>
            <p:cNvPr id="715" name="object 715"/>
            <p:cNvSpPr/>
            <p:nvPr/>
          </p:nvSpPr>
          <p:spPr>
            <a:xfrm>
              <a:off x="216200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216200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216200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216200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216200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0" name="object 720"/>
          <p:cNvSpPr/>
          <p:nvPr/>
        </p:nvSpPr>
        <p:spPr>
          <a:xfrm>
            <a:off x="216200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1" name="object 721"/>
          <p:cNvGrpSpPr/>
          <p:nvPr/>
        </p:nvGrpSpPr>
        <p:grpSpPr>
          <a:xfrm>
            <a:off x="2158834" y="1335684"/>
            <a:ext cx="214629" cy="2084705"/>
            <a:chOff x="2158834" y="1335684"/>
            <a:chExt cx="214629" cy="2084705"/>
          </a:xfrm>
        </p:grpSpPr>
        <p:sp>
          <p:nvSpPr>
            <p:cNvPr id="722" name="object 722"/>
            <p:cNvSpPr/>
            <p:nvPr/>
          </p:nvSpPr>
          <p:spPr>
            <a:xfrm>
              <a:off x="216200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216200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216200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216200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216200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216200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216200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216200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216200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216200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2" name="object 732"/>
          <p:cNvSpPr/>
          <p:nvPr/>
        </p:nvSpPr>
        <p:spPr>
          <a:xfrm>
            <a:off x="216200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3" name="object 733"/>
          <p:cNvGrpSpPr/>
          <p:nvPr/>
        </p:nvGrpSpPr>
        <p:grpSpPr>
          <a:xfrm>
            <a:off x="2158834" y="3621684"/>
            <a:ext cx="214629" cy="3331845"/>
            <a:chOff x="2158834" y="3621684"/>
            <a:chExt cx="214629" cy="3331845"/>
          </a:xfrm>
        </p:grpSpPr>
        <p:sp>
          <p:nvSpPr>
            <p:cNvPr id="734" name="object 734"/>
            <p:cNvSpPr/>
            <p:nvPr/>
          </p:nvSpPr>
          <p:spPr>
            <a:xfrm>
              <a:off x="216200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216200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216200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216200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216200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216200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216200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216200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216200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216200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216200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216200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216200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216200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216200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216200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0" name="object 750"/>
          <p:cNvGrpSpPr/>
          <p:nvPr/>
        </p:nvGrpSpPr>
        <p:grpSpPr>
          <a:xfrm>
            <a:off x="2158834" y="6946785"/>
            <a:ext cx="214629" cy="530225"/>
            <a:chOff x="2158834" y="6946785"/>
            <a:chExt cx="214629" cy="530225"/>
          </a:xfrm>
        </p:grpSpPr>
        <p:sp>
          <p:nvSpPr>
            <p:cNvPr id="751" name="object 751"/>
            <p:cNvSpPr/>
            <p:nvPr/>
          </p:nvSpPr>
          <p:spPr>
            <a:xfrm>
              <a:off x="216200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216200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2162022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4" name="object 754"/>
          <p:cNvSpPr/>
          <p:nvPr/>
        </p:nvSpPr>
        <p:spPr>
          <a:xfrm>
            <a:off x="2162009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1954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6" name="object 756"/>
          <p:cNvGrpSpPr/>
          <p:nvPr/>
        </p:nvGrpSpPr>
        <p:grpSpPr>
          <a:xfrm>
            <a:off x="1951024" y="88785"/>
            <a:ext cx="214629" cy="1045844"/>
            <a:chOff x="1951024" y="88785"/>
            <a:chExt cx="214629" cy="1045844"/>
          </a:xfrm>
        </p:grpSpPr>
        <p:sp>
          <p:nvSpPr>
            <p:cNvPr id="757" name="object 757"/>
            <p:cNvSpPr/>
            <p:nvPr/>
          </p:nvSpPr>
          <p:spPr>
            <a:xfrm>
              <a:off x="195419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95419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95419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95419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95419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2" name="object 762"/>
          <p:cNvSpPr/>
          <p:nvPr/>
        </p:nvSpPr>
        <p:spPr>
          <a:xfrm>
            <a:off x="195419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3" name="object 763"/>
          <p:cNvGrpSpPr/>
          <p:nvPr/>
        </p:nvGrpSpPr>
        <p:grpSpPr>
          <a:xfrm>
            <a:off x="1951024" y="1335684"/>
            <a:ext cx="214629" cy="2084705"/>
            <a:chOff x="1951024" y="1335684"/>
            <a:chExt cx="214629" cy="2084705"/>
          </a:xfrm>
        </p:grpSpPr>
        <p:sp>
          <p:nvSpPr>
            <p:cNvPr id="764" name="object 764"/>
            <p:cNvSpPr/>
            <p:nvPr/>
          </p:nvSpPr>
          <p:spPr>
            <a:xfrm>
              <a:off x="195419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95419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95419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95419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95419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95419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95419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195419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195419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195419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4" name="object 774"/>
          <p:cNvSpPr/>
          <p:nvPr/>
        </p:nvSpPr>
        <p:spPr>
          <a:xfrm>
            <a:off x="195419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5" name="object 775"/>
          <p:cNvGrpSpPr/>
          <p:nvPr/>
        </p:nvGrpSpPr>
        <p:grpSpPr>
          <a:xfrm>
            <a:off x="1951024" y="3621684"/>
            <a:ext cx="214629" cy="3331845"/>
            <a:chOff x="1951024" y="3621684"/>
            <a:chExt cx="214629" cy="3331845"/>
          </a:xfrm>
        </p:grpSpPr>
        <p:sp>
          <p:nvSpPr>
            <p:cNvPr id="776" name="object 776"/>
            <p:cNvSpPr/>
            <p:nvPr/>
          </p:nvSpPr>
          <p:spPr>
            <a:xfrm>
              <a:off x="195419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195419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195419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195419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195419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195419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195419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195419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195419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195419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195419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195419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95419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95419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95419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95419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2" name="object 792"/>
          <p:cNvGrpSpPr/>
          <p:nvPr/>
        </p:nvGrpSpPr>
        <p:grpSpPr>
          <a:xfrm>
            <a:off x="1951024" y="6946785"/>
            <a:ext cx="214629" cy="530225"/>
            <a:chOff x="1951024" y="6946785"/>
            <a:chExt cx="214629" cy="530225"/>
          </a:xfrm>
        </p:grpSpPr>
        <p:sp>
          <p:nvSpPr>
            <p:cNvPr id="793" name="object 793"/>
            <p:cNvSpPr/>
            <p:nvPr/>
          </p:nvSpPr>
          <p:spPr>
            <a:xfrm>
              <a:off x="195419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195419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195419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6" name="object 796"/>
          <p:cNvSpPr/>
          <p:nvPr/>
        </p:nvSpPr>
        <p:spPr>
          <a:xfrm>
            <a:off x="1954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74637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8" name="object 798"/>
          <p:cNvGrpSpPr/>
          <p:nvPr/>
        </p:nvGrpSpPr>
        <p:grpSpPr>
          <a:xfrm>
            <a:off x="1743201" y="88785"/>
            <a:ext cx="214629" cy="1045844"/>
            <a:chOff x="1743201" y="88785"/>
            <a:chExt cx="214629" cy="1045844"/>
          </a:xfrm>
        </p:grpSpPr>
        <p:sp>
          <p:nvSpPr>
            <p:cNvPr id="799" name="object 799"/>
            <p:cNvSpPr/>
            <p:nvPr/>
          </p:nvSpPr>
          <p:spPr>
            <a:xfrm>
              <a:off x="1746376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1746376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746376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746376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1746376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4" name="object 804"/>
          <p:cNvSpPr/>
          <p:nvPr/>
        </p:nvSpPr>
        <p:spPr>
          <a:xfrm>
            <a:off x="1746376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5" name="object 805"/>
          <p:cNvGrpSpPr/>
          <p:nvPr/>
        </p:nvGrpSpPr>
        <p:grpSpPr>
          <a:xfrm>
            <a:off x="1743201" y="1335684"/>
            <a:ext cx="214629" cy="2084705"/>
            <a:chOff x="1743201" y="1335684"/>
            <a:chExt cx="214629" cy="2084705"/>
          </a:xfrm>
        </p:grpSpPr>
        <p:sp>
          <p:nvSpPr>
            <p:cNvPr id="806" name="object 806"/>
            <p:cNvSpPr/>
            <p:nvPr/>
          </p:nvSpPr>
          <p:spPr>
            <a:xfrm>
              <a:off x="1746376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746376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746376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746376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746376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1746376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1746376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1746376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1746376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1746376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6" name="object 816"/>
          <p:cNvSpPr/>
          <p:nvPr/>
        </p:nvSpPr>
        <p:spPr>
          <a:xfrm>
            <a:off x="1746376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7" name="object 817"/>
          <p:cNvGrpSpPr/>
          <p:nvPr/>
        </p:nvGrpSpPr>
        <p:grpSpPr>
          <a:xfrm>
            <a:off x="1743201" y="3621684"/>
            <a:ext cx="214629" cy="3855085"/>
            <a:chOff x="1743201" y="3621684"/>
            <a:chExt cx="214629" cy="3855085"/>
          </a:xfrm>
        </p:grpSpPr>
        <p:sp>
          <p:nvSpPr>
            <p:cNvPr id="818" name="object 818"/>
            <p:cNvSpPr/>
            <p:nvPr/>
          </p:nvSpPr>
          <p:spPr>
            <a:xfrm>
              <a:off x="1746376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746376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746376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1746376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1746376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746376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746376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746376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746376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746376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746376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746376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746376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746376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746376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1746376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1746376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746376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174637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7" name="object 837"/>
          <p:cNvSpPr/>
          <p:nvPr/>
        </p:nvSpPr>
        <p:spPr>
          <a:xfrm>
            <a:off x="174637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538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9" name="object 839"/>
          <p:cNvGrpSpPr/>
          <p:nvPr/>
        </p:nvGrpSpPr>
        <p:grpSpPr>
          <a:xfrm>
            <a:off x="1535379" y="88785"/>
            <a:ext cx="214629" cy="1045844"/>
            <a:chOff x="1535379" y="88785"/>
            <a:chExt cx="214629" cy="1045844"/>
          </a:xfrm>
        </p:grpSpPr>
        <p:sp>
          <p:nvSpPr>
            <p:cNvPr id="840" name="object 840"/>
            <p:cNvSpPr/>
            <p:nvPr/>
          </p:nvSpPr>
          <p:spPr>
            <a:xfrm>
              <a:off x="1538554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538554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538554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538554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1538554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5" name="object 845"/>
          <p:cNvSpPr/>
          <p:nvPr/>
        </p:nvSpPr>
        <p:spPr>
          <a:xfrm>
            <a:off x="1538554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6" name="object 846"/>
          <p:cNvGrpSpPr/>
          <p:nvPr/>
        </p:nvGrpSpPr>
        <p:grpSpPr>
          <a:xfrm>
            <a:off x="1535379" y="1335684"/>
            <a:ext cx="214629" cy="2084705"/>
            <a:chOff x="1535379" y="1335684"/>
            <a:chExt cx="214629" cy="2084705"/>
          </a:xfrm>
        </p:grpSpPr>
        <p:sp>
          <p:nvSpPr>
            <p:cNvPr id="847" name="object 847"/>
            <p:cNvSpPr/>
            <p:nvPr/>
          </p:nvSpPr>
          <p:spPr>
            <a:xfrm>
              <a:off x="1538554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538554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538554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538554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538554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538554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538554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538554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538554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1538554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7" name="object 857"/>
          <p:cNvSpPr/>
          <p:nvPr/>
        </p:nvSpPr>
        <p:spPr>
          <a:xfrm>
            <a:off x="1538554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8" name="object 858"/>
          <p:cNvGrpSpPr/>
          <p:nvPr/>
        </p:nvGrpSpPr>
        <p:grpSpPr>
          <a:xfrm>
            <a:off x="1535379" y="3621684"/>
            <a:ext cx="214629" cy="3855085"/>
            <a:chOff x="1535379" y="3621684"/>
            <a:chExt cx="214629" cy="3855085"/>
          </a:xfrm>
        </p:grpSpPr>
        <p:sp>
          <p:nvSpPr>
            <p:cNvPr id="859" name="object 859"/>
            <p:cNvSpPr/>
            <p:nvPr/>
          </p:nvSpPr>
          <p:spPr>
            <a:xfrm>
              <a:off x="1538554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538554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538554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538554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538554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538554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538554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538554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538554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1538554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1538554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1538554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1538554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538554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538554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1538554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1538554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1538554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153856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8" name="object 878"/>
          <p:cNvSpPr/>
          <p:nvPr/>
        </p:nvSpPr>
        <p:spPr>
          <a:xfrm>
            <a:off x="1538554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4" h="92075">
                <a:moveTo>
                  <a:pt x="0" y="0"/>
                </a:moveTo>
                <a:lnTo>
                  <a:pt x="0" y="91960"/>
                </a:lnTo>
              </a:path>
              <a:path w="634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33074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0" name="object 880"/>
          <p:cNvGrpSpPr/>
          <p:nvPr/>
        </p:nvGrpSpPr>
        <p:grpSpPr>
          <a:xfrm>
            <a:off x="1327569" y="88785"/>
            <a:ext cx="214629" cy="1045844"/>
            <a:chOff x="1327569" y="88785"/>
            <a:chExt cx="214629" cy="1045844"/>
          </a:xfrm>
        </p:grpSpPr>
        <p:sp>
          <p:nvSpPr>
            <p:cNvPr id="881" name="object 881"/>
            <p:cNvSpPr/>
            <p:nvPr/>
          </p:nvSpPr>
          <p:spPr>
            <a:xfrm>
              <a:off x="1330744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1330744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1330744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1330744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1330744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6" name="object 886"/>
          <p:cNvSpPr/>
          <p:nvPr/>
        </p:nvSpPr>
        <p:spPr>
          <a:xfrm>
            <a:off x="1330744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7" name="object 887"/>
          <p:cNvGrpSpPr/>
          <p:nvPr/>
        </p:nvGrpSpPr>
        <p:grpSpPr>
          <a:xfrm>
            <a:off x="1327569" y="1335684"/>
            <a:ext cx="214629" cy="2084705"/>
            <a:chOff x="1327569" y="1335684"/>
            <a:chExt cx="214629" cy="2084705"/>
          </a:xfrm>
        </p:grpSpPr>
        <p:sp>
          <p:nvSpPr>
            <p:cNvPr id="888" name="object 888"/>
            <p:cNvSpPr/>
            <p:nvPr/>
          </p:nvSpPr>
          <p:spPr>
            <a:xfrm>
              <a:off x="1330744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1330744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1330744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1330744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1330744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1330744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1330744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1330744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1330744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1330744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8" name="object 898"/>
          <p:cNvSpPr/>
          <p:nvPr/>
        </p:nvSpPr>
        <p:spPr>
          <a:xfrm>
            <a:off x="1330744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9" name="object 899"/>
          <p:cNvGrpSpPr/>
          <p:nvPr/>
        </p:nvGrpSpPr>
        <p:grpSpPr>
          <a:xfrm>
            <a:off x="1327569" y="3621684"/>
            <a:ext cx="214629" cy="3331845"/>
            <a:chOff x="1327569" y="3621684"/>
            <a:chExt cx="214629" cy="3331845"/>
          </a:xfrm>
        </p:grpSpPr>
        <p:sp>
          <p:nvSpPr>
            <p:cNvPr id="900" name="object 900"/>
            <p:cNvSpPr/>
            <p:nvPr/>
          </p:nvSpPr>
          <p:spPr>
            <a:xfrm>
              <a:off x="1330744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330744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330744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330744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1330744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1330744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1330744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1330744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330744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330744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330744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330744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1330744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1330744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1330744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1330744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6" name="object 916"/>
          <p:cNvGrpSpPr/>
          <p:nvPr/>
        </p:nvGrpSpPr>
        <p:grpSpPr>
          <a:xfrm>
            <a:off x="1327569" y="6946785"/>
            <a:ext cx="214629" cy="530225"/>
            <a:chOff x="1327569" y="6946785"/>
            <a:chExt cx="214629" cy="530225"/>
          </a:xfrm>
        </p:grpSpPr>
        <p:sp>
          <p:nvSpPr>
            <p:cNvPr id="917" name="object 917"/>
            <p:cNvSpPr/>
            <p:nvPr/>
          </p:nvSpPr>
          <p:spPr>
            <a:xfrm>
              <a:off x="1330744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330744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1330744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0" name="object 920"/>
          <p:cNvSpPr/>
          <p:nvPr/>
        </p:nvSpPr>
        <p:spPr>
          <a:xfrm>
            <a:off x="133074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12293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2" name="object 922"/>
          <p:cNvGrpSpPr/>
          <p:nvPr/>
        </p:nvGrpSpPr>
        <p:grpSpPr>
          <a:xfrm>
            <a:off x="1119746" y="88785"/>
            <a:ext cx="214629" cy="1045844"/>
            <a:chOff x="1119746" y="88785"/>
            <a:chExt cx="214629" cy="1045844"/>
          </a:xfrm>
        </p:grpSpPr>
        <p:sp>
          <p:nvSpPr>
            <p:cNvPr id="923" name="object 923"/>
            <p:cNvSpPr/>
            <p:nvPr/>
          </p:nvSpPr>
          <p:spPr>
            <a:xfrm>
              <a:off x="112292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112292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112292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112292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112292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8" name="object 928"/>
          <p:cNvSpPr/>
          <p:nvPr/>
        </p:nvSpPr>
        <p:spPr>
          <a:xfrm>
            <a:off x="112292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9" name="object 929"/>
          <p:cNvGrpSpPr/>
          <p:nvPr/>
        </p:nvGrpSpPr>
        <p:grpSpPr>
          <a:xfrm>
            <a:off x="1119746" y="1335684"/>
            <a:ext cx="214629" cy="2084705"/>
            <a:chOff x="1119746" y="1335684"/>
            <a:chExt cx="214629" cy="2084705"/>
          </a:xfrm>
        </p:grpSpPr>
        <p:sp>
          <p:nvSpPr>
            <p:cNvPr id="930" name="object 930"/>
            <p:cNvSpPr/>
            <p:nvPr/>
          </p:nvSpPr>
          <p:spPr>
            <a:xfrm>
              <a:off x="112292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12292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12292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12292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112292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112292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112292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112292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112292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112292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0" name="object 940"/>
          <p:cNvSpPr/>
          <p:nvPr/>
        </p:nvSpPr>
        <p:spPr>
          <a:xfrm>
            <a:off x="112292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1" name="object 941"/>
          <p:cNvGrpSpPr/>
          <p:nvPr/>
        </p:nvGrpSpPr>
        <p:grpSpPr>
          <a:xfrm>
            <a:off x="1119746" y="3621684"/>
            <a:ext cx="214629" cy="3331845"/>
            <a:chOff x="1119746" y="3621684"/>
            <a:chExt cx="214629" cy="3331845"/>
          </a:xfrm>
        </p:grpSpPr>
        <p:sp>
          <p:nvSpPr>
            <p:cNvPr id="942" name="object 942"/>
            <p:cNvSpPr/>
            <p:nvPr/>
          </p:nvSpPr>
          <p:spPr>
            <a:xfrm>
              <a:off x="112292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12292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12292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12292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12292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12292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12292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12292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12292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12292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12292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12292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12292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12292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12292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12292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8" name="object 958"/>
          <p:cNvGrpSpPr/>
          <p:nvPr/>
        </p:nvGrpSpPr>
        <p:grpSpPr>
          <a:xfrm>
            <a:off x="1119746" y="6946785"/>
            <a:ext cx="214629" cy="530225"/>
            <a:chOff x="1119746" y="6946785"/>
            <a:chExt cx="214629" cy="530225"/>
          </a:xfrm>
        </p:grpSpPr>
        <p:sp>
          <p:nvSpPr>
            <p:cNvPr id="959" name="object 959"/>
            <p:cNvSpPr/>
            <p:nvPr/>
          </p:nvSpPr>
          <p:spPr>
            <a:xfrm>
              <a:off x="112292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12292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122933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2" name="object 962"/>
          <p:cNvSpPr/>
          <p:nvPr/>
        </p:nvSpPr>
        <p:spPr>
          <a:xfrm>
            <a:off x="1122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4" h="92075">
                <a:moveTo>
                  <a:pt x="0" y="0"/>
                </a:moveTo>
                <a:lnTo>
                  <a:pt x="0" y="91960"/>
                </a:lnTo>
              </a:path>
              <a:path w="634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15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4" name="object 964"/>
          <p:cNvGrpSpPr/>
          <p:nvPr/>
        </p:nvGrpSpPr>
        <p:grpSpPr>
          <a:xfrm>
            <a:off x="911936" y="88785"/>
            <a:ext cx="214629" cy="1045844"/>
            <a:chOff x="911936" y="88785"/>
            <a:chExt cx="214629" cy="1045844"/>
          </a:xfrm>
        </p:grpSpPr>
        <p:sp>
          <p:nvSpPr>
            <p:cNvPr id="965" name="object 965"/>
            <p:cNvSpPr/>
            <p:nvPr/>
          </p:nvSpPr>
          <p:spPr>
            <a:xfrm>
              <a:off x="915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915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915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915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915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0" name="object 970"/>
          <p:cNvSpPr/>
          <p:nvPr/>
        </p:nvSpPr>
        <p:spPr>
          <a:xfrm>
            <a:off x="915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1" name="object 971"/>
          <p:cNvGrpSpPr/>
          <p:nvPr/>
        </p:nvGrpSpPr>
        <p:grpSpPr>
          <a:xfrm>
            <a:off x="911936" y="1335684"/>
            <a:ext cx="214629" cy="2084705"/>
            <a:chOff x="911936" y="1335684"/>
            <a:chExt cx="214629" cy="2084705"/>
          </a:xfrm>
        </p:grpSpPr>
        <p:sp>
          <p:nvSpPr>
            <p:cNvPr id="972" name="object 972"/>
            <p:cNvSpPr/>
            <p:nvPr/>
          </p:nvSpPr>
          <p:spPr>
            <a:xfrm>
              <a:off x="915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915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915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915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915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915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915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915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915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915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2" name="object 982"/>
          <p:cNvSpPr/>
          <p:nvPr/>
        </p:nvSpPr>
        <p:spPr>
          <a:xfrm>
            <a:off x="915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3" name="object 983"/>
          <p:cNvGrpSpPr/>
          <p:nvPr/>
        </p:nvGrpSpPr>
        <p:grpSpPr>
          <a:xfrm>
            <a:off x="911936" y="3621684"/>
            <a:ext cx="214629" cy="3331845"/>
            <a:chOff x="911936" y="3621684"/>
            <a:chExt cx="214629" cy="3331845"/>
          </a:xfrm>
        </p:grpSpPr>
        <p:sp>
          <p:nvSpPr>
            <p:cNvPr id="984" name="object 984"/>
            <p:cNvSpPr/>
            <p:nvPr/>
          </p:nvSpPr>
          <p:spPr>
            <a:xfrm>
              <a:off x="915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915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915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915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915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915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915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915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915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915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915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915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915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915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915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915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0" name="object 1000"/>
          <p:cNvGrpSpPr/>
          <p:nvPr/>
        </p:nvGrpSpPr>
        <p:grpSpPr>
          <a:xfrm>
            <a:off x="911936" y="6946785"/>
            <a:ext cx="214629" cy="530225"/>
            <a:chOff x="911936" y="6946785"/>
            <a:chExt cx="214629" cy="530225"/>
          </a:xfrm>
        </p:grpSpPr>
        <p:sp>
          <p:nvSpPr>
            <p:cNvPr id="1001" name="object 1001"/>
            <p:cNvSpPr/>
            <p:nvPr/>
          </p:nvSpPr>
          <p:spPr>
            <a:xfrm>
              <a:off x="915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915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915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4" name="object 1004"/>
          <p:cNvSpPr/>
          <p:nvPr/>
        </p:nvSpPr>
        <p:spPr>
          <a:xfrm>
            <a:off x="915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07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6" name="object 1006"/>
          <p:cNvGrpSpPr/>
          <p:nvPr/>
        </p:nvGrpSpPr>
        <p:grpSpPr>
          <a:xfrm>
            <a:off x="704113" y="88785"/>
            <a:ext cx="214629" cy="1045844"/>
            <a:chOff x="704113" y="88785"/>
            <a:chExt cx="214629" cy="1045844"/>
          </a:xfrm>
        </p:grpSpPr>
        <p:sp>
          <p:nvSpPr>
            <p:cNvPr id="1007" name="object 1007"/>
            <p:cNvSpPr/>
            <p:nvPr/>
          </p:nvSpPr>
          <p:spPr>
            <a:xfrm>
              <a:off x="707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707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707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707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707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2" name="object 1012"/>
          <p:cNvSpPr/>
          <p:nvPr/>
        </p:nvSpPr>
        <p:spPr>
          <a:xfrm>
            <a:off x="707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3" name="object 1013"/>
          <p:cNvGrpSpPr/>
          <p:nvPr/>
        </p:nvGrpSpPr>
        <p:grpSpPr>
          <a:xfrm>
            <a:off x="704113" y="1335684"/>
            <a:ext cx="214629" cy="2084705"/>
            <a:chOff x="704113" y="1335684"/>
            <a:chExt cx="214629" cy="2084705"/>
          </a:xfrm>
        </p:grpSpPr>
        <p:sp>
          <p:nvSpPr>
            <p:cNvPr id="1014" name="object 1014"/>
            <p:cNvSpPr/>
            <p:nvPr/>
          </p:nvSpPr>
          <p:spPr>
            <a:xfrm>
              <a:off x="707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707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707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707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707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707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707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707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707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707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4" name="object 1024"/>
          <p:cNvSpPr/>
          <p:nvPr/>
        </p:nvSpPr>
        <p:spPr>
          <a:xfrm>
            <a:off x="707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5" name="object 1025"/>
          <p:cNvGrpSpPr/>
          <p:nvPr/>
        </p:nvGrpSpPr>
        <p:grpSpPr>
          <a:xfrm>
            <a:off x="704113" y="3621684"/>
            <a:ext cx="214629" cy="3855085"/>
            <a:chOff x="704113" y="3621684"/>
            <a:chExt cx="214629" cy="3855085"/>
          </a:xfrm>
        </p:grpSpPr>
        <p:sp>
          <p:nvSpPr>
            <p:cNvPr id="1026" name="object 1026"/>
            <p:cNvSpPr/>
            <p:nvPr/>
          </p:nvSpPr>
          <p:spPr>
            <a:xfrm>
              <a:off x="707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707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707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707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707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707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707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707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707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707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707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707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707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707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707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707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707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707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70728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5" name="object 1045"/>
          <p:cNvSpPr/>
          <p:nvPr/>
        </p:nvSpPr>
        <p:spPr>
          <a:xfrm>
            <a:off x="707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9946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7" name="object 1047"/>
          <p:cNvGrpSpPr/>
          <p:nvPr/>
        </p:nvGrpSpPr>
        <p:grpSpPr>
          <a:xfrm>
            <a:off x="496290" y="88785"/>
            <a:ext cx="214629" cy="1045844"/>
            <a:chOff x="496290" y="88785"/>
            <a:chExt cx="214629" cy="1045844"/>
          </a:xfrm>
        </p:grpSpPr>
        <p:sp>
          <p:nvSpPr>
            <p:cNvPr id="1048" name="object 1048"/>
            <p:cNvSpPr/>
            <p:nvPr/>
          </p:nvSpPr>
          <p:spPr>
            <a:xfrm>
              <a:off x="499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499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499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499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499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3" name="object 1053"/>
          <p:cNvSpPr/>
          <p:nvPr/>
        </p:nvSpPr>
        <p:spPr>
          <a:xfrm>
            <a:off x="499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4" name="object 1054"/>
          <p:cNvGrpSpPr/>
          <p:nvPr/>
        </p:nvGrpSpPr>
        <p:grpSpPr>
          <a:xfrm>
            <a:off x="496290" y="1335684"/>
            <a:ext cx="214629" cy="2084705"/>
            <a:chOff x="496290" y="1335684"/>
            <a:chExt cx="214629" cy="2084705"/>
          </a:xfrm>
        </p:grpSpPr>
        <p:sp>
          <p:nvSpPr>
            <p:cNvPr id="1055" name="object 1055"/>
            <p:cNvSpPr/>
            <p:nvPr/>
          </p:nvSpPr>
          <p:spPr>
            <a:xfrm>
              <a:off x="499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499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499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499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499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499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499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499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499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499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5" name="object 1065"/>
          <p:cNvSpPr/>
          <p:nvPr/>
        </p:nvSpPr>
        <p:spPr>
          <a:xfrm>
            <a:off x="499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6" name="object 1066"/>
          <p:cNvGrpSpPr/>
          <p:nvPr/>
        </p:nvGrpSpPr>
        <p:grpSpPr>
          <a:xfrm>
            <a:off x="496290" y="3621684"/>
            <a:ext cx="214629" cy="3855085"/>
            <a:chOff x="496290" y="3621684"/>
            <a:chExt cx="214629" cy="3855085"/>
          </a:xfrm>
        </p:grpSpPr>
        <p:sp>
          <p:nvSpPr>
            <p:cNvPr id="1067" name="object 1067"/>
            <p:cNvSpPr/>
            <p:nvPr/>
          </p:nvSpPr>
          <p:spPr>
            <a:xfrm>
              <a:off x="499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499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499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499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499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499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499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499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499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499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499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499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499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499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499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499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499465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499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49946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22" y="0"/>
                  </a:move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6" name="object 1086"/>
          <p:cNvSpPr/>
          <p:nvPr/>
        </p:nvSpPr>
        <p:spPr>
          <a:xfrm>
            <a:off x="49946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91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8" name="object 1088"/>
          <p:cNvGrpSpPr/>
          <p:nvPr/>
        </p:nvGrpSpPr>
        <p:grpSpPr>
          <a:xfrm>
            <a:off x="288467" y="88785"/>
            <a:ext cx="214629" cy="1045844"/>
            <a:chOff x="288467" y="88785"/>
            <a:chExt cx="214629" cy="1045844"/>
          </a:xfrm>
        </p:grpSpPr>
        <p:sp>
          <p:nvSpPr>
            <p:cNvPr id="1089" name="object 1089"/>
            <p:cNvSpPr/>
            <p:nvPr/>
          </p:nvSpPr>
          <p:spPr>
            <a:xfrm>
              <a:off x="29164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29164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29164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29164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29164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4" name="object 1094"/>
          <p:cNvSpPr/>
          <p:nvPr/>
        </p:nvSpPr>
        <p:spPr>
          <a:xfrm>
            <a:off x="29164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5" name="object 1095"/>
          <p:cNvGrpSpPr/>
          <p:nvPr/>
        </p:nvGrpSpPr>
        <p:grpSpPr>
          <a:xfrm>
            <a:off x="288467" y="1335684"/>
            <a:ext cx="214629" cy="2084705"/>
            <a:chOff x="288467" y="1335684"/>
            <a:chExt cx="214629" cy="2084705"/>
          </a:xfrm>
        </p:grpSpPr>
        <p:sp>
          <p:nvSpPr>
            <p:cNvPr id="1096" name="object 1096"/>
            <p:cNvSpPr/>
            <p:nvPr/>
          </p:nvSpPr>
          <p:spPr>
            <a:xfrm>
              <a:off x="29164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29164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29164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29164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29164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29164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29164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29164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29164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29164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6" name="object 1106"/>
          <p:cNvSpPr/>
          <p:nvPr/>
        </p:nvSpPr>
        <p:spPr>
          <a:xfrm>
            <a:off x="29164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7" name="object 1107"/>
          <p:cNvGrpSpPr/>
          <p:nvPr/>
        </p:nvGrpSpPr>
        <p:grpSpPr>
          <a:xfrm>
            <a:off x="288467" y="3621684"/>
            <a:ext cx="214629" cy="3855085"/>
            <a:chOff x="288467" y="3621684"/>
            <a:chExt cx="214629" cy="3855085"/>
          </a:xfrm>
        </p:grpSpPr>
        <p:sp>
          <p:nvSpPr>
            <p:cNvPr id="1108" name="object 1108"/>
            <p:cNvSpPr/>
            <p:nvPr/>
          </p:nvSpPr>
          <p:spPr>
            <a:xfrm>
              <a:off x="29164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29164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29164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29164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29164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29164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29164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29164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29164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29164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29164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29164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29164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29164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29164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29164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291642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29164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291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7" name="object 1127"/>
          <p:cNvSpPr/>
          <p:nvPr/>
        </p:nvSpPr>
        <p:spPr>
          <a:xfrm>
            <a:off x="291642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8" name="object 1128"/>
          <p:cNvGrpSpPr/>
          <p:nvPr/>
        </p:nvGrpSpPr>
        <p:grpSpPr>
          <a:xfrm>
            <a:off x="80657" y="88785"/>
            <a:ext cx="214629" cy="1045844"/>
            <a:chOff x="80657" y="88785"/>
            <a:chExt cx="214629" cy="1045844"/>
          </a:xfrm>
        </p:grpSpPr>
        <p:sp>
          <p:nvSpPr>
            <p:cNvPr id="1129" name="object 1129"/>
            <p:cNvSpPr/>
            <p:nvPr/>
          </p:nvSpPr>
          <p:spPr>
            <a:xfrm>
              <a:off x="83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83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83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83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83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4" name="object 1134"/>
          <p:cNvSpPr/>
          <p:nvPr/>
        </p:nvSpPr>
        <p:spPr>
          <a:xfrm>
            <a:off x="83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10" y="0"/>
                </a:moveTo>
                <a:lnTo>
                  <a:pt x="207835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5" name="object 1135"/>
          <p:cNvGrpSpPr/>
          <p:nvPr/>
        </p:nvGrpSpPr>
        <p:grpSpPr>
          <a:xfrm>
            <a:off x="80657" y="1335684"/>
            <a:ext cx="214629" cy="2084705"/>
            <a:chOff x="80657" y="1335684"/>
            <a:chExt cx="214629" cy="2084705"/>
          </a:xfrm>
        </p:grpSpPr>
        <p:sp>
          <p:nvSpPr>
            <p:cNvPr id="1136" name="object 1136"/>
            <p:cNvSpPr/>
            <p:nvPr/>
          </p:nvSpPr>
          <p:spPr>
            <a:xfrm>
              <a:off x="83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10" y="12"/>
                  </a:moveTo>
                  <a:lnTo>
                    <a:pt x="207835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83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83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83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83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83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83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83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83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83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6" name="object 1146"/>
          <p:cNvSpPr/>
          <p:nvPr/>
        </p:nvSpPr>
        <p:spPr>
          <a:xfrm>
            <a:off x="83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10" y="0"/>
                </a:moveTo>
                <a:lnTo>
                  <a:pt x="207835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7" name="object 1147"/>
          <p:cNvGrpSpPr/>
          <p:nvPr/>
        </p:nvGrpSpPr>
        <p:grpSpPr>
          <a:xfrm>
            <a:off x="80657" y="3621684"/>
            <a:ext cx="214629" cy="3331845"/>
            <a:chOff x="80657" y="3621684"/>
            <a:chExt cx="214629" cy="3331845"/>
          </a:xfrm>
        </p:grpSpPr>
        <p:sp>
          <p:nvSpPr>
            <p:cNvPr id="1148" name="object 1148"/>
            <p:cNvSpPr/>
            <p:nvPr/>
          </p:nvSpPr>
          <p:spPr>
            <a:xfrm>
              <a:off x="83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12"/>
                  </a:moveTo>
                  <a:lnTo>
                    <a:pt x="207835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83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83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83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83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83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83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83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83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83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83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83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83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12"/>
                  </a:moveTo>
                  <a:lnTo>
                    <a:pt x="207835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83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83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83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4" name="object 1164"/>
          <p:cNvGrpSpPr/>
          <p:nvPr/>
        </p:nvGrpSpPr>
        <p:grpSpPr>
          <a:xfrm>
            <a:off x="80657" y="6946785"/>
            <a:ext cx="214629" cy="530225"/>
            <a:chOff x="80657" y="6946785"/>
            <a:chExt cx="214629" cy="530225"/>
          </a:xfrm>
        </p:grpSpPr>
        <p:sp>
          <p:nvSpPr>
            <p:cNvPr id="1165" name="object 1165"/>
            <p:cNvSpPr/>
            <p:nvPr/>
          </p:nvSpPr>
          <p:spPr>
            <a:xfrm>
              <a:off x="83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83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83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797" y="0"/>
                  </a:lnTo>
                  <a:lnTo>
                    <a:pt x="207797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797" y="0"/>
                  </a:moveTo>
                  <a:lnTo>
                    <a:pt x="207822" y="0"/>
                  </a:lnTo>
                </a:path>
                <a:path w="208279" h="107950">
                  <a:moveTo>
                    <a:pt x="207797" y="0"/>
                  </a:moveTo>
                  <a:lnTo>
                    <a:pt x="207797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8" name="object 1168"/>
          <p:cNvSpPr/>
          <p:nvPr/>
        </p:nvSpPr>
        <p:spPr>
          <a:xfrm>
            <a:off x="83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69" name="object 1169"/>
          <p:cNvGrpSpPr/>
          <p:nvPr/>
        </p:nvGrpSpPr>
        <p:grpSpPr>
          <a:xfrm>
            <a:off x="-3175" y="88785"/>
            <a:ext cx="90805" cy="1045844"/>
            <a:chOff x="-3175" y="88785"/>
            <a:chExt cx="90805" cy="1045844"/>
          </a:xfrm>
        </p:grpSpPr>
        <p:sp>
          <p:nvSpPr>
            <p:cNvPr id="1170" name="object 1170"/>
            <p:cNvSpPr/>
            <p:nvPr/>
          </p:nvSpPr>
          <p:spPr>
            <a:xfrm>
              <a:off x="0" y="91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83832" y="299783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810"/>
                  </a:lnTo>
                </a:path>
                <a:path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0" y="507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0" y="715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0" y="923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5" name="object 1175"/>
          <p:cNvSpPr/>
          <p:nvPr/>
        </p:nvSpPr>
        <p:spPr>
          <a:xfrm>
            <a:off x="0" y="1131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5" h="208280">
                <a:moveTo>
                  <a:pt x="83832" y="207810"/>
                </a:moveTo>
                <a:lnTo>
                  <a:pt x="83832" y="207822"/>
                </a:lnTo>
              </a:path>
              <a:path w="84455" h="208280">
                <a:moveTo>
                  <a:pt x="83832" y="207822"/>
                </a:moveTo>
                <a:lnTo>
                  <a:pt x="83832" y="207810"/>
                </a:lnTo>
                <a:lnTo>
                  <a:pt x="0" y="207810"/>
                </a:lnTo>
              </a:path>
              <a:path w="84455" h="208280">
                <a:moveTo>
                  <a:pt x="83832" y="0"/>
                </a:moveTo>
                <a:lnTo>
                  <a:pt x="83832" y="207822"/>
                </a:lnTo>
              </a:path>
              <a:path w="84455" h="208280">
                <a:moveTo>
                  <a:pt x="83832" y="207822"/>
                </a:moveTo>
                <a:lnTo>
                  <a:pt x="83832" y="0"/>
                </a:lnTo>
                <a:lnTo>
                  <a:pt x="0" y="0"/>
                </a:lnTo>
              </a:path>
              <a:path w="84455" h="208280">
                <a:moveTo>
                  <a:pt x="83832" y="0"/>
                </a:moveTo>
                <a:lnTo>
                  <a:pt x="83832" y="0"/>
                </a:lnTo>
              </a:path>
              <a:path w="84455" h="208280">
                <a:moveTo>
                  <a:pt x="0" y="0"/>
                </a:moveTo>
                <a:lnTo>
                  <a:pt x="83832" y="0"/>
                </a:lnTo>
                <a:lnTo>
                  <a:pt x="8383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76" name="object 1176"/>
          <p:cNvGrpSpPr/>
          <p:nvPr/>
        </p:nvGrpSpPr>
        <p:grpSpPr>
          <a:xfrm>
            <a:off x="-3175" y="1335696"/>
            <a:ext cx="90805" cy="2084705"/>
            <a:chOff x="-3175" y="1335696"/>
            <a:chExt cx="90805" cy="2084705"/>
          </a:xfrm>
        </p:grpSpPr>
        <p:sp>
          <p:nvSpPr>
            <p:cNvPr id="1177" name="object 1177"/>
            <p:cNvSpPr/>
            <p:nvPr/>
          </p:nvSpPr>
          <p:spPr>
            <a:xfrm>
              <a:off x="0" y="1338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0" y="1546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0" y="1754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0" y="1962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0" y="2170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0" y="2377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0" y="2585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0" y="2793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0" y="3001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0" y="3209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7" name="object 1187"/>
          <p:cNvSpPr/>
          <p:nvPr/>
        </p:nvSpPr>
        <p:spPr>
          <a:xfrm>
            <a:off x="0" y="3417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5" h="208279">
                <a:moveTo>
                  <a:pt x="83832" y="207810"/>
                </a:moveTo>
                <a:lnTo>
                  <a:pt x="83832" y="207822"/>
                </a:lnTo>
              </a:path>
              <a:path w="84455" h="208279">
                <a:moveTo>
                  <a:pt x="83832" y="207822"/>
                </a:moveTo>
                <a:lnTo>
                  <a:pt x="83832" y="207810"/>
                </a:lnTo>
                <a:lnTo>
                  <a:pt x="0" y="207810"/>
                </a:lnTo>
              </a:path>
              <a:path w="84455" h="208279">
                <a:moveTo>
                  <a:pt x="83832" y="13"/>
                </a:moveTo>
                <a:lnTo>
                  <a:pt x="83832" y="207822"/>
                </a:lnTo>
              </a:path>
              <a:path w="84455" h="208279">
                <a:moveTo>
                  <a:pt x="83832" y="207822"/>
                </a:moveTo>
                <a:lnTo>
                  <a:pt x="83832" y="13"/>
                </a:lnTo>
                <a:lnTo>
                  <a:pt x="0" y="13"/>
                </a:lnTo>
              </a:path>
              <a:path w="84455" h="208279">
                <a:moveTo>
                  <a:pt x="83832" y="0"/>
                </a:moveTo>
                <a:lnTo>
                  <a:pt x="83832" y="0"/>
                </a:lnTo>
              </a:path>
              <a:path w="84455" h="208279">
                <a:moveTo>
                  <a:pt x="0" y="0"/>
                </a:moveTo>
                <a:lnTo>
                  <a:pt x="83832" y="0"/>
                </a:lnTo>
                <a:lnTo>
                  <a:pt x="8383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8" name="object 1188"/>
          <p:cNvGrpSpPr/>
          <p:nvPr/>
        </p:nvGrpSpPr>
        <p:grpSpPr>
          <a:xfrm>
            <a:off x="-3175" y="3621696"/>
            <a:ext cx="90805" cy="3855085"/>
            <a:chOff x="-3175" y="3621696"/>
            <a:chExt cx="90805" cy="3855085"/>
          </a:xfrm>
        </p:grpSpPr>
        <p:sp>
          <p:nvSpPr>
            <p:cNvPr id="1189" name="object 1189"/>
            <p:cNvSpPr/>
            <p:nvPr/>
          </p:nvSpPr>
          <p:spPr>
            <a:xfrm>
              <a:off x="0" y="3624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0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0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0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0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0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0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0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0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0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0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0" y="5910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0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12"/>
                  </a:lnTo>
                </a:path>
                <a:path w="84455" h="208279">
                  <a:moveTo>
                    <a:pt x="0" y="12"/>
                  </a:moveTo>
                  <a:lnTo>
                    <a:pt x="83832" y="12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0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0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0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0" y="694996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0" y="207822"/>
                  </a:moveTo>
                  <a:lnTo>
                    <a:pt x="83832" y="207822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0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0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5" h="107950">
                  <a:moveTo>
                    <a:pt x="83832" y="0"/>
                  </a:moveTo>
                  <a:lnTo>
                    <a:pt x="83832" y="107720"/>
                  </a:lnTo>
                </a:path>
                <a:path w="84455" h="107950">
                  <a:moveTo>
                    <a:pt x="83832" y="10772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107950">
                  <a:moveTo>
                    <a:pt x="83832" y="0"/>
                  </a:moveTo>
                  <a:lnTo>
                    <a:pt x="83832" y="0"/>
                  </a:lnTo>
                </a:path>
                <a:path w="84455" h="10795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8" name="object 1208"/>
          <p:cNvGrpSpPr/>
          <p:nvPr/>
        </p:nvGrpSpPr>
        <p:grpSpPr>
          <a:xfrm>
            <a:off x="207648" y="156635"/>
            <a:ext cx="914400" cy="320675"/>
            <a:chOff x="207648" y="156635"/>
            <a:chExt cx="914400" cy="320675"/>
          </a:xfrm>
        </p:grpSpPr>
        <p:sp>
          <p:nvSpPr>
            <p:cNvPr id="1209" name="object 1209"/>
            <p:cNvSpPr/>
            <p:nvPr/>
          </p:nvSpPr>
          <p:spPr>
            <a:xfrm>
              <a:off x="207648" y="194745"/>
              <a:ext cx="46355" cy="282575"/>
            </a:xfrm>
            <a:custGeom>
              <a:avLst/>
              <a:gdLst/>
              <a:ahLst/>
              <a:cxnLst/>
              <a:rect l="l" t="t" r="r" b="b"/>
              <a:pathLst>
                <a:path w="46354" h="282575">
                  <a:moveTo>
                    <a:pt x="5428" y="210970"/>
                  </a:moveTo>
                  <a:lnTo>
                    <a:pt x="12338" y="251748"/>
                  </a:lnTo>
                  <a:lnTo>
                    <a:pt x="36736" y="282408"/>
                  </a:lnTo>
                  <a:lnTo>
                    <a:pt x="41826" y="281012"/>
                  </a:lnTo>
                  <a:lnTo>
                    <a:pt x="45774" y="274081"/>
                  </a:lnTo>
                  <a:lnTo>
                    <a:pt x="45512" y="270433"/>
                  </a:lnTo>
                  <a:lnTo>
                    <a:pt x="38574" y="261509"/>
                  </a:lnTo>
                  <a:lnTo>
                    <a:pt x="36449" y="253215"/>
                  </a:lnTo>
                  <a:lnTo>
                    <a:pt x="34873" y="245598"/>
                  </a:lnTo>
                  <a:lnTo>
                    <a:pt x="33060" y="235053"/>
                  </a:lnTo>
                  <a:lnTo>
                    <a:pt x="31860" y="224404"/>
                  </a:lnTo>
                  <a:lnTo>
                    <a:pt x="31310" y="216402"/>
                  </a:lnTo>
                  <a:lnTo>
                    <a:pt x="11180" y="216402"/>
                  </a:lnTo>
                  <a:lnTo>
                    <a:pt x="5428" y="210970"/>
                  </a:lnTo>
                  <a:close/>
                </a:path>
                <a:path w="46354" h="282575">
                  <a:moveTo>
                    <a:pt x="24603" y="190364"/>
                  </a:moveTo>
                  <a:lnTo>
                    <a:pt x="10447" y="190769"/>
                  </a:lnTo>
                  <a:lnTo>
                    <a:pt x="4903" y="196640"/>
                  </a:lnTo>
                  <a:lnTo>
                    <a:pt x="5075" y="203749"/>
                  </a:lnTo>
                  <a:lnTo>
                    <a:pt x="5428" y="210970"/>
                  </a:lnTo>
                  <a:lnTo>
                    <a:pt x="11180" y="216402"/>
                  </a:lnTo>
                  <a:lnTo>
                    <a:pt x="25337" y="215999"/>
                  </a:lnTo>
                  <a:lnTo>
                    <a:pt x="30912" y="210096"/>
                  </a:lnTo>
                  <a:lnTo>
                    <a:pt x="30506" y="195938"/>
                  </a:lnTo>
                  <a:lnTo>
                    <a:pt x="24603" y="190364"/>
                  </a:lnTo>
                  <a:close/>
                </a:path>
                <a:path w="46354" h="282575">
                  <a:moveTo>
                    <a:pt x="30709" y="203008"/>
                  </a:moveTo>
                  <a:lnTo>
                    <a:pt x="30912" y="210096"/>
                  </a:lnTo>
                  <a:lnTo>
                    <a:pt x="25337" y="215999"/>
                  </a:lnTo>
                  <a:lnTo>
                    <a:pt x="11180" y="216402"/>
                  </a:lnTo>
                  <a:lnTo>
                    <a:pt x="31310" y="216402"/>
                  </a:lnTo>
                  <a:lnTo>
                    <a:pt x="31125" y="213707"/>
                  </a:lnTo>
                  <a:lnTo>
                    <a:pt x="30709" y="203008"/>
                  </a:lnTo>
                  <a:close/>
                </a:path>
                <a:path w="46354" h="282575">
                  <a:moveTo>
                    <a:pt x="5075" y="203749"/>
                  </a:moveTo>
                  <a:lnTo>
                    <a:pt x="5278" y="210828"/>
                  </a:lnTo>
                  <a:lnTo>
                    <a:pt x="5428" y="210970"/>
                  </a:lnTo>
                  <a:lnTo>
                    <a:pt x="5075" y="203749"/>
                  </a:lnTo>
                  <a:close/>
                </a:path>
                <a:path w="46354" h="282575">
                  <a:moveTo>
                    <a:pt x="4903" y="196640"/>
                  </a:moveTo>
                  <a:lnTo>
                    <a:pt x="5075" y="203749"/>
                  </a:lnTo>
                  <a:lnTo>
                    <a:pt x="4903" y="196640"/>
                  </a:lnTo>
                  <a:close/>
                </a:path>
                <a:path w="46354" h="282575">
                  <a:moveTo>
                    <a:pt x="30399" y="190364"/>
                  </a:moveTo>
                  <a:lnTo>
                    <a:pt x="24603" y="190364"/>
                  </a:lnTo>
                  <a:lnTo>
                    <a:pt x="30506" y="195938"/>
                  </a:lnTo>
                  <a:lnTo>
                    <a:pt x="30709" y="203008"/>
                  </a:lnTo>
                  <a:lnTo>
                    <a:pt x="30399" y="190364"/>
                  </a:lnTo>
                  <a:close/>
                </a:path>
                <a:path w="46354" h="282575">
                  <a:moveTo>
                    <a:pt x="4099" y="134353"/>
                  </a:moveTo>
                  <a:lnTo>
                    <a:pt x="4130" y="146387"/>
                  </a:lnTo>
                  <a:lnTo>
                    <a:pt x="4302" y="165510"/>
                  </a:lnTo>
                  <a:lnTo>
                    <a:pt x="4611" y="184632"/>
                  </a:lnTo>
                  <a:lnTo>
                    <a:pt x="4903" y="196640"/>
                  </a:lnTo>
                  <a:lnTo>
                    <a:pt x="10447" y="190769"/>
                  </a:lnTo>
                  <a:lnTo>
                    <a:pt x="24603" y="190364"/>
                  </a:lnTo>
                  <a:lnTo>
                    <a:pt x="30399" y="190364"/>
                  </a:lnTo>
                  <a:lnTo>
                    <a:pt x="30245" y="184080"/>
                  </a:lnTo>
                  <a:lnTo>
                    <a:pt x="29928" y="165141"/>
                  </a:lnTo>
                  <a:lnTo>
                    <a:pt x="29745" y="146387"/>
                  </a:lnTo>
                  <a:lnTo>
                    <a:pt x="29722" y="140069"/>
                  </a:lnTo>
                  <a:lnTo>
                    <a:pt x="9806" y="140064"/>
                  </a:lnTo>
                  <a:lnTo>
                    <a:pt x="4099" y="134353"/>
                  </a:lnTo>
                  <a:close/>
                </a:path>
                <a:path w="46354" h="282575">
                  <a:moveTo>
                    <a:pt x="23938" y="114466"/>
                  </a:moveTo>
                  <a:lnTo>
                    <a:pt x="9807" y="114476"/>
                  </a:lnTo>
                  <a:lnTo>
                    <a:pt x="4115" y="120170"/>
                  </a:lnTo>
                  <a:lnTo>
                    <a:pt x="4099" y="134353"/>
                  </a:lnTo>
                  <a:lnTo>
                    <a:pt x="9806" y="140064"/>
                  </a:lnTo>
                  <a:lnTo>
                    <a:pt x="23947" y="140064"/>
                  </a:lnTo>
                  <a:lnTo>
                    <a:pt x="29662" y="134353"/>
                  </a:lnTo>
                  <a:lnTo>
                    <a:pt x="29649" y="120170"/>
                  </a:lnTo>
                  <a:lnTo>
                    <a:pt x="23938" y="114466"/>
                  </a:lnTo>
                  <a:close/>
                </a:path>
                <a:path w="46354" h="282575">
                  <a:moveTo>
                    <a:pt x="29649" y="120170"/>
                  </a:moveTo>
                  <a:lnTo>
                    <a:pt x="29662" y="134353"/>
                  </a:lnTo>
                  <a:lnTo>
                    <a:pt x="23942" y="140069"/>
                  </a:lnTo>
                  <a:lnTo>
                    <a:pt x="29722" y="140069"/>
                  </a:lnTo>
                  <a:lnTo>
                    <a:pt x="29649" y="120170"/>
                  </a:lnTo>
                  <a:close/>
                </a:path>
                <a:path w="46354" h="282575">
                  <a:moveTo>
                    <a:pt x="3824" y="51767"/>
                  </a:moveTo>
                  <a:lnTo>
                    <a:pt x="3905" y="63961"/>
                  </a:lnTo>
                  <a:lnTo>
                    <a:pt x="4030" y="89257"/>
                  </a:lnTo>
                  <a:lnTo>
                    <a:pt x="4099" y="134353"/>
                  </a:lnTo>
                  <a:lnTo>
                    <a:pt x="4115" y="120170"/>
                  </a:lnTo>
                  <a:lnTo>
                    <a:pt x="9807" y="114476"/>
                  </a:lnTo>
                  <a:lnTo>
                    <a:pt x="29627" y="114466"/>
                  </a:lnTo>
                  <a:lnTo>
                    <a:pt x="29603" y="108258"/>
                  </a:lnTo>
                  <a:lnTo>
                    <a:pt x="29398" y="89257"/>
                  </a:lnTo>
                  <a:lnTo>
                    <a:pt x="29042" y="70259"/>
                  </a:lnTo>
                  <a:lnTo>
                    <a:pt x="28871" y="64068"/>
                  </a:lnTo>
                  <a:lnTo>
                    <a:pt x="9450" y="64068"/>
                  </a:lnTo>
                  <a:lnTo>
                    <a:pt x="3878" y="58583"/>
                  </a:lnTo>
                  <a:lnTo>
                    <a:pt x="3824" y="51767"/>
                  </a:lnTo>
                  <a:close/>
                </a:path>
                <a:path w="46354" h="282575">
                  <a:moveTo>
                    <a:pt x="29627" y="114466"/>
                  </a:moveTo>
                  <a:lnTo>
                    <a:pt x="23938" y="114466"/>
                  </a:lnTo>
                  <a:lnTo>
                    <a:pt x="29649" y="120170"/>
                  </a:lnTo>
                  <a:lnTo>
                    <a:pt x="29627" y="114466"/>
                  </a:lnTo>
                  <a:close/>
                </a:path>
                <a:path w="46354" h="282575">
                  <a:moveTo>
                    <a:pt x="3821" y="51426"/>
                  </a:moveTo>
                  <a:lnTo>
                    <a:pt x="3878" y="58583"/>
                  </a:lnTo>
                  <a:lnTo>
                    <a:pt x="9450" y="64068"/>
                  </a:lnTo>
                  <a:lnTo>
                    <a:pt x="23092" y="63961"/>
                  </a:lnTo>
                  <a:lnTo>
                    <a:pt x="28577" y="58388"/>
                  </a:lnTo>
                  <a:lnTo>
                    <a:pt x="28539" y="53931"/>
                  </a:lnTo>
                  <a:lnTo>
                    <a:pt x="12246" y="53931"/>
                  </a:lnTo>
                  <a:lnTo>
                    <a:pt x="3821" y="51426"/>
                  </a:lnTo>
                  <a:close/>
                </a:path>
                <a:path w="46354" h="282575">
                  <a:moveTo>
                    <a:pt x="28296" y="44447"/>
                  </a:moveTo>
                  <a:lnTo>
                    <a:pt x="28502" y="50803"/>
                  </a:lnTo>
                  <a:lnTo>
                    <a:pt x="28577" y="58388"/>
                  </a:lnTo>
                  <a:lnTo>
                    <a:pt x="23092" y="63961"/>
                  </a:lnTo>
                  <a:lnTo>
                    <a:pt x="9450" y="64068"/>
                  </a:lnTo>
                  <a:lnTo>
                    <a:pt x="28871" y="64068"/>
                  </a:lnTo>
                  <a:lnTo>
                    <a:pt x="28296" y="44447"/>
                  </a:lnTo>
                  <a:close/>
                </a:path>
                <a:path w="46354" h="282575">
                  <a:moveTo>
                    <a:pt x="22590" y="39100"/>
                  </a:moveTo>
                  <a:lnTo>
                    <a:pt x="9074" y="39538"/>
                  </a:lnTo>
                  <a:lnTo>
                    <a:pt x="3771" y="45059"/>
                  </a:lnTo>
                  <a:lnTo>
                    <a:pt x="3821" y="51426"/>
                  </a:lnTo>
                  <a:lnTo>
                    <a:pt x="12246" y="53931"/>
                  </a:lnTo>
                  <a:lnTo>
                    <a:pt x="16958" y="51871"/>
                  </a:lnTo>
                  <a:lnTo>
                    <a:pt x="18990" y="47744"/>
                  </a:lnTo>
                  <a:lnTo>
                    <a:pt x="21764" y="41527"/>
                  </a:lnTo>
                  <a:lnTo>
                    <a:pt x="22607" y="39116"/>
                  </a:lnTo>
                  <a:close/>
                </a:path>
                <a:path w="46354" h="282575">
                  <a:moveTo>
                    <a:pt x="22607" y="39116"/>
                  </a:moveTo>
                  <a:lnTo>
                    <a:pt x="21764" y="41527"/>
                  </a:lnTo>
                  <a:lnTo>
                    <a:pt x="18990" y="47744"/>
                  </a:lnTo>
                  <a:lnTo>
                    <a:pt x="16958" y="51871"/>
                  </a:lnTo>
                  <a:lnTo>
                    <a:pt x="12246" y="53931"/>
                  </a:lnTo>
                  <a:lnTo>
                    <a:pt x="28539" y="53931"/>
                  </a:lnTo>
                  <a:lnTo>
                    <a:pt x="28502" y="50803"/>
                  </a:lnTo>
                  <a:lnTo>
                    <a:pt x="28296" y="44447"/>
                  </a:lnTo>
                  <a:lnTo>
                    <a:pt x="22607" y="39116"/>
                  </a:lnTo>
                  <a:close/>
                </a:path>
                <a:path w="46354" h="282575">
                  <a:moveTo>
                    <a:pt x="3674" y="32853"/>
                  </a:moveTo>
                  <a:lnTo>
                    <a:pt x="3337" y="34662"/>
                  </a:lnTo>
                  <a:lnTo>
                    <a:pt x="0" y="45882"/>
                  </a:lnTo>
                  <a:lnTo>
                    <a:pt x="2843" y="51135"/>
                  </a:lnTo>
                  <a:lnTo>
                    <a:pt x="3821" y="51426"/>
                  </a:lnTo>
                  <a:lnTo>
                    <a:pt x="3674" y="32853"/>
                  </a:lnTo>
                  <a:close/>
                </a:path>
                <a:path w="46354" h="282575">
                  <a:moveTo>
                    <a:pt x="4241" y="22383"/>
                  </a:moveTo>
                  <a:lnTo>
                    <a:pt x="4491" y="26921"/>
                  </a:lnTo>
                  <a:lnTo>
                    <a:pt x="4488" y="28487"/>
                  </a:lnTo>
                  <a:lnTo>
                    <a:pt x="3897" y="31658"/>
                  </a:lnTo>
                  <a:lnTo>
                    <a:pt x="3771" y="45059"/>
                  </a:lnTo>
                  <a:lnTo>
                    <a:pt x="9074" y="39538"/>
                  </a:lnTo>
                  <a:lnTo>
                    <a:pt x="22590" y="39100"/>
                  </a:lnTo>
                  <a:lnTo>
                    <a:pt x="24012" y="35097"/>
                  </a:lnTo>
                  <a:lnTo>
                    <a:pt x="24613" y="32632"/>
                  </a:lnTo>
                  <a:lnTo>
                    <a:pt x="10143" y="32632"/>
                  </a:lnTo>
                  <a:lnTo>
                    <a:pt x="4797" y="28120"/>
                  </a:lnTo>
                  <a:lnTo>
                    <a:pt x="4686" y="27429"/>
                  </a:lnTo>
                  <a:lnTo>
                    <a:pt x="4275" y="22572"/>
                  </a:lnTo>
                  <a:lnTo>
                    <a:pt x="4241" y="22383"/>
                  </a:lnTo>
                  <a:close/>
                </a:path>
                <a:path w="46354" h="282575">
                  <a:moveTo>
                    <a:pt x="27331" y="14687"/>
                  </a:moveTo>
                  <a:lnTo>
                    <a:pt x="27388" y="21551"/>
                  </a:lnTo>
                  <a:lnTo>
                    <a:pt x="26418" y="22537"/>
                  </a:lnTo>
                  <a:lnTo>
                    <a:pt x="25945" y="27429"/>
                  </a:lnTo>
                  <a:lnTo>
                    <a:pt x="25733" y="27638"/>
                  </a:lnTo>
                  <a:lnTo>
                    <a:pt x="25624" y="28487"/>
                  </a:lnTo>
                  <a:lnTo>
                    <a:pt x="24012" y="35097"/>
                  </a:lnTo>
                  <a:lnTo>
                    <a:pt x="22607" y="39116"/>
                  </a:lnTo>
                  <a:lnTo>
                    <a:pt x="28296" y="44447"/>
                  </a:lnTo>
                  <a:lnTo>
                    <a:pt x="27331" y="14687"/>
                  </a:lnTo>
                  <a:close/>
                </a:path>
                <a:path w="46354" h="282575">
                  <a:moveTo>
                    <a:pt x="22613" y="39100"/>
                  </a:moveTo>
                  <a:close/>
                </a:path>
                <a:path w="46354" h="282575">
                  <a:moveTo>
                    <a:pt x="3535" y="15167"/>
                  </a:moveTo>
                  <a:lnTo>
                    <a:pt x="3674" y="32853"/>
                  </a:lnTo>
                  <a:lnTo>
                    <a:pt x="4488" y="28487"/>
                  </a:lnTo>
                  <a:lnTo>
                    <a:pt x="4491" y="26921"/>
                  </a:lnTo>
                  <a:lnTo>
                    <a:pt x="4241" y="22383"/>
                  </a:lnTo>
                  <a:lnTo>
                    <a:pt x="3607" y="21759"/>
                  </a:lnTo>
                  <a:lnTo>
                    <a:pt x="3535" y="15167"/>
                  </a:lnTo>
                  <a:close/>
                </a:path>
                <a:path w="46354" h="282575">
                  <a:moveTo>
                    <a:pt x="4261" y="22403"/>
                  </a:moveTo>
                  <a:lnTo>
                    <a:pt x="4686" y="27429"/>
                  </a:lnTo>
                  <a:lnTo>
                    <a:pt x="4797" y="28120"/>
                  </a:lnTo>
                  <a:lnTo>
                    <a:pt x="10143" y="32632"/>
                  </a:lnTo>
                  <a:lnTo>
                    <a:pt x="21663" y="31658"/>
                  </a:lnTo>
                  <a:lnTo>
                    <a:pt x="25733" y="27638"/>
                  </a:lnTo>
                  <a:lnTo>
                    <a:pt x="25812" y="27025"/>
                  </a:lnTo>
                  <a:lnTo>
                    <a:pt x="8957" y="27025"/>
                  </a:lnTo>
                  <a:lnTo>
                    <a:pt x="4261" y="22403"/>
                  </a:lnTo>
                  <a:close/>
                </a:path>
                <a:path w="46354" h="282575">
                  <a:moveTo>
                    <a:pt x="25733" y="27638"/>
                  </a:moveTo>
                  <a:lnTo>
                    <a:pt x="21663" y="31658"/>
                  </a:lnTo>
                  <a:lnTo>
                    <a:pt x="10143" y="32632"/>
                  </a:lnTo>
                  <a:lnTo>
                    <a:pt x="24613" y="32632"/>
                  </a:lnTo>
                  <a:lnTo>
                    <a:pt x="25624" y="28487"/>
                  </a:lnTo>
                  <a:lnTo>
                    <a:pt x="25733" y="27638"/>
                  </a:lnTo>
                  <a:close/>
                </a:path>
                <a:path w="46354" h="282575">
                  <a:moveTo>
                    <a:pt x="26418" y="22537"/>
                  </a:moveTo>
                  <a:lnTo>
                    <a:pt x="25733" y="27638"/>
                  </a:lnTo>
                  <a:lnTo>
                    <a:pt x="25945" y="27429"/>
                  </a:lnTo>
                  <a:lnTo>
                    <a:pt x="26418" y="22537"/>
                  </a:lnTo>
                  <a:close/>
                </a:path>
                <a:path w="46354" h="282575">
                  <a:moveTo>
                    <a:pt x="9945" y="9428"/>
                  </a:moveTo>
                  <a:lnTo>
                    <a:pt x="4620" y="14081"/>
                  </a:lnTo>
                  <a:lnTo>
                    <a:pt x="4175" y="20689"/>
                  </a:lnTo>
                  <a:lnTo>
                    <a:pt x="4261" y="22403"/>
                  </a:lnTo>
                  <a:lnTo>
                    <a:pt x="8957" y="27025"/>
                  </a:lnTo>
                  <a:lnTo>
                    <a:pt x="22102" y="26921"/>
                  </a:lnTo>
                  <a:lnTo>
                    <a:pt x="26384" y="22572"/>
                  </a:lnTo>
                  <a:lnTo>
                    <a:pt x="26504" y="21551"/>
                  </a:lnTo>
                  <a:lnTo>
                    <a:pt x="26905" y="15581"/>
                  </a:lnTo>
                  <a:lnTo>
                    <a:pt x="22253" y="10256"/>
                  </a:lnTo>
                  <a:lnTo>
                    <a:pt x="9945" y="9428"/>
                  </a:lnTo>
                  <a:close/>
                </a:path>
                <a:path w="46354" h="282575">
                  <a:moveTo>
                    <a:pt x="26384" y="22572"/>
                  </a:moveTo>
                  <a:lnTo>
                    <a:pt x="22102" y="26921"/>
                  </a:lnTo>
                  <a:lnTo>
                    <a:pt x="8957" y="27025"/>
                  </a:lnTo>
                  <a:lnTo>
                    <a:pt x="25812" y="27025"/>
                  </a:lnTo>
                  <a:lnTo>
                    <a:pt x="26384" y="22572"/>
                  </a:lnTo>
                  <a:close/>
                </a:path>
                <a:path w="46354" h="282575">
                  <a:moveTo>
                    <a:pt x="26549" y="9428"/>
                  </a:moveTo>
                  <a:lnTo>
                    <a:pt x="9945" y="9428"/>
                  </a:lnTo>
                  <a:lnTo>
                    <a:pt x="22253" y="10256"/>
                  </a:lnTo>
                  <a:lnTo>
                    <a:pt x="26905" y="15581"/>
                  </a:lnTo>
                  <a:lnTo>
                    <a:pt x="26504" y="21551"/>
                  </a:lnTo>
                  <a:lnTo>
                    <a:pt x="26384" y="22572"/>
                  </a:lnTo>
                  <a:lnTo>
                    <a:pt x="26496" y="21734"/>
                  </a:lnTo>
                  <a:lnTo>
                    <a:pt x="27207" y="14400"/>
                  </a:lnTo>
                  <a:lnTo>
                    <a:pt x="27150" y="10976"/>
                  </a:lnTo>
                  <a:lnTo>
                    <a:pt x="26549" y="9428"/>
                  </a:lnTo>
                  <a:close/>
                </a:path>
                <a:path w="46354" h="282575">
                  <a:moveTo>
                    <a:pt x="27292" y="13513"/>
                  </a:moveTo>
                  <a:lnTo>
                    <a:pt x="26418" y="22537"/>
                  </a:lnTo>
                  <a:lnTo>
                    <a:pt x="27388" y="21551"/>
                  </a:lnTo>
                  <a:lnTo>
                    <a:pt x="27292" y="13513"/>
                  </a:lnTo>
                  <a:close/>
                </a:path>
                <a:path w="46354" h="282575">
                  <a:moveTo>
                    <a:pt x="3763" y="10783"/>
                  </a:moveTo>
                  <a:lnTo>
                    <a:pt x="3694" y="10976"/>
                  </a:lnTo>
                  <a:lnTo>
                    <a:pt x="3607" y="21759"/>
                  </a:lnTo>
                  <a:lnTo>
                    <a:pt x="4241" y="22383"/>
                  </a:lnTo>
                  <a:lnTo>
                    <a:pt x="4116" y="20689"/>
                  </a:lnTo>
                  <a:lnTo>
                    <a:pt x="3557" y="14081"/>
                  </a:lnTo>
                  <a:lnTo>
                    <a:pt x="3568" y="12793"/>
                  </a:lnTo>
                  <a:lnTo>
                    <a:pt x="3763" y="10783"/>
                  </a:lnTo>
                  <a:close/>
                </a:path>
                <a:path w="46354" h="282575">
                  <a:moveTo>
                    <a:pt x="21619" y="2965"/>
                  </a:moveTo>
                  <a:lnTo>
                    <a:pt x="3557" y="14081"/>
                  </a:lnTo>
                  <a:lnTo>
                    <a:pt x="4206" y="21759"/>
                  </a:lnTo>
                  <a:lnTo>
                    <a:pt x="4175" y="20689"/>
                  </a:lnTo>
                  <a:lnTo>
                    <a:pt x="4620" y="14081"/>
                  </a:lnTo>
                  <a:lnTo>
                    <a:pt x="9945" y="9428"/>
                  </a:lnTo>
                  <a:lnTo>
                    <a:pt x="26549" y="9428"/>
                  </a:lnTo>
                  <a:lnTo>
                    <a:pt x="26099" y="8270"/>
                  </a:lnTo>
                  <a:lnTo>
                    <a:pt x="25640" y="7416"/>
                  </a:lnTo>
                  <a:lnTo>
                    <a:pt x="24218" y="5400"/>
                  </a:lnTo>
                  <a:lnTo>
                    <a:pt x="21619" y="2965"/>
                  </a:lnTo>
                  <a:close/>
                </a:path>
                <a:path w="46354" h="282575">
                  <a:moveTo>
                    <a:pt x="24218" y="5400"/>
                  </a:moveTo>
                  <a:lnTo>
                    <a:pt x="27292" y="13513"/>
                  </a:lnTo>
                  <a:lnTo>
                    <a:pt x="27117" y="8117"/>
                  </a:lnTo>
                  <a:lnTo>
                    <a:pt x="24218" y="5400"/>
                  </a:lnTo>
                  <a:close/>
                </a:path>
                <a:path w="46354" h="282575">
                  <a:moveTo>
                    <a:pt x="22010" y="2270"/>
                  </a:moveTo>
                  <a:lnTo>
                    <a:pt x="24218" y="5400"/>
                  </a:lnTo>
                  <a:lnTo>
                    <a:pt x="27117" y="8117"/>
                  </a:lnTo>
                  <a:lnTo>
                    <a:pt x="27292" y="13513"/>
                  </a:lnTo>
                  <a:lnTo>
                    <a:pt x="27688" y="9428"/>
                  </a:lnTo>
                  <a:lnTo>
                    <a:pt x="27778" y="8117"/>
                  </a:lnTo>
                  <a:lnTo>
                    <a:pt x="23045" y="2371"/>
                  </a:lnTo>
                  <a:lnTo>
                    <a:pt x="22010" y="2270"/>
                  </a:lnTo>
                  <a:close/>
                </a:path>
                <a:path w="46354" h="282575">
                  <a:moveTo>
                    <a:pt x="4018" y="8152"/>
                  </a:moveTo>
                  <a:lnTo>
                    <a:pt x="3484" y="8708"/>
                  </a:lnTo>
                  <a:lnTo>
                    <a:pt x="3519" y="13208"/>
                  </a:lnTo>
                  <a:lnTo>
                    <a:pt x="3553" y="11369"/>
                  </a:lnTo>
                  <a:lnTo>
                    <a:pt x="3694" y="10976"/>
                  </a:lnTo>
                  <a:lnTo>
                    <a:pt x="3814" y="10256"/>
                  </a:lnTo>
                  <a:lnTo>
                    <a:pt x="4018" y="8152"/>
                  </a:lnTo>
                  <a:close/>
                </a:path>
                <a:path w="46354" h="282575">
                  <a:moveTo>
                    <a:pt x="5417" y="6695"/>
                  </a:moveTo>
                  <a:lnTo>
                    <a:pt x="4018" y="8152"/>
                  </a:lnTo>
                  <a:lnTo>
                    <a:pt x="3763" y="10783"/>
                  </a:lnTo>
                  <a:lnTo>
                    <a:pt x="5058" y="7167"/>
                  </a:lnTo>
                  <a:lnTo>
                    <a:pt x="5417" y="6695"/>
                  </a:lnTo>
                  <a:close/>
                </a:path>
                <a:path w="46354" h="282575">
                  <a:moveTo>
                    <a:pt x="10027" y="1109"/>
                  </a:moveTo>
                  <a:lnTo>
                    <a:pt x="4238" y="5875"/>
                  </a:lnTo>
                  <a:lnTo>
                    <a:pt x="4018" y="8152"/>
                  </a:lnTo>
                  <a:lnTo>
                    <a:pt x="5468" y="6628"/>
                  </a:lnTo>
                  <a:lnTo>
                    <a:pt x="6569" y="5180"/>
                  </a:lnTo>
                  <a:lnTo>
                    <a:pt x="7509" y="4517"/>
                  </a:lnTo>
                  <a:lnTo>
                    <a:pt x="8594" y="3387"/>
                  </a:lnTo>
                  <a:lnTo>
                    <a:pt x="9136" y="3369"/>
                  </a:lnTo>
                  <a:lnTo>
                    <a:pt x="12060" y="1306"/>
                  </a:lnTo>
                  <a:lnTo>
                    <a:pt x="10027" y="1109"/>
                  </a:lnTo>
                  <a:close/>
                </a:path>
                <a:path w="46354" h="282575">
                  <a:moveTo>
                    <a:pt x="7509" y="4517"/>
                  </a:moveTo>
                  <a:lnTo>
                    <a:pt x="6569" y="5180"/>
                  </a:lnTo>
                  <a:lnTo>
                    <a:pt x="5417" y="6695"/>
                  </a:lnTo>
                  <a:lnTo>
                    <a:pt x="7509" y="4517"/>
                  </a:lnTo>
                  <a:close/>
                </a:path>
                <a:path w="46354" h="282575">
                  <a:moveTo>
                    <a:pt x="22500" y="2965"/>
                  </a:moveTo>
                  <a:lnTo>
                    <a:pt x="21619" y="2965"/>
                  </a:lnTo>
                  <a:lnTo>
                    <a:pt x="24218" y="5400"/>
                  </a:lnTo>
                  <a:lnTo>
                    <a:pt x="22500" y="2965"/>
                  </a:lnTo>
                  <a:close/>
                </a:path>
                <a:path w="46354" h="282575">
                  <a:moveTo>
                    <a:pt x="9136" y="3369"/>
                  </a:moveTo>
                  <a:lnTo>
                    <a:pt x="8594" y="3387"/>
                  </a:lnTo>
                  <a:lnTo>
                    <a:pt x="7509" y="4517"/>
                  </a:lnTo>
                  <a:lnTo>
                    <a:pt x="9136" y="3369"/>
                  </a:lnTo>
                  <a:close/>
                </a:path>
                <a:path w="46354" h="282575">
                  <a:moveTo>
                    <a:pt x="12060" y="1306"/>
                  </a:moveTo>
                  <a:lnTo>
                    <a:pt x="9136" y="3369"/>
                  </a:lnTo>
                  <a:lnTo>
                    <a:pt x="21619" y="2965"/>
                  </a:lnTo>
                  <a:lnTo>
                    <a:pt x="22500" y="2965"/>
                  </a:lnTo>
                  <a:lnTo>
                    <a:pt x="22010" y="2270"/>
                  </a:lnTo>
                  <a:lnTo>
                    <a:pt x="12060" y="1306"/>
                  </a:lnTo>
                  <a:close/>
                </a:path>
                <a:path w="46354" h="282575">
                  <a:moveTo>
                    <a:pt x="13912" y="0"/>
                  </a:moveTo>
                  <a:lnTo>
                    <a:pt x="12060" y="1306"/>
                  </a:lnTo>
                  <a:lnTo>
                    <a:pt x="22010" y="2270"/>
                  </a:lnTo>
                  <a:lnTo>
                    <a:pt x="21309" y="1277"/>
                  </a:lnTo>
                  <a:lnTo>
                    <a:pt x="13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0" name="object 12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36" y="201289"/>
              <a:ext cx="278066" cy="242759"/>
            </a:xfrm>
            <a:prstGeom prst="rect">
              <a:avLst/>
            </a:prstGeom>
          </p:spPr>
        </p:pic>
        <p:sp>
          <p:nvSpPr>
            <p:cNvPr id="1211" name="object 1211"/>
            <p:cNvSpPr/>
            <p:nvPr/>
          </p:nvSpPr>
          <p:spPr>
            <a:xfrm>
              <a:off x="523765" y="156635"/>
              <a:ext cx="38100" cy="296545"/>
            </a:xfrm>
            <a:custGeom>
              <a:avLst/>
              <a:gdLst/>
              <a:ahLst/>
              <a:cxnLst/>
              <a:rect l="l" t="t" r="r" b="b"/>
              <a:pathLst>
                <a:path w="38100" h="296545">
                  <a:moveTo>
                    <a:pt x="389" y="172875"/>
                  </a:moveTo>
                  <a:lnTo>
                    <a:pt x="4630" y="229541"/>
                  </a:lnTo>
                  <a:lnTo>
                    <a:pt x="22021" y="290575"/>
                  </a:lnTo>
                  <a:lnTo>
                    <a:pt x="28037" y="296522"/>
                  </a:lnTo>
                  <a:lnTo>
                    <a:pt x="35674" y="293556"/>
                  </a:lnTo>
                  <a:lnTo>
                    <a:pt x="37685" y="289612"/>
                  </a:lnTo>
                  <a:lnTo>
                    <a:pt x="36683" y="285813"/>
                  </a:lnTo>
                  <a:lnTo>
                    <a:pt x="29970" y="256634"/>
                  </a:lnTo>
                  <a:lnTo>
                    <a:pt x="25248" y="227070"/>
                  </a:lnTo>
                  <a:lnTo>
                    <a:pt x="22816" y="198061"/>
                  </a:lnTo>
                  <a:lnTo>
                    <a:pt x="22719" y="178348"/>
                  </a:lnTo>
                  <a:lnTo>
                    <a:pt x="17110" y="178348"/>
                  </a:lnTo>
                  <a:lnTo>
                    <a:pt x="4751" y="177711"/>
                  </a:lnTo>
                  <a:lnTo>
                    <a:pt x="389" y="172875"/>
                  </a:lnTo>
                  <a:close/>
                </a:path>
                <a:path w="38100" h="296545">
                  <a:moveTo>
                    <a:pt x="5828" y="155388"/>
                  </a:moveTo>
                  <a:lnTo>
                    <a:pt x="622" y="160138"/>
                  </a:lnTo>
                  <a:lnTo>
                    <a:pt x="318" y="166262"/>
                  </a:lnTo>
                  <a:lnTo>
                    <a:pt x="389" y="172875"/>
                  </a:lnTo>
                  <a:lnTo>
                    <a:pt x="4751" y="177711"/>
                  </a:lnTo>
                  <a:lnTo>
                    <a:pt x="17110" y="178348"/>
                  </a:lnTo>
                  <a:lnTo>
                    <a:pt x="22378" y="173597"/>
                  </a:lnTo>
                  <a:lnTo>
                    <a:pt x="22702" y="167289"/>
                  </a:lnTo>
                  <a:lnTo>
                    <a:pt x="22902" y="161063"/>
                  </a:lnTo>
                  <a:lnTo>
                    <a:pt x="18159" y="155906"/>
                  </a:lnTo>
                  <a:lnTo>
                    <a:pt x="5828" y="155388"/>
                  </a:lnTo>
                  <a:close/>
                </a:path>
                <a:path w="38100" h="296545">
                  <a:moveTo>
                    <a:pt x="22702" y="167293"/>
                  </a:moveTo>
                  <a:lnTo>
                    <a:pt x="22378" y="173597"/>
                  </a:lnTo>
                  <a:lnTo>
                    <a:pt x="17110" y="178348"/>
                  </a:lnTo>
                  <a:lnTo>
                    <a:pt x="22719" y="178348"/>
                  </a:lnTo>
                  <a:lnTo>
                    <a:pt x="22702" y="167293"/>
                  </a:lnTo>
                  <a:close/>
                </a:path>
                <a:path w="38100" h="296545">
                  <a:moveTo>
                    <a:pt x="318" y="166268"/>
                  </a:moveTo>
                  <a:lnTo>
                    <a:pt x="0" y="172444"/>
                  </a:lnTo>
                  <a:lnTo>
                    <a:pt x="389" y="172875"/>
                  </a:lnTo>
                  <a:lnTo>
                    <a:pt x="318" y="166268"/>
                  </a:lnTo>
                  <a:close/>
                </a:path>
                <a:path w="38100" h="296545">
                  <a:moveTo>
                    <a:pt x="22902" y="161063"/>
                  </a:moveTo>
                  <a:lnTo>
                    <a:pt x="22702" y="167289"/>
                  </a:lnTo>
                  <a:lnTo>
                    <a:pt x="22960" y="161127"/>
                  </a:lnTo>
                  <a:close/>
                </a:path>
                <a:path w="38100" h="296545">
                  <a:moveTo>
                    <a:pt x="3529" y="66367"/>
                  </a:moveTo>
                  <a:lnTo>
                    <a:pt x="2890" y="95883"/>
                  </a:lnTo>
                  <a:lnTo>
                    <a:pt x="2222" y="119691"/>
                  </a:lnTo>
                  <a:lnTo>
                    <a:pt x="1361" y="143495"/>
                  </a:lnTo>
                  <a:lnTo>
                    <a:pt x="318" y="166262"/>
                  </a:lnTo>
                  <a:lnTo>
                    <a:pt x="622" y="160138"/>
                  </a:lnTo>
                  <a:lnTo>
                    <a:pt x="5828" y="155388"/>
                  </a:lnTo>
                  <a:lnTo>
                    <a:pt x="23084" y="155388"/>
                  </a:lnTo>
                  <a:lnTo>
                    <a:pt x="23480" y="142690"/>
                  </a:lnTo>
                  <a:lnTo>
                    <a:pt x="23900" y="119105"/>
                  </a:lnTo>
                  <a:lnTo>
                    <a:pt x="24060" y="95883"/>
                  </a:lnTo>
                  <a:lnTo>
                    <a:pt x="24042" y="82539"/>
                  </a:lnTo>
                  <a:lnTo>
                    <a:pt x="19210" y="82539"/>
                  </a:lnTo>
                  <a:lnTo>
                    <a:pt x="7829" y="82316"/>
                  </a:lnTo>
                  <a:lnTo>
                    <a:pt x="3307" y="77612"/>
                  </a:lnTo>
                  <a:lnTo>
                    <a:pt x="3529" y="66367"/>
                  </a:lnTo>
                  <a:close/>
                </a:path>
                <a:path w="38100" h="296545">
                  <a:moveTo>
                    <a:pt x="23084" y="155388"/>
                  </a:moveTo>
                  <a:lnTo>
                    <a:pt x="5828" y="155388"/>
                  </a:lnTo>
                  <a:lnTo>
                    <a:pt x="18159" y="155906"/>
                  </a:lnTo>
                  <a:lnTo>
                    <a:pt x="22902" y="161063"/>
                  </a:lnTo>
                  <a:lnTo>
                    <a:pt x="23084" y="155388"/>
                  </a:lnTo>
                  <a:close/>
                </a:path>
                <a:path w="38100" h="296545">
                  <a:moveTo>
                    <a:pt x="19367" y="61793"/>
                  </a:moveTo>
                  <a:lnTo>
                    <a:pt x="8082" y="61845"/>
                  </a:lnTo>
                  <a:lnTo>
                    <a:pt x="3529" y="66328"/>
                  </a:lnTo>
                  <a:lnTo>
                    <a:pt x="3307" y="77612"/>
                  </a:lnTo>
                  <a:lnTo>
                    <a:pt x="7829" y="82316"/>
                  </a:lnTo>
                  <a:lnTo>
                    <a:pt x="19210" y="82539"/>
                  </a:lnTo>
                  <a:lnTo>
                    <a:pt x="23914" y="78018"/>
                  </a:lnTo>
                  <a:lnTo>
                    <a:pt x="23944" y="66328"/>
                  </a:lnTo>
                  <a:lnTo>
                    <a:pt x="19367" y="61793"/>
                  </a:lnTo>
                  <a:close/>
                </a:path>
                <a:path w="38100" h="296545">
                  <a:moveTo>
                    <a:pt x="24028" y="72077"/>
                  </a:moveTo>
                  <a:lnTo>
                    <a:pt x="23914" y="78018"/>
                  </a:lnTo>
                  <a:lnTo>
                    <a:pt x="19210" y="82539"/>
                  </a:lnTo>
                  <a:lnTo>
                    <a:pt x="24042" y="82539"/>
                  </a:lnTo>
                  <a:lnTo>
                    <a:pt x="24028" y="72077"/>
                  </a:lnTo>
                  <a:close/>
                </a:path>
                <a:path w="38100" h="296545">
                  <a:moveTo>
                    <a:pt x="23981" y="61793"/>
                  </a:moveTo>
                  <a:lnTo>
                    <a:pt x="19367" y="61793"/>
                  </a:lnTo>
                  <a:lnTo>
                    <a:pt x="24002" y="66385"/>
                  </a:lnTo>
                  <a:lnTo>
                    <a:pt x="23981" y="61793"/>
                  </a:lnTo>
                  <a:close/>
                </a:path>
                <a:path w="38100" h="296545">
                  <a:moveTo>
                    <a:pt x="4477" y="18275"/>
                  </a:moveTo>
                  <a:lnTo>
                    <a:pt x="3529" y="66367"/>
                  </a:lnTo>
                  <a:lnTo>
                    <a:pt x="8082" y="61845"/>
                  </a:lnTo>
                  <a:lnTo>
                    <a:pt x="23981" y="61793"/>
                  </a:lnTo>
                  <a:lnTo>
                    <a:pt x="23866" y="36612"/>
                  </a:lnTo>
                  <a:lnTo>
                    <a:pt x="12683" y="36612"/>
                  </a:lnTo>
                  <a:lnTo>
                    <a:pt x="8141" y="33268"/>
                  </a:lnTo>
                  <a:lnTo>
                    <a:pt x="6530" y="22651"/>
                  </a:lnTo>
                  <a:lnTo>
                    <a:pt x="6164" y="20029"/>
                  </a:lnTo>
                  <a:lnTo>
                    <a:pt x="4477" y="18275"/>
                  </a:lnTo>
                  <a:close/>
                </a:path>
                <a:path w="38100" h="296545">
                  <a:moveTo>
                    <a:pt x="6164" y="20029"/>
                  </a:moveTo>
                  <a:lnTo>
                    <a:pt x="6563" y="22882"/>
                  </a:lnTo>
                  <a:lnTo>
                    <a:pt x="8141" y="33268"/>
                  </a:lnTo>
                  <a:lnTo>
                    <a:pt x="12683" y="36612"/>
                  </a:lnTo>
                  <a:lnTo>
                    <a:pt x="22169" y="35170"/>
                  </a:lnTo>
                  <a:lnTo>
                    <a:pt x="23850" y="33047"/>
                  </a:lnTo>
                  <a:lnTo>
                    <a:pt x="23804" y="22861"/>
                  </a:lnTo>
                  <a:lnTo>
                    <a:pt x="19276" y="22861"/>
                  </a:lnTo>
                  <a:lnTo>
                    <a:pt x="8685" y="22651"/>
                  </a:lnTo>
                  <a:lnTo>
                    <a:pt x="6164" y="20029"/>
                  </a:lnTo>
                  <a:close/>
                </a:path>
                <a:path w="38100" h="296545">
                  <a:moveTo>
                    <a:pt x="23850" y="33047"/>
                  </a:moveTo>
                  <a:lnTo>
                    <a:pt x="22169" y="35170"/>
                  </a:lnTo>
                  <a:lnTo>
                    <a:pt x="12683" y="36612"/>
                  </a:lnTo>
                  <a:lnTo>
                    <a:pt x="23866" y="36612"/>
                  </a:lnTo>
                  <a:lnTo>
                    <a:pt x="23850" y="33047"/>
                  </a:lnTo>
                  <a:close/>
                </a:path>
                <a:path w="38100" h="296545">
                  <a:moveTo>
                    <a:pt x="23879" y="10137"/>
                  </a:moveTo>
                  <a:lnTo>
                    <a:pt x="23850" y="33047"/>
                  </a:lnTo>
                  <a:lnTo>
                    <a:pt x="25462" y="31012"/>
                  </a:lnTo>
                  <a:lnTo>
                    <a:pt x="24023" y="13125"/>
                  </a:lnTo>
                  <a:lnTo>
                    <a:pt x="23912" y="10335"/>
                  </a:lnTo>
                  <a:lnTo>
                    <a:pt x="23879" y="10137"/>
                  </a:lnTo>
                  <a:close/>
                </a:path>
                <a:path w="38100" h="296545">
                  <a:moveTo>
                    <a:pt x="19422" y="3554"/>
                  </a:moveTo>
                  <a:lnTo>
                    <a:pt x="8920" y="3602"/>
                  </a:lnTo>
                  <a:lnTo>
                    <a:pt x="4684" y="7774"/>
                  </a:lnTo>
                  <a:lnTo>
                    <a:pt x="4701" y="10792"/>
                  </a:lnTo>
                  <a:lnTo>
                    <a:pt x="5782" y="17293"/>
                  </a:lnTo>
                  <a:lnTo>
                    <a:pt x="6164" y="20029"/>
                  </a:lnTo>
                  <a:lnTo>
                    <a:pt x="8685" y="22651"/>
                  </a:lnTo>
                  <a:lnTo>
                    <a:pt x="19276" y="22861"/>
                  </a:lnTo>
                  <a:lnTo>
                    <a:pt x="23653" y="18653"/>
                  </a:lnTo>
                  <a:lnTo>
                    <a:pt x="23740" y="10792"/>
                  </a:lnTo>
                  <a:lnTo>
                    <a:pt x="23615" y="8547"/>
                  </a:lnTo>
                  <a:lnTo>
                    <a:pt x="23448" y="7544"/>
                  </a:lnTo>
                  <a:lnTo>
                    <a:pt x="19422" y="3554"/>
                  </a:lnTo>
                  <a:close/>
                </a:path>
                <a:path w="38100" h="296545">
                  <a:moveTo>
                    <a:pt x="23759" y="13122"/>
                  </a:moveTo>
                  <a:lnTo>
                    <a:pt x="23653" y="18653"/>
                  </a:lnTo>
                  <a:lnTo>
                    <a:pt x="19276" y="22861"/>
                  </a:lnTo>
                  <a:lnTo>
                    <a:pt x="23804" y="22861"/>
                  </a:lnTo>
                  <a:lnTo>
                    <a:pt x="23759" y="13122"/>
                  </a:lnTo>
                  <a:close/>
                </a:path>
                <a:path w="38100" h="296545">
                  <a:moveTo>
                    <a:pt x="4633" y="10380"/>
                  </a:moveTo>
                  <a:lnTo>
                    <a:pt x="4477" y="18275"/>
                  </a:lnTo>
                  <a:lnTo>
                    <a:pt x="6164" y="20029"/>
                  </a:lnTo>
                  <a:lnTo>
                    <a:pt x="5782" y="17293"/>
                  </a:lnTo>
                  <a:lnTo>
                    <a:pt x="4633" y="10380"/>
                  </a:lnTo>
                  <a:close/>
                </a:path>
                <a:path w="38100" h="296545">
                  <a:moveTo>
                    <a:pt x="10168" y="1280"/>
                  </a:moveTo>
                  <a:lnTo>
                    <a:pt x="7511" y="1722"/>
                  </a:lnTo>
                  <a:lnTo>
                    <a:pt x="4008" y="6623"/>
                  </a:lnTo>
                  <a:lnTo>
                    <a:pt x="4633" y="10380"/>
                  </a:lnTo>
                  <a:lnTo>
                    <a:pt x="4671" y="6917"/>
                  </a:lnTo>
                  <a:lnTo>
                    <a:pt x="8208" y="2459"/>
                  </a:lnTo>
                  <a:lnTo>
                    <a:pt x="10168" y="1280"/>
                  </a:lnTo>
                  <a:close/>
                </a:path>
                <a:path w="38100" h="296545">
                  <a:moveTo>
                    <a:pt x="23776" y="10137"/>
                  </a:moveTo>
                  <a:lnTo>
                    <a:pt x="23765" y="10335"/>
                  </a:lnTo>
                  <a:lnTo>
                    <a:pt x="23776" y="10137"/>
                  </a:lnTo>
                  <a:close/>
                </a:path>
                <a:path w="38100" h="296545">
                  <a:moveTo>
                    <a:pt x="23742" y="9309"/>
                  </a:moveTo>
                  <a:lnTo>
                    <a:pt x="23758" y="10137"/>
                  </a:lnTo>
                  <a:lnTo>
                    <a:pt x="23742" y="9309"/>
                  </a:lnTo>
                  <a:close/>
                </a:path>
                <a:path w="38100" h="296545">
                  <a:moveTo>
                    <a:pt x="17002" y="145"/>
                  </a:moveTo>
                  <a:lnTo>
                    <a:pt x="10168" y="1280"/>
                  </a:lnTo>
                  <a:lnTo>
                    <a:pt x="8208" y="2459"/>
                  </a:lnTo>
                  <a:lnTo>
                    <a:pt x="4671" y="6917"/>
                  </a:lnTo>
                  <a:lnTo>
                    <a:pt x="4643" y="9847"/>
                  </a:lnTo>
                  <a:lnTo>
                    <a:pt x="4684" y="7774"/>
                  </a:lnTo>
                  <a:lnTo>
                    <a:pt x="8920" y="3602"/>
                  </a:lnTo>
                  <a:lnTo>
                    <a:pt x="21657" y="3554"/>
                  </a:lnTo>
                  <a:lnTo>
                    <a:pt x="21061" y="2276"/>
                  </a:lnTo>
                  <a:lnTo>
                    <a:pt x="20861" y="2133"/>
                  </a:lnTo>
                  <a:lnTo>
                    <a:pt x="17002" y="145"/>
                  </a:lnTo>
                  <a:close/>
                </a:path>
                <a:path w="38100" h="296545">
                  <a:moveTo>
                    <a:pt x="23469" y="7564"/>
                  </a:moveTo>
                  <a:lnTo>
                    <a:pt x="23699" y="8547"/>
                  </a:lnTo>
                  <a:lnTo>
                    <a:pt x="23742" y="9309"/>
                  </a:lnTo>
                  <a:lnTo>
                    <a:pt x="23681" y="7774"/>
                  </a:lnTo>
                  <a:lnTo>
                    <a:pt x="23469" y="7564"/>
                  </a:lnTo>
                  <a:close/>
                </a:path>
                <a:path w="38100" h="296545">
                  <a:moveTo>
                    <a:pt x="23448" y="7544"/>
                  </a:moveTo>
                  <a:lnTo>
                    <a:pt x="23723" y="9196"/>
                  </a:lnTo>
                  <a:lnTo>
                    <a:pt x="23699" y="8547"/>
                  </a:lnTo>
                  <a:lnTo>
                    <a:pt x="23448" y="7544"/>
                  </a:lnTo>
                  <a:close/>
                </a:path>
                <a:path w="38100" h="296545">
                  <a:moveTo>
                    <a:pt x="21657" y="3554"/>
                  </a:moveTo>
                  <a:lnTo>
                    <a:pt x="19422" y="3554"/>
                  </a:lnTo>
                  <a:lnTo>
                    <a:pt x="23448" y="7544"/>
                  </a:lnTo>
                  <a:lnTo>
                    <a:pt x="23411" y="7317"/>
                  </a:lnTo>
                  <a:lnTo>
                    <a:pt x="21657" y="3554"/>
                  </a:lnTo>
                  <a:close/>
                </a:path>
                <a:path w="38100" h="296545">
                  <a:moveTo>
                    <a:pt x="21061" y="2276"/>
                  </a:moveTo>
                  <a:lnTo>
                    <a:pt x="23411" y="7317"/>
                  </a:lnTo>
                  <a:lnTo>
                    <a:pt x="22777" y="3502"/>
                  </a:lnTo>
                  <a:lnTo>
                    <a:pt x="21061" y="2276"/>
                  </a:lnTo>
                  <a:close/>
                </a:path>
                <a:path w="38100" h="296545">
                  <a:moveTo>
                    <a:pt x="20861" y="2133"/>
                  </a:moveTo>
                  <a:lnTo>
                    <a:pt x="21061" y="2276"/>
                  </a:lnTo>
                  <a:lnTo>
                    <a:pt x="20861" y="2133"/>
                  </a:lnTo>
                  <a:close/>
                </a:path>
                <a:path w="38100" h="296545">
                  <a:moveTo>
                    <a:pt x="17877" y="0"/>
                  </a:moveTo>
                  <a:lnTo>
                    <a:pt x="17002" y="145"/>
                  </a:lnTo>
                  <a:lnTo>
                    <a:pt x="20861" y="2133"/>
                  </a:lnTo>
                  <a:lnTo>
                    <a:pt x="17877" y="0"/>
                  </a:lnTo>
                  <a:close/>
                </a:path>
                <a:path w="38100" h="296545">
                  <a:moveTo>
                    <a:pt x="16772" y="26"/>
                  </a:moveTo>
                  <a:lnTo>
                    <a:pt x="10241" y="1236"/>
                  </a:lnTo>
                  <a:lnTo>
                    <a:pt x="17002" y="145"/>
                  </a:lnTo>
                  <a:lnTo>
                    <a:pt x="16772" y="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2" name="object 12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431" y="217061"/>
              <a:ext cx="404409" cy="258431"/>
            </a:xfrm>
            <a:prstGeom prst="rect">
              <a:avLst/>
            </a:prstGeom>
          </p:spPr>
        </p:pic>
        <p:pic>
          <p:nvPicPr>
            <p:cNvPr id="1213" name="object 12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50" y="254163"/>
              <a:ext cx="119112" cy="203643"/>
            </a:xfrm>
            <a:prstGeom prst="rect">
              <a:avLst/>
            </a:prstGeom>
          </p:spPr>
        </p:pic>
      </p:grpSp>
      <p:sp>
        <p:nvSpPr>
          <p:cNvPr id="1214" name="object 1214"/>
          <p:cNvSpPr/>
          <p:nvPr/>
        </p:nvSpPr>
        <p:spPr>
          <a:xfrm>
            <a:off x="187261" y="739469"/>
            <a:ext cx="617220" cy="239395"/>
          </a:xfrm>
          <a:custGeom>
            <a:avLst/>
            <a:gdLst/>
            <a:ahLst/>
            <a:cxnLst/>
            <a:rect l="l" t="t" r="r" b="b"/>
            <a:pathLst>
              <a:path w="617220" h="239394">
                <a:moveTo>
                  <a:pt x="134569" y="20815"/>
                </a:moveTo>
                <a:lnTo>
                  <a:pt x="133553" y="23088"/>
                </a:lnTo>
                <a:lnTo>
                  <a:pt x="134429" y="25374"/>
                </a:lnTo>
                <a:lnTo>
                  <a:pt x="134353" y="23888"/>
                </a:lnTo>
                <a:lnTo>
                  <a:pt x="134543" y="23660"/>
                </a:lnTo>
                <a:lnTo>
                  <a:pt x="134569" y="20815"/>
                </a:lnTo>
                <a:close/>
              </a:path>
              <a:path w="617220" h="239394">
                <a:moveTo>
                  <a:pt x="142494" y="179184"/>
                </a:moveTo>
                <a:lnTo>
                  <a:pt x="141427" y="174104"/>
                </a:lnTo>
                <a:lnTo>
                  <a:pt x="127914" y="163944"/>
                </a:lnTo>
                <a:lnTo>
                  <a:pt x="117652" y="157594"/>
                </a:lnTo>
                <a:lnTo>
                  <a:pt x="107226" y="149974"/>
                </a:lnTo>
                <a:lnTo>
                  <a:pt x="96596" y="143624"/>
                </a:lnTo>
                <a:lnTo>
                  <a:pt x="91821" y="141084"/>
                </a:lnTo>
                <a:lnTo>
                  <a:pt x="86944" y="138544"/>
                </a:lnTo>
                <a:lnTo>
                  <a:pt x="79540" y="135470"/>
                </a:lnTo>
                <a:lnTo>
                  <a:pt x="80733" y="133464"/>
                </a:lnTo>
                <a:lnTo>
                  <a:pt x="99822" y="95364"/>
                </a:lnTo>
                <a:lnTo>
                  <a:pt x="99771" y="95224"/>
                </a:lnTo>
                <a:lnTo>
                  <a:pt x="100253" y="94094"/>
                </a:lnTo>
                <a:lnTo>
                  <a:pt x="103200" y="86474"/>
                </a:lnTo>
                <a:lnTo>
                  <a:pt x="104152" y="82664"/>
                </a:lnTo>
                <a:lnTo>
                  <a:pt x="106387" y="73774"/>
                </a:lnTo>
                <a:lnTo>
                  <a:pt x="106705" y="72504"/>
                </a:lnTo>
                <a:lnTo>
                  <a:pt x="107645" y="66154"/>
                </a:lnTo>
                <a:lnTo>
                  <a:pt x="106781" y="60045"/>
                </a:lnTo>
                <a:lnTo>
                  <a:pt x="107467" y="66154"/>
                </a:lnTo>
                <a:lnTo>
                  <a:pt x="106743" y="59804"/>
                </a:lnTo>
                <a:lnTo>
                  <a:pt x="106019" y="54686"/>
                </a:lnTo>
                <a:lnTo>
                  <a:pt x="105841" y="53454"/>
                </a:lnTo>
                <a:lnTo>
                  <a:pt x="105676" y="53314"/>
                </a:lnTo>
                <a:lnTo>
                  <a:pt x="104444" y="48374"/>
                </a:lnTo>
                <a:lnTo>
                  <a:pt x="97358" y="39484"/>
                </a:lnTo>
                <a:lnTo>
                  <a:pt x="93230" y="37642"/>
                </a:lnTo>
                <a:lnTo>
                  <a:pt x="92684" y="36944"/>
                </a:lnTo>
                <a:lnTo>
                  <a:pt x="91655" y="36944"/>
                </a:lnTo>
                <a:lnTo>
                  <a:pt x="79146" y="36944"/>
                </a:lnTo>
                <a:lnTo>
                  <a:pt x="78270" y="36944"/>
                </a:lnTo>
                <a:lnTo>
                  <a:pt x="70459" y="38315"/>
                </a:lnTo>
                <a:lnTo>
                  <a:pt x="50800" y="42024"/>
                </a:lnTo>
                <a:lnTo>
                  <a:pt x="44348" y="44564"/>
                </a:lnTo>
                <a:lnTo>
                  <a:pt x="44132" y="44602"/>
                </a:lnTo>
                <a:lnTo>
                  <a:pt x="37922" y="45834"/>
                </a:lnTo>
                <a:lnTo>
                  <a:pt x="30772" y="47104"/>
                </a:lnTo>
                <a:lnTo>
                  <a:pt x="23241" y="49644"/>
                </a:lnTo>
                <a:lnTo>
                  <a:pt x="16941" y="53454"/>
                </a:lnTo>
                <a:lnTo>
                  <a:pt x="12166" y="57264"/>
                </a:lnTo>
                <a:lnTo>
                  <a:pt x="12065" y="57721"/>
                </a:lnTo>
                <a:lnTo>
                  <a:pt x="11239" y="58534"/>
                </a:lnTo>
                <a:lnTo>
                  <a:pt x="9372" y="66154"/>
                </a:lnTo>
                <a:lnTo>
                  <a:pt x="10198" y="69964"/>
                </a:lnTo>
                <a:lnTo>
                  <a:pt x="15379" y="77584"/>
                </a:lnTo>
                <a:lnTo>
                  <a:pt x="20586" y="81394"/>
                </a:lnTo>
                <a:lnTo>
                  <a:pt x="25450" y="83934"/>
                </a:lnTo>
                <a:lnTo>
                  <a:pt x="30022" y="85204"/>
                </a:lnTo>
                <a:lnTo>
                  <a:pt x="35534" y="83934"/>
                </a:lnTo>
                <a:lnTo>
                  <a:pt x="39865" y="75044"/>
                </a:lnTo>
                <a:lnTo>
                  <a:pt x="39497" y="73774"/>
                </a:lnTo>
                <a:lnTo>
                  <a:pt x="38417" y="69964"/>
                </a:lnTo>
                <a:lnTo>
                  <a:pt x="34963" y="68097"/>
                </a:lnTo>
                <a:lnTo>
                  <a:pt x="38087" y="67424"/>
                </a:lnTo>
                <a:lnTo>
                  <a:pt x="44145" y="66027"/>
                </a:lnTo>
                <a:lnTo>
                  <a:pt x="51358" y="64884"/>
                </a:lnTo>
                <a:lnTo>
                  <a:pt x="59410" y="62344"/>
                </a:lnTo>
                <a:lnTo>
                  <a:pt x="61328" y="62166"/>
                </a:lnTo>
                <a:lnTo>
                  <a:pt x="61569" y="62344"/>
                </a:lnTo>
                <a:lnTo>
                  <a:pt x="63131" y="62014"/>
                </a:lnTo>
                <a:lnTo>
                  <a:pt x="73660" y="61074"/>
                </a:lnTo>
                <a:lnTo>
                  <a:pt x="79209" y="59804"/>
                </a:lnTo>
                <a:lnTo>
                  <a:pt x="82397" y="60134"/>
                </a:lnTo>
                <a:lnTo>
                  <a:pt x="82359" y="59804"/>
                </a:lnTo>
                <a:lnTo>
                  <a:pt x="82473" y="60134"/>
                </a:lnTo>
                <a:lnTo>
                  <a:pt x="82524" y="61074"/>
                </a:lnTo>
                <a:lnTo>
                  <a:pt x="83070" y="66154"/>
                </a:lnTo>
                <a:lnTo>
                  <a:pt x="68300" y="102984"/>
                </a:lnTo>
                <a:lnTo>
                  <a:pt x="57111" y="123075"/>
                </a:lnTo>
                <a:lnTo>
                  <a:pt x="57111" y="163779"/>
                </a:lnTo>
                <a:lnTo>
                  <a:pt x="56997" y="163944"/>
                </a:lnTo>
                <a:lnTo>
                  <a:pt x="57048" y="163156"/>
                </a:lnTo>
                <a:lnTo>
                  <a:pt x="57111" y="163779"/>
                </a:lnTo>
                <a:lnTo>
                  <a:pt x="57111" y="123075"/>
                </a:lnTo>
                <a:lnTo>
                  <a:pt x="55524" y="125844"/>
                </a:lnTo>
                <a:lnTo>
                  <a:pt x="48704" y="137274"/>
                </a:lnTo>
                <a:lnTo>
                  <a:pt x="47752" y="138912"/>
                </a:lnTo>
                <a:lnTo>
                  <a:pt x="43573" y="141084"/>
                </a:lnTo>
                <a:lnTo>
                  <a:pt x="43040" y="142671"/>
                </a:lnTo>
                <a:lnTo>
                  <a:pt x="37630" y="147434"/>
                </a:lnTo>
                <a:lnTo>
                  <a:pt x="36817" y="147434"/>
                </a:lnTo>
                <a:lnTo>
                  <a:pt x="36372" y="148094"/>
                </a:lnTo>
                <a:lnTo>
                  <a:pt x="36372" y="157594"/>
                </a:lnTo>
                <a:lnTo>
                  <a:pt x="35547" y="158864"/>
                </a:lnTo>
                <a:lnTo>
                  <a:pt x="31076" y="165646"/>
                </a:lnTo>
                <a:lnTo>
                  <a:pt x="31076" y="202044"/>
                </a:lnTo>
                <a:lnTo>
                  <a:pt x="30886" y="202603"/>
                </a:lnTo>
                <a:lnTo>
                  <a:pt x="31000" y="201891"/>
                </a:lnTo>
                <a:lnTo>
                  <a:pt x="31076" y="202044"/>
                </a:lnTo>
                <a:lnTo>
                  <a:pt x="31076" y="165646"/>
                </a:lnTo>
                <a:lnTo>
                  <a:pt x="29997" y="167284"/>
                </a:lnTo>
                <a:lnTo>
                  <a:pt x="29997" y="213474"/>
                </a:lnTo>
                <a:lnTo>
                  <a:pt x="27863" y="216014"/>
                </a:lnTo>
                <a:lnTo>
                  <a:pt x="27432" y="216611"/>
                </a:lnTo>
                <a:lnTo>
                  <a:pt x="27851" y="216014"/>
                </a:lnTo>
                <a:lnTo>
                  <a:pt x="29997" y="213474"/>
                </a:lnTo>
                <a:lnTo>
                  <a:pt x="29997" y="167284"/>
                </a:lnTo>
                <a:lnTo>
                  <a:pt x="29705" y="167716"/>
                </a:lnTo>
                <a:lnTo>
                  <a:pt x="36372" y="157594"/>
                </a:lnTo>
                <a:lnTo>
                  <a:pt x="36372" y="148094"/>
                </a:lnTo>
                <a:lnTo>
                  <a:pt x="33845" y="151790"/>
                </a:lnTo>
                <a:lnTo>
                  <a:pt x="32829" y="152514"/>
                </a:lnTo>
                <a:lnTo>
                  <a:pt x="31508" y="154940"/>
                </a:lnTo>
                <a:lnTo>
                  <a:pt x="28917" y="158026"/>
                </a:lnTo>
                <a:lnTo>
                  <a:pt x="28917" y="208394"/>
                </a:lnTo>
                <a:lnTo>
                  <a:pt x="28067" y="210934"/>
                </a:lnTo>
                <a:lnTo>
                  <a:pt x="27978" y="211709"/>
                </a:lnTo>
                <a:lnTo>
                  <a:pt x="27876" y="211480"/>
                </a:lnTo>
                <a:lnTo>
                  <a:pt x="28917" y="208394"/>
                </a:lnTo>
                <a:lnTo>
                  <a:pt x="28917" y="158026"/>
                </a:lnTo>
                <a:lnTo>
                  <a:pt x="28206" y="158864"/>
                </a:lnTo>
                <a:lnTo>
                  <a:pt x="24142" y="165214"/>
                </a:lnTo>
                <a:lnTo>
                  <a:pt x="20281" y="171475"/>
                </a:lnTo>
                <a:lnTo>
                  <a:pt x="19799" y="171564"/>
                </a:lnTo>
                <a:lnTo>
                  <a:pt x="14363" y="180746"/>
                </a:lnTo>
                <a:lnTo>
                  <a:pt x="12738" y="182994"/>
                </a:lnTo>
                <a:lnTo>
                  <a:pt x="12827" y="183400"/>
                </a:lnTo>
                <a:lnTo>
                  <a:pt x="9766" y="189344"/>
                </a:lnTo>
                <a:lnTo>
                  <a:pt x="6908" y="194271"/>
                </a:lnTo>
                <a:lnTo>
                  <a:pt x="6629" y="194424"/>
                </a:lnTo>
                <a:lnTo>
                  <a:pt x="5143" y="198970"/>
                </a:lnTo>
                <a:lnTo>
                  <a:pt x="4483" y="200774"/>
                </a:lnTo>
                <a:lnTo>
                  <a:pt x="4178" y="201676"/>
                </a:lnTo>
                <a:lnTo>
                  <a:pt x="4178" y="210921"/>
                </a:lnTo>
                <a:lnTo>
                  <a:pt x="3695" y="205854"/>
                </a:lnTo>
                <a:lnTo>
                  <a:pt x="4089" y="210210"/>
                </a:lnTo>
                <a:lnTo>
                  <a:pt x="4178" y="210921"/>
                </a:lnTo>
                <a:lnTo>
                  <a:pt x="4178" y="201676"/>
                </a:lnTo>
                <a:lnTo>
                  <a:pt x="2362" y="207048"/>
                </a:lnTo>
                <a:lnTo>
                  <a:pt x="2425" y="207314"/>
                </a:lnTo>
                <a:lnTo>
                  <a:pt x="2616" y="206743"/>
                </a:lnTo>
                <a:lnTo>
                  <a:pt x="2501" y="207467"/>
                </a:lnTo>
                <a:lnTo>
                  <a:pt x="2425" y="207314"/>
                </a:lnTo>
                <a:lnTo>
                  <a:pt x="2374" y="207467"/>
                </a:lnTo>
                <a:lnTo>
                  <a:pt x="2362" y="207048"/>
                </a:lnTo>
                <a:lnTo>
                  <a:pt x="190" y="209664"/>
                </a:lnTo>
                <a:lnTo>
                  <a:pt x="495" y="213207"/>
                </a:lnTo>
                <a:lnTo>
                  <a:pt x="0" y="214744"/>
                </a:lnTo>
                <a:lnTo>
                  <a:pt x="774" y="216319"/>
                </a:lnTo>
                <a:lnTo>
                  <a:pt x="863" y="217284"/>
                </a:lnTo>
                <a:lnTo>
                  <a:pt x="1435" y="217741"/>
                </a:lnTo>
                <a:lnTo>
                  <a:pt x="1397" y="217601"/>
                </a:lnTo>
                <a:lnTo>
                  <a:pt x="1498" y="217805"/>
                </a:lnTo>
                <a:lnTo>
                  <a:pt x="1587" y="218554"/>
                </a:lnTo>
                <a:lnTo>
                  <a:pt x="2133" y="219087"/>
                </a:lnTo>
                <a:lnTo>
                  <a:pt x="3733" y="222364"/>
                </a:lnTo>
                <a:lnTo>
                  <a:pt x="6451" y="223126"/>
                </a:lnTo>
                <a:lnTo>
                  <a:pt x="6718" y="223634"/>
                </a:lnTo>
                <a:lnTo>
                  <a:pt x="8191" y="223634"/>
                </a:lnTo>
                <a:lnTo>
                  <a:pt x="8991" y="224904"/>
                </a:lnTo>
                <a:lnTo>
                  <a:pt x="10528" y="225221"/>
                </a:lnTo>
                <a:lnTo>
                  <a:pt x="11671" y="226174"/>
                </a:lnTo>
                <a:lnTo>
                  <a:pt x="15036" y="226174"/>
                </a:lnTo>
                <a:lnTo>
                  <a:pt x="17221" y="226174"/>
                </a:lnTo>
                <a:lnTo>
                  <a:pt x="19773" y="226174"/>
                </a:lnTo>
                <a:lnTo>
                  <a:pt x="22072" y="223608"/>
                </a:lnTo>
                <a:lnTo>
                  <a:pt x="23609" y="221894"/>
                </a:lnTo>
                <a:lnTo>
                  <a:pt x="23202" y="222364"/>
                </a:lnTo>
                <a:lnTo>
                  <a:pt x="22072" y="223608"/>
                </a:lnTo>
                <a:lnTo>
                  <a:pt x="24434" y="222364"/>
                </a:lnTo>
                <a:lnTo>
                  <a:pt x="25260" y="219938"/>
                </a:lnTo>
                <a:lnTo>
                  <a:pt x="32435" y="210934"/>
                </a:lnTo>
                <a:lnTo>
                  <a:pt x="32372" y="210210"/>
                </a:lnTo>
                <a:lnTo>
                  <a:pt x="40373" y="198361"/>
                </a:lnTo>
                <a:lnTo>
                  <a:pt x="39497" y="199504"/>
                </a:lnTo>
                <a:lnTo>
                  <a:pt x="40614" y="197993"/>
                </a:lnTo>
                <a:lnTo>
                  <a:pt x="40373" y="198361"/>
                </a:lnTo>
                <a:lnTo>
                  <a:pt x="43408" y="194424"/>
                </a:lnTo>
                <a:lnTo>
                  <a:pt x="46837" y="188785"/>
                </a:lnTo>
                <a:lnTo>
                  <a:pt x="47307" y="188074"/>
                </a:lnTo>
                <a:lnTo>
                  <a:pt x="50355" y="182994"/>
                </a:lnTo>
                <a:lnTo>
                  <a:pt x="57175" y="172834"/>
                </a:lnTo>
                <a:lnTo>
                  <a:pt x="63893" y="161404"/>
                </a:lnTo>
                <a:lnTo>
                  <a:pt x="64909" y="159778"/>
                </a:lnTo>
                <a:lnTo>
                  <a:pt x="67030" y="158864"/>
                </a:lnTo>
                <a:lnTo>
                  <a:pt x="69430" y="158864"/>
                </a:lnTo>
                <a:lnTo>
                  <a:pt x="73177" y="160134"/>
                </a:lnTo>
                <a:lnTo>
                  <a:pt x="78041" y="161404"/>
                </a:lnTo>
                <a:lnTo>
                  <a:pt x="82029" y="162674"/>
                </a:lnTo>
                <a:lnTo>
                  <a:pt x="85979" y="165214"/>
                </a:lnTo>
                <a:lnTo>
                  <a:pt x="118618" y="180454"/>
                </a:lnTo>
                <a:lnTo>
                  <a:pt x="133400" y="188074"/>
                </a:lnTo>
                <a:lnTo>
                  <a:pt x="138442" y="186804"/>
                </a:lnTo>
                <a:lnTo>
                  <a:pt x="142494" y="179184"/>
                </a:lnTo>
                <a:close/>
              </a:path>
              <a:path w="617220" h="239394">
                <a:moveTo>
                  <a:pt x="153136" y="21374"/>
                </a:moveTo>
                <a:lnTo>
                  <a:pt x="152539" y="19634"/>
                </a:lnTo>
                <a:lnTo>
                  <a:pt x="152387" y="19418"/>
                </a:lnTo>
                <a:lnTo>
                  <a:pt x="153136" y="21374"/>
                </a:lnTo>
                <a:close/>
              </a:path>
              <a:path w="617220" h="239394">
                <a:moveTo>
                  <a:pt x="183667" y="229184"/>
                </a:moveTo>
                <a:lnTo>
                  <a:pt x="171564" y="186740"/>
                </a:lnTo>
                <a:lnTo>
                  <a:pt x="169379" y="169252"/>
                </a:lnTo>
                <a:lnTo>
                  <a:pt x="169951" y="175602"/>
                </a:lnTo>
                <a:lnTo>
                  <a:pt x="169367" y="169240"/>
                </a:lnTo>
                <a:lnTo>
                  <a:pt x="168732" y="163131"/>
                </a:lnTo>
                <a:lnTo>
                  <a:pt x="168211" y="158673"/>
                </a:lnTo>
                <a:lnTo>
                  <a:pt x="166090" y="139954"/>
                </a:lnTo>
                <a:lnTo>
                  <a:pt x="164134" y="123291"/>
                </a:lnTo>
                <a:lnTo>
                  <a:pt x="162661" y="111099"/>
                </a:lnTo>
                <a:lnTo>
                  <a:pt x="163271" y="116725"/>
                </a:lnTo>
                <a:lnTo>
                  <a:pt x="162610" y="110782"/>
                </a:lnTo>
                <a:lnTo>
                  <a:pt x="162598" y="110578"/>
                </a:lnTo>
                <a:lnTo>
                  <a:pt x="161417" y="100571"/>
                </a:lnTo>
                <a:lnTo>
                  <a:pt x="160985" y="96989"/>
                </a:lnTo>
                <a:lnTo>
                  <a:pt x="159423" y="83286"/>
                </a:lnTo>
                <a:lnTo>
                  <a:pt x="157937" y="69583"/>
                </a:lnTo>
                <a:lnTo>
                  <a:pt x="157708" y="67284"/>
                </a:lnTo>
                <a:lnTo>
                  <a:pt x="156565" y="55880"/>
                </a:lnTo>
                <a:lnTo>
                  <a:pt x="156032" y="50317"/>
                </a:lnTo>
                <a:lnTo>
                  <a:pt x="155638" y="46228"/>
                </a:lnTo>
                <a:lnTo>
                  <a:pt x="155295" y="42646"/>
                </a:lnTo>
                <a:lnTo>
                  <a:pt x="154927" y="38836"/>
                </a:lnTo>
                <a:lnTo>
                  <a:pt x="153847" y="27571"/>
                </a:lnTo>
                <a:lnTo>
                  <a:pt x="153657" y="25349"/>
                </a:lnTo>
                <a:lnTo>
                  <a:pt x="154927" y="38836"/>
                </a:lnTo>
                <a:lnTo>
                  <a:pt x="156375" y="38011"/>
                </a:lnTo>
                <a:lnTo>
                  <a:pt x="157988" y="33299"/>
                </a:lnTo>
                <a:lnTo>
                  <a:pt x="154012" y="23660"/>
                </a:lnTo>
                <a:lnTo>
                  <a:pt x="153136" y="21374"/>
                </a:lnTo>
                <a:lnTo>
                  <a:pt x="152374" y="19405"/>
                </a:lnTo>
                <a:lnTo>
                  <a:pt x="151206" y="16332"/>
                </a:lnTo>
                <a:lnTo>
                  <a:pt x="148056" y="14935"/>
                </a:lnTo>
                <a:lnTo>
                  <a:pt x="145745" y="13893"/>
                </a:lnTo>
                <a:lnTo>
                  <a:pt x="142367" y="15189"/>
                </a:lnTo>
                <a:lnTo>
                  <a:pt x="137629" y="16192"/>
                </a:lnTo>
                <a:lnTo>
                  <a:pt x="137629" y="31927"/>
                </a:lnTo>
                <a:lnTo>
                  <a:pt x="135864" y="28981"/>
                </a:lnTo>
                <a:lnTo>
                  <a:pt x="137629" y="31927"/>
                </a:lnTo>
                <a:lnTo>
                  <a:pt x="137629" y="16192"/>
                </a:lnTo>
                <a:lnTo>
                  <a:pt x="137134" y="16294"/>
                </a:lnTo>
                <a:lnTo>
                  <a:pt x="136474" y="17449"/>
                </a:lnTo>
                <a:lnTo>
                  <a:pt x="135991" y="17627"/>
                </a:lnTo>
                <a:lnTo>
                  <a:pt x="134721" y="20485"/>
                </a:lnTo>
                <a:lnTo>
                  <a:pt x="134569" y="20739"/>
                </a:lnTo>
                <a:lnTo>
                  <a:pt x="134543" y="23660"/>
                </a:lnTo>
                <a:lnTo>
                  <a:pt x="134429" y="25349"/>
                </a:lnTo>
                <a:lnTo>
                  <a:pt x="134658" y="29083"/>
                </a:lnTo>
                <a:lnTo>
                  <a:pt x="134912" y="33210"/>
                </a:lnTo>
                <a:lnTo>
                  <a:pt x="135039" y="34442"/>
                </a:lnTo>
                <a:lnTo>
                  <a:pt x="139547" y="38430"/>
                </a:lnTo>
                <a:lnTo>
                  <a:pt x="134975" y="34391"/>
                </a:lnTo>
                <a:lnTo>
                  <a:pt x="136232" y="55029"/>
                </a:lnTo>
                <a:lnTo>
                  <a:pt x="136385" y="57454"/>
                </a:lnTo>
                <a:lnTo>
                  <a:pt x="136385" y="57581"/>
                </a:lnTo>
                <a:lnTo>
                  <a:pt x="136652" y="61798"/>
                </a:lnTo>
                <a:lnTo>
                  <a:pt x="136779" y="63080"/>
                </a:lnTo>
                <a:lnTo>
                  <a:pt x="137350" y="71399"/>
                </a:lnTo>
                <a:lnTo>
                  <a:pt x="138506" y="85318"/>
                </a:lnTo>
                <a:lnTo>
                  <a:pt x="139814" y="99225"/>
                </a:lnTo>
                <a:lnTo>
                  <a:pt x="140639" y="107238"/>
                </a:lnTo>
                <a:lnTo>
                  <a:pt x="146291" y="163131"/>
                </a:lnTo>
                <a:lnTo>
                  <a:pt x="147637" y="177647"/>
                </a:lnTo>
                <a:lnTo>
                  <a:pt x="147789" y="177774"/>
                </a:lnTo>
                <a:lnTo>
                  <a:pt x="157492" y="216789"/>
                </a:lnTo>
                <a:lnTo>
                  <a:pt x="173139" y="238315"/>
                </a:lnTo>
                <a:lnTo>
                  <a:pt x="178028" y="238163"/>
                </a:lnTo>
                <a:lnTo>
                  <a:pt x="183172" y="232689"/>
                </a:lnTo>
                <a:lnTo>
                  <a:pt x="183667" y="229184"/>
                </a:lnTo>
                <a:close/>
              </a:path>
              <a:path w="617220" h="239394">
                <a:moveTo>
                  <a:pt x="242023" y="34163"/>
                </a:moveTo>
                <a:lnTo>
                  <a:pt x="241884" y="34150"/>
                </a:lnTo>
                <a:lnTo>
                  <a:pt x="240601" y="32918"/>
                </a:lnTo>
                <a:lnTo>
                  <a:pt x="241808" y="34340"/>
                </a:lnTo>
                <a:lnTo>
                  <a:pt x="242023" y="34163"/>
                </a:lnTo>
                <a:close/>
              </a:path>
              <a:path w="617220" h="239394">
                <a:moveTo>
                  <a:pt x="295287" y="20612"/>
                </a:moveTo>
                <a:lnTo>
                  <a:pt x="294817" y="24803"/>
                </a:lnTo>
                <a:lnTo>
                  <a:pt x="294881" y="24625"/>
                </a:lnTo>
                <a:lnTo>
                  <a:pt x="295287" y="20612"/>
                </a:lnTo>
                <a:close/>
              </a:path>
              <a:path w="617220" h="239394">
                <a:moveTo>
                  <a:pt x="457530" y="13182"/>
                </a:moveTo>
                <a:lnTo>
                  <a:pt x="457441" y="10337"/>
                </a:lnTo>
                <a:lnTo>
                  <a:pt x="456996" y="12331"/>
                </a:lnTo>
                <a:lnTo>
                  <a:pt x="457530" y="13182"/>
                </a:lnTo>
                <a:close/>
              </a:path>
              <a:path w="617220" h="239394">
                <a:moveTo>
                  <a:pt x="485343" y="121437"/>
                </a:moveTo>
                <a:lnTo>
                  <a:pt x="484924" y="121983"/>
                </a:lnTo>
                <a:lnTo>
                  <a:pt x="485127" y="123672"/>
                </a:lnTo>
                <a:lnTo>
                  <a:pt x="485343" y="121437"/>
                </a:lnTo>
                <a:close/>
              </a:path>
              <a:path w="617220" h="239394">
                <a:moveTo>
                  <a:pt x="486295" y="19875"/>
                </a:moveTo>
                <a:lnTo>
                  <a:pt x="481634" y="12865"/>
                </a:lnTo>
                <a:lnTo>
                  <a:pt x="479412" y="9563"/>
                </a:lnTo>
                <a:lnTo>
                  <a:pt x="477418" y="6400"/>
                </a:lnTo>
                <a:lnTo>
                  <a:pt x="476567" y="4902"/>
                </a:lnTo>
                <a:lnTo>
                  <a:pt x="476313" y="4648"/>
                </a:lnTo>
                <a:lnTo>
                  <a:pt x="474268" y="1422"/>
                </a:lnTo>
                <a:lnTo>
                  <a:pt x="473354" y="1219"/>
                </a:lnTo>
                <a:lnTo>
                  <a:pt x="467969" y="0"/>
                </a:lnTo>
                <a:lnTo>
                  <a:pt x="465150" y="1778"/>
                </a:lnTo>
                <a:lnTo>
                  <a:pt x="464388" y="2032"/>
                </a:lnTo>
                <a:lnTo>
                  <a:pt x="458482" y="5842"/>
                </a:lnTo>
                <a:lnTo>
                  <a:pt x="458482" y="64185"/>
                </a:lnTo>
                <a:lnTo>
                  <a:pt x="451218" y="67970"/>
                </a:lnTo>
                <a:lnTo>
                  <a:pt x="418401" y="88607"/>
                </a:lnTo>
                <a:lnTo>
                  <a:pt x="415163" y="91884"/>
                </a:lnTo>
                <a:lnTo>
                  <a:pt x="412864" y="94208"/>
                </a:lnTo>
                <a:lnTo>
                  <a:pt x="408470" y="90678"/>
                </a:lnTo>
                <a:lnTo>
                  <a:pt x="403821" y="90855"/>
                </a:lnTo>
                <a:lnTo>
                  <a:pt x="393141" y="100812"/>
                </a:lnTo>
                <a:lnTo>
                  <a:pt x="385483" y="107873"/>
                </a:lnTo>
                <a:lnTo>
                  <a:pt x="378244" y="124891"/>
                </a:lnTo>
                <a:lnTo>
                  <a:pt x="379158" y="122707"/>
                </a:lnTo>
                <a:lnTo>
                  <a:pt x="385483" y="107873"/>
                </a:lnTo>
                <a:lnTo>
                  <a:pt x="387858" y="102311"/>
                </a:lnTo>
                <a:lnTo>
                  <a:pt x="388378" y="101079"/>
                </a:lnTo>
                <a:lnTo>
                  <a:pt x="390690" y="95681"/>
                </a:lnTo>
                <a:lnTo>
                  <a:pt x="391185" y="94335"/>
                </a:lnTo>
                <a:lnTo>
                  <a:pt x="394182" y="86664"/>
                </a:lnTo>
                <a:lnTo>
                  <a:pt x="395427" y="83159"/>
                </a:lnTo>
                <a:lnTo>
                  <a:pt x="396951" y="78905"/>
                </a:lnTo>
                <a:lnTo>
                  <a:pt x="399427" y="71056"/>
                </a:lnTo>
                <a:lnTo>
                  <a:pt x="401637" y="63500"/>
                </a:lnTo>
                <a:lnTo>
                  <a:pt x="402183" y="61239"/>
                </a:lnTo>
                <a:lnTo>
                  <a:pt x="402717" y="62382"/>
                </a:lnTo>
                <a:lnTo>
                  <a:pt x="403987" y="62852"/>
                </a:lnTo>
                <a:lnTo>
                  <a:pt x="407009" y="64490"/>
                </a:lnTo>
                <a:lnTo>
                  <a:pt x="409600" y="65874"/>
                </a:lnTo>
                <a:lnTo>
                  <a:pt x="411619" y="65316"/>
                </a:lnTo>
                <a:lnTo>
                  <a:pt x="412953" y="64960"/>
                </a:lnTo>
                <a:lnTo>
                  <a:pt x="412369" y="65011"/>
                </a:lnTo>
                <a:lnTo>
                  <a:pt x="410083" y="65316"/>
                </a:lnTo>
                <a:lnTo>
                  <a:pt x="411975" y="65062"/>
                </a:lnTo>
                <a:lnTo>
                  <a:pt x="412369" y="65011"/>
                </a:lnTo>
                <a:lnTo>
                  <a:pt x="412623" y="64973"/>
                </a:lnTo>
                <a:lnTo>
                  <a:pt x="412953" y="64960"/>
                </a:lnTo>
                <a:lnTo>
                  <a:pt x="413156" y="64897"/>
                </a:lnTo>
                <a:lnTo>
                  <a:pt x="413931" y="64795"/>
                </a:lnTo>
                <a:lnTo>
                  <a:pt x="413156" y="64909"/>
                </a:lnTo>
                <a:lnTo>
                  <a:pt x="412953" y="64960"/>
                </a:lnTo>
                <a:lnTo>
                  <a:pt x="414108" y="64909"/>
                </a:lnTo>
                <a:lnTo>
                  <a:pt x="416534" y="64985"/>
                </a:lnTo>
                <a:lnTo>
                  <a:pt x="423735" y="65011"/>
                </a:lnTo>
                <a:lnTo>
                  <a:pt x="424764" y="63995"/>
                </a:lnTo>
                <a:lnTo>
                  <a:pt x="416699" y="63995"/>
                </a:lnTo>
                <a:lnTo>
                  <a:pt x="416496" y="63995"/>
                </a:lnTo>
                <a:lnTo>
                  <a:pt x="416623" y="63957"/>
                </a:lnTo>
                <a:lnTo>
                  <a:pt x="416826" y="63957"/>
                </a:lnTo>
                <a:lnTo>
                  <a:pt x="424802" y="63957"/>
                </a:lnTo>
                <a:lnTo>
                  <a:pt x="427901" y="60883"/>
                </a:lnTo>
                <a:lnTo>
                  <a:pt x="422186" y="62433"/>
                </a:lnTo>
                <a:lnTo>
                  <a:pt x="427824" y="60896"/>
                </a:lnTo>
                <a:lnTo>
                  <a:pt x="427926" y="51714"/>
                </a:lnTo>
                <a:lnTo>
                  <a:pt x="427901" y="60858"/>
                </a:lnTo>
                <a:lnTo>
                  <a:pt x="431203" y="59956"/>
                </a:lnTo>
                <a:lnTo>
                  <a:pt x="458063" y="52984"/>
                </a:lnTo>
                <a:lnTo>
                  <a:pt x="458279" y="59296"/>
                </a:lnTo>
                <a:lnTo>
                  <a:pt x="458482" y="64185"/>
                </a:lnTo>
                <a:lnTo>
                  <a:pt x="458482" y="5842"/>
                </a:lnTo>
                <a:lnTo>
                  <a:pt x="457339" y="6578"/>
                </a:lnTo>
                <a:lnTo>
                  <a:pt x="457441" y="10337"/>
                </a:lnTo>
                <a:lnTo>
                  <a:pt x="457619" y="9563"/>
                </a:lnTo>
                <a:lnTo>
                  <a:pt x="457530" y="13182"/>
                </a:lnTo>
                <a:lnTo>
                  <a:pt x="457403" y="30848"/>
                </a:lnTo>
                <a:lnTo>
                  <a:pt x="457530" y="35788"/>
                </a:lnTo>
                <a:lnTo>
                  <a:pt x="457568" y="38328"/>
                </a:lnTo>
                <a:lnTo>
                  <a:pt x="448195" y="38354"/>
                </a:lnTo>
                <a:lnTo>
                  <a:pt x="440105" y="38506"/>
                </a:lnTo>
                <a:lnTo>
                  <a:pt x="426681" y="39560"/>
                </a:lnTo>
                <a:lnTo>
                  <a:pt x="421119" y="40081"/>
                </a:lnTo>
                <a:lnTo>
                  <a:pt x="415874" y="41808"/>
                </a:lnTo>
                <a:lnTo>
                  <a:pt x="422236" y="40055"/>
                </a:lnTo>
                <a:lnTo>
                  <a:pt x="415810" y="41833"/>
                </a:lnTo>
                <a:lnTo>
                  <a:pt x="411048" y="43395"/>
                </a:lnTo>
                <a:lnTo>
                  <a:pt x="411200" y="43395"/>
                </a:lnTo>
                <a:lnTo>
                  <a:pt x="417080" y="45618"/>
                </a:lnTo>
                <a:lnTo>
                  <a:pt x="416483" y="45402"/>
                </a:lnTo>
                <a:lnTo>
                  <a:pt x="416483" y="63881"/>
                </a:lnTo>
                <a:lnTo>
                  <a:pt x="416102" y="64033"/>
                </a:lnTo>
                <a:lnTo>
                  <a:pt x="416483" y="63881"/>
                </a:lnTo>
                <a:lnTo>
                  <a:pt x="416483" y="45402"/>
                </a:lnTo>
                <a:lnTo>
                  <a:pt x="411124" y="43421"/>
                </a:lnTo>
                <a:lnTo>
                  <a:pt x="410260" y="43713"/>
                </a:lnTo>
                <a:lnTo>
                  <a:pt x="411060" y="43434"/>
                </a:lnTo>
                <a:lnTo>
                  <a:pt x="409892" y="42964"/>
                </a:lnTo>
                <a:lnTo>
                  <a:pt x="403948" y="45707"/>
                </a:lnTo>
                <a:lnTo>
                  <a:pt x="403885" y="45872"/>
                </a:lnTo>
                <a:lnTo>
                  <a:pt x="403491" y="46012"/>
                </a:lnTo>
                <a:lnTo>
                  <a:pt x="403479" y="41262"/>
                </a:lnTo>
                <a:lnTo>
                  <a:pt x="403186" y="40970"/>
                </a:lnTo>
                <a:lnTo>
                  <a:pt x="403225" y="41922"/>
                </a:lnTo>
                <a:lnTo>
                  <a:pt x="403123" y="40919"/>
                </a:lnTo>
                <a:lnTo>
                  <a:pt x="403136" y="39928"/>
                </a:lnTo>
                <a:lnTo>
                  <a:pt x="402412" y="36068"/>
                </a:lnTo>
                <a:lnTo>
                  <a:pt x="401662" y="32067"/>
                </a:lnTo>
                <a:lnTo>
                  <a:pt x="398970" y="26200"/>
                </a:lnTo>
                <a:lnTo>
                  <a:pt x="398526" y="23660"/>
                </a:lnTo>
                <a:lnTo>
                  <a:pt x="395909" y="21831"/>
                </a:lnTo>
                <a:lnTo>
                  <a:pt x="395909" y="36068"/>
                </a:lnTo>
                <a:lnTo>
                  <a:pt x="385508" y="36106"/>
                </a:lnTo>
                <a:lnTo>
                  <a:pt x="395909" y="36068"/>
                </a:lnTo>
                <a:lnTo>
                  <a:pt x="395909" y="21831"/>
                </a:lnTo>
                <a:lnTo>
                  <a:pt x="393001" y="19786"/>
                </a:lnTo>
                <a:lnTo>
                  <a:pt x="392811" y="19685"/>
                </a:lnTo>
                <a:lnTo>
                  <a:pt x="387464" y="16459"/>
                </a:lnTo>
                <a:lnTo>
                  <a:pt x="386308" y="15760"/>
                </a:lnTo>
                <a:lnTo>
                  <a:pt x="384492" y="15659"/>
                </a:lnTo>
                <a:lnTo>
                  <a:pt x="378460" y="15290"/>
                </a:lnTo>
                <a:lnTo>
                  <a:pt x="371132" y="15976"/>
                </a:lnTo>
                <a:lnTo>
                  <a:pt x="365188" y="16535"/>
                </a:lnTo>
                <a:lnTo>
                  <a:pt x="363156" y="16713"/>
                </a:lnTo>
                <a:lnTo>
                  <a:pt x="361937" y="17030"/>
                </a:lnTo>
                <a:lnTo>
                  <a:pt x="361937" y="33401"/>
                </a:lnTo>
                <a:lnTo>
                  <a:pt x="361480" y="28638"/>
                </a:lnTo>
                <a:lnTo>
                  <a:pt x="361937" y="33401"/>
                </a:lnTo>
                <a:lnTo>
                  <a:pt x="361937" y="17030"/>
                </a:lnTo>
                <a:lnTo>
                  <a:pt x="355333" y="18719"/>
                </a:lnTo>
                <a:lnTo>
                  <a:pt x="348373" y="21336"/>
                </a:lnTo>
                <a:lnTo>
                  <a:pt x="348373" y="35052"/>
                </a:lnTo>
                <a:lnTo>
                  <a:pt x="347713" y="39306"/>
                </a:lnTo>
                <a:lnTo>
                  <a:pt x="348373" y="35052"/>
                </a:lnTo>
                <a:lnTo>
                  <a:pt x="348373" y="21336"/>
                </a:lnTo>
                <a:lnTo>
                  <a:pt x="348094" y="21437"/>
                </a:lnTo>
                <a:lnTo>
                  <a:pt x="342531" y="23520"/>
                </a:lnTo>
                <a:lnTo>
                  <a:pt x="341160" y="24028"/>
                </a:lnTo>
                <a:lnTo>
                  <a:pt x="333616" y="27355"/>
                </a:lnTo>
                <a:lnTo>
                  <a:pt x="329641" y="33540"/>
                </a:lnTo>
                <a:lnTo>
                  <a:pt x="331800" y="30302"/>
                </a:lnTo>
                <a:lnTo>
                  <a:pt x="329323" y="34048"/>
                </a:lnTo>
                <a:lnTo>
                  <a:pt x="329641" y="33540"/>
                </a:lnTo>
                <a:lnTo>
                  <a:pt x="326110" y="38862"/>
                </a:lnTo>
                <a:lnTo>
                  <a:pt x="326542" y="45732"/>
                </a:lnTo>
                <a:lnTo>
                  <a:pt x="327558" y="46926"/>
                </a:lnTo>
                <a:lnTo>
                  <a:pt x="320357" y="49580"/>
                </a:lnTo>
                <a:lnTo>
                  <a:pt x="298526" y="57010"/>
                </a:lnTo>
                <a:lnTo>
                  <a:pt x="276479" y="63792"/>
                </a:lnTo>
                <a:lnTo>
                  <a:pt x="282587" y="62103"/>
                </a:lnTo>
                <a:lnTo>
                  <a:pt x="276466" y="63804"/>
                </a:lnTo>
                <a:lnTo>
                  <a:pt x="271868" y="65049"/>
                </a:lnTo>
                <a:lnTo>
                  <a:pt x="269328" y="59753"/>
                </a:lnTo>
                <a:lnTo>
                  <a:pt x="268135" y="57327"/>
                </a:lnTo>
                <a:lnTo>
                  <a:pt x="267068" y="55003"/>
                </a:lnTo>
                <a:lnTo>
                  <a:pt x="267779" y="58559"/>
                </a:lnTo>
                <a:lnTo>
                  <a:pt x="267055" y="54978"/>
                </a:lnTo>
                <a:lnTo>
                  <a:pt x="266738" y="54292"/>
                </a:lnTo>
                <a:lnTo>
                  <a:pt x="267004" y="54851"/>
                </a:lnTo>
                <a:lnTo>
                  <a:pt x="267055" y="54978"/>
                </a:lnTo>
                <a:lnTo>
                  <a:pt x="266915" y="54216"/>
                </a:lnTo>
                <a:lnTo>
                  <a:pt x="268122" y="53708"/>
                </a:lnTo>
                <a:lnTo>
                  <a:pt x="275615" y="50584"/>
                </a:lnTo>
                <a:lnTo>
                  <a:pt x="277266" y="49898"/>
                </a:lnTo>
                <a:lnTo>
                  <a:pt x="283819" y="45097"/>
                </a:lnTo>
                <a:lnTo>
                  <a:pt x="284899" y="43497"/>
                </a:lnTo>
                <a:lnTo>
                  <a:pt x="291757" y="33147"/>
                </a:lnTo>
                <a:lnTo>
                  <a:pt x="291757" y="32461"/>
                </a:lnTo>
                <a:lnTo>
                  <a:pt x="291858" y="32956"/>
                </a:lnTo>
                <a:lnTo>
                  <a:pt x="294563" y="27063"/>
                </a:lnTo>
                <a:lnTo>
                  <a:pt x="294817" y="24803"/>
                </a:lnTo>
                <a:lnTo>
                  <a:pt x="295478" y="18643"/>
                </a:lnTo>
                <a:lnTo>
                  <a:pt x="295833" y="15049"/>
                </a:lnTo>
                <a:lnTo>
                  <a:pt x="295478" y="18643"/>
                </a:lnTo>
                <a:lnTo>
                  <a:pt x="295287" y="20612"/>
                </a:lnTo>
                <a:lnTo>
                  <a:pt x="296011" y="14033"/>
                </a:lnTo>
                <a:lnTo>
                  <a:pt x="295097" y="12890"/>
                </a:lnTo>
                <a:lnTo>
                  <a:pt x="292709" y="8496"/>
                </a:lnTo>
                <a:lnTo>
                  <a:pt x="291058" y="7581"/>
                </a:lnTo>
                <a:lnTo>
                  <a:pt x="291058" y="28994"/>
                </a:lnTo>
                <a:lnTo>
                  <a:pt x="290918" y="28321"/>
                </a:lnTo>
                <a:lnTo>
                  <a:pt x="291058" y="28994"/>
                </a:lnTo>
                <a:lnTo>
                  <a:pt x="291058" y="7581"/>
                </a:lnTo>
                <a:lnTo>
                  <a:pt x="289267" y="6565"/>
                </a:lnTo>
                <a:lnTo>
                  <a:pt x="284060" y="3632"/>
                </a:lnTo>
                <a:lnTo>
                  <a:pt x="280301" y="2933"/>
                </a:lnTo>
                <a:lnTo>
                  <a:pt x="269760" y="2590"/>
                </a:lnTo>
                <a:lnTo>
                  <a:pt x="269760" y="23926"/>
                </a:lnTo>
                <a:lnTo>
                  <a:pt x="268528" y="26035"/>
                </a:lnTo>
                <a:lnTo>
                  <a:pt x="266788" y="29019"/>
                </a:lnTo>
                <a:lnTo>
                  <a:pt x="263855" y="31051"/>
                </a:lnTo>
                <a:lnTo>
                  <a:pt x="260896" y="32461"/>
                </a:lnTo>
                <a:lnTo>
                  <a:pt x="256781" y="34404"/>
                </a:lnTo>
                <a:lnTo>
                  <a:pt x="256413" y="34480"/>
                </a:lnTo>
                <a:lnTo>
                  <a:pt x="255193" y="35153"/>
                </a:lnTo>
                <a:lnTo>
                  <a:pt x="256413" y="34582"/>
                </a:lnTo>
                <a:lnTo>
                  <a:pt x="253060" y="34988"/>
                </a:lnTo>
                <a:lnTo>
                  <a:pt x="253060" y="67678"/>
                </a:lnTo>
                <a:lnTo>
                  <a:pt x="252349" y="66573"/>
                </a:lnTo>
                <a:lnTo>
                  <a:pt x="253060" y="67678"/>
                </a:lnTo>
                <a:lnTo>
                  <a:pt x="253060" y="34988"/>
                </a:lnTo>
                <a:lnTo>
                  <a:pt x="252387" y="35090"/>
                </a:lnTo>
                <a:lnTo>
                  <a:pt x="248666" y="34747"/>
                </a:lnTo>
                <a:lnTo>
                  <a:pt x="248666" y="56489"/>
                </a:lnTo>
                <a:lnTo>
                  <a:pt x="248577" y="59588"/>
                </a:lnTo>
                <a:lnTo>
                  <a:pt x="248500" y="56464"/>
                </a:lnTo>
                <a:lnTo>
                  <a:pt x="248666" y="56489"/>
                </a:lnTo>
                <a:lnTo>
                  <a:pt x="248666" y="34747"/>
                </a:lnTo>
                <a:lnTo>
                  <a:pt x="247980" y="34683"/>
                </a:lnTo>
                <a:lnTo>
                  <a:pt x="245287" y="34442"/>
                </a:lnTo>
                <a:lnTo>
                  <a:pt x="245440" y="34442"/>
                </a:lnTo>
                <a:lnTo>
                  <a:pt x="244881" y="34391"/>
                </a:lnTo>
                <a:lnTo>
                  <a:pt x="242062" y="34124"/>
                </a:lnTo>
                <a:lnTo>
                  <a:pt x="241909" y="34442"/>
                </a:lnTo>
                <a:lnTo>
                  <a:pt x="244259" y="37071"/>
                </a:lnTo>
                <a:lnTo>
                  <a:pt x="241808" y="34340"/>
                </a:lnTo>
                <a:lnTo>
                  <a:pt x="240550" y="32918"/>
                </a:lnTo>
                <a:lnTo>
                  <a:pt x="240995" y="32854"/>
                </a:lnTo>
                <a:lnTo>
                  <a:pt x="243916" y="33108"/>
                </a:lnTo>
                <a:lnTo>
                  <a:pt x="251599" y="33959"/>
                </a:lnTo>
                <a:lnTo>
                  <a:pt x="252984" y="32854"/>
                </a:lnTo>
                <a:lnTo>
                  <a:pt x="256019" y="30416"/>
                </a:lnTo>
                <a:lnTo>
                  <a:pt x="256870" y="22707"/>
                </a:lnTo>
                <a:lnTo>
                  <a:pt x="266344" y="23025"/>
                </a:lnTo>
                <a:lnTo>
                  <a:pt x="269760" y="23926"/>
                </a:lnTo>
                <a:lnTo>
                  <a:pt x="269760" y="2590"/>
                </a:lnTo>
                <a:lnTo>
                  <a:pt x="268287" y="2540"/>
                </a:lnTo>
                <a:lnTo>
                  <a:pt x="259892" y="4508"/>
                </a:lnTo>
                <a:lnTo>
                  <a:pt x="256908" y="5270"/>
                </a:lnTo>
                <a:lnTo>
                  <a:pt x="256908" y="20612"/>
                </a:lnTo>
                <a:lnTo>
                  <a:pt x="253885" y="16560"/>
                </a:lnTo>
                <a:lnTo>
                  <a:pt x="256908" y="20612"/>
                </a:lnTo>
                <a:lnTo>
                  <a:pt x="256908" y="5270"/>
                </a:lnTo>
                <a:lnTo>
                  <a:pt x="247535" y="7620"/>
                </a:lnTo>
                <a:lnTo>
                  <a:pt x="244881" y="12065"/>
                </a:lnTo>
                <a:lnTo>
                  <a:pt x="245643" y="15074"/>
                </a:lnTo>
                <a:lnTo>
                  <a:pt x="243687" y="14719"/>
                </a:lnTo>
                <a:lnTo>
                  <a:pt x="239077" y="14198"/>
                </a:lnTo>
                <a:lnTo>
                  <a:pt x="239077" y="28321"/>
                </a:lnTo>
                <a:lnTo>
                  <a:pt x="238950" y="29908"/>
                </a:lnTo>
                <a:lnTo>
                  <a:pt x="238848" y="31216"/>
                </a:lnTo>
                <a:lnTo>
                  <a:pt x="239077" y="28321"/>
                </a:lnTo>
                <a:lnTo>
                  <a:pt x="239077" y="14198"/>
                </a:lnTo>
                <a:lnTo>
                  <a:pt x="237744" y="14033"/>
                </a:lnTo>
                <a:lnTo>
                  <a:pt x="225755" y="16776"/>
                </a:lnTo>
                <a:lnTo>
                  <a:pt x="221602" y="20497"/>
                </a:lnTo>
                <a:lnTo>
                  <a:pt x="221602" y="37655"/>
                </a:lnTo>
                <a:lnTo>
                  <a:pt x="221488" y="42481"/>
                </a:lnTo>
                <a:lnTo>
                  <a:pt x="221551" y="37592"/>
                </a:lnTo>
                <a:lnTo>
                  <a:pt x="221602" y="20497"/>
                </a:lnTo>
                <a:lnTo>
                  <a:pt x="220548" y="21437"/>
                </a:lnTo>
                <a:lnTo>
                  <a:pt x="219456" y="27990"/>
                </a:lnTo>
                <a:lnTo>
                  <a:pt x="220370" y="22948"/>
                </a:lnTo>
                <a:lnTo>
                  <a:pt x="218554" y="33401"/>
                </a:lnTo>
                <a:lnTo>
                  <a:pt x="219456" y="27990"/>
                </a:lnTo>
                <a:lnTo>
                  <a:pt x="218376" y="33959"/>
                </a:lnTo>
                <a:lnTo>
                  <a:pt x="218313" y="34937"/>
                </a:lnTo>
                <a:lnTo>
                  <a:pt x="220548" y="41427"/>
                </a:lnTo>
                <a:lnTo>
                  <a:pt x="248107" y="56413"/>
                </a:lnTo>
                <a:lnTo>
                  <a:pt x="247611" y="57746"/>
                </a:lnTo>
                <a:lnTo>
                  <a:pt x="248513" y="59753"/>
                </a:lnTo>
                <a:lnTo>
                  <a:pt x="248589" y="59905"/>
                </a:lnTo>
                <a:lnTo>
                  <a:pt x="248678" y="60134"/>
                </a:lnTo>
                <a:lnTo>
                  <a:pt x="248589" y="59905"/>
                </a:lnTo>
                <a:lnTo>
                  <a:pt x="248589" y="60172"/>
                </a:lnTo>
                <a:lnTo>
                  <a:pt x="248513" y="59753"/>
                </a:lnTo>
                <a:lnTo>
                  <a:pt x="248805" y="61925"/>
                </a:lnTo>
                <a:lnTo>
                  <a:pt x="249453" y="66827"/>
                </a:lnTo>
                <a:lnTo>
                  <a:pt x="249504" y="67208"/>
                </a:lnTo>
                <a:lnTo>
                  <a:pt x="249910" y="70319"/>
                </a:lnTo>
                <a:lnTo>
                  <a:pt x="237617" y="72466"/>
                </a:lnTo>
                <a:lnTo>
                  <a:pt x="224434" y="74079"/>
                </a:lnTo>
                <a:lnTo>
                  <a:pt x="215087" y="74942"/>
                </a:lnTo>
                <a:lnTo>
                  <a:pt x="205676" y="75628"/>
                </a:lnTo>
                <a:lnTo>
                  <a:pt x="196253" y="75920"/>
                </a:lnTo>
                <a:lnTo>
                  <a:pt x="190157" y="75730"/>
                </a:lnTo>
                <a:lnTo>
                  <a:pt x="186867" y="75628"/>
                </a:lnTo>
                <a:lnTo>
                  <a:pt x="190157" y="75730"/>
                </a:lnTo>
                <a:lnTo>
                  <a:pt x="190106" y="75222"/>
                </a:lnTo>
                <a:lnTo>
                  <a:pt x="189661" y="71412"/>
                </a:lnTo>
                <a:lnTo>
                  <a:pt x="185089" y="67805"/>
                </a:lnTo>
                <a:lnTo>
                  <a:pt x="178409" y="68580"/>
                </a:lnTo>
                <a:lnTo>
                  <a:pt x="167640" y="83693"/>
                </a:lnTo>
                <a:lnTo>
                  <a:pt x="172110" y="93459"/>
                </a:lnTo>
                <a:lnTo>
                  <a:pt x="178904" y="95491"/>
                </a:lnTo>
                <a:lnTo>
                  <a:pt x="179527" y="95567"/>
                </a:lnTo>
                <a:lnTo>
                  <a:pt x="185051" y="96151"/>
                </a:lnTo>
                <a:lnTo>
                  <a:pt x="190715" y="96748"/>
                </a:lnTo>
                <a:lnTo>
                  <a:pt x="190982" y="96532"/>
                </a:lnTo>
                <a:lnTo>
                  <a:pt x="195338" y="96812"/>
                </a:lnTo>
                <a:lnTo>
                  <a:pt x="205676" y="96774"/>
                </a:lnTo>
                <a:lnTo>
                  <a:pt x="216027" y="96266"/>
                </a:lnTo>
                <a:lnTo>
                  <a:pt x="220421" y="95935"/>
                </a:lnTo>
                <a:lnTo>
                  <a:pt x="226301" y="95504"/>
                </a:lnTo>
                <a:lnTo>
                  <a:pt x="232219" y="95046"/>
                </a:lnTo>
                <a:lnTo>
                  <a:pt x="232371" y="94869"/>
                </a:lnTo>
                <a:lnTo>
                  <a:pt x="240538" y="94005"/>
                </a:lnTo>
                <a:lnTo>
                  <a:pt x="252679" y="92100"/>
                </a:lnTo>
                <a:lnTo>
                  <a:pt x="252869" y="93624"/>
                </a:lnTo>
                <a:lnTo>
                  <a:pt x="257581" y="141122"/>
                </a:lnTo>
                <a:lnTo>
                  <a:pt x="258140" y="150926"/>
                </a:lnTo>
                <a:lnTo>
                  <a:pt x="258178" y="151511"/>
                </a:lnTo>
                <a:lnTo>
                  <a:pt x="258483" y="157645"/>
                </a:lnTo>
                <a:lnTo>
                  <a:pt x="258775" y="157924"/>
                </a:lnTo>
                <a:lnTo>
                  <a:pt x="259651" y="167309"/>
                </a:lnTo>
                <a:lnTo>
                  <a:pt x="272465" y="213004"/>
                </a:lnTo>
                <a:lnTo>
                  <a:pt x="278790" y="218617"/>
                </a:lnTo>
                <a:lnTo>
                  <a:pt x="285864" y="215417"/>
                </a:lnTo>
                <a:lnTo>
                  <a:pt x="287680" y="212026"/>
                </a:lnTo>
                <a:lnTo>
                  <a:pt x="287108" y="208572"/>
                </a:lnTo>
                <a:lnTo>
                  <a:pt x="284937" y="194030"/>
                </a:lnTo>
                <a:lnTo>
                  <a:pt x="283133" y="179451"/>
                </a:lnTo>
                <a:lnTo>
                  <a:pt x="281673" y="164820"/>
                </a:lnTo>
                <a:lnTo>
                  <a:pt x="281495" y="162407"/>
                </a:lnTo>
                <a:lnTo>
                  <a:pt x="280543" y="150126"/>
                </a:lnTo>
                <a:lnTo>
                  <a:pt x="280123" y="143992"/>
                </a:lnTo>
                <a:lnTo>
                  <a:pt x="279679" y="139319"/>
                </a:lnTo>
                <a:lnTo>
                  <a:pt x="275323" y="101600"/>
                </a:lnTo>
                <a:lnTo>
                  <a:pt x="274739" y="97485"/>
                </a:lnTo>
                <a:lnTo>
                  <a:pt x="273723" y="90614"/>
                </a:lnTo>
                <a:lnTo>
                  <a:pt x="273240" y="87731"/>
                </a:lnTo>
                <a:lnTo>
                  <a:pt x="276529" y="86893"/>
                </a:lnTo>
                <a:lnTo>
                  <a:pt x="276707" y="86995"/>
                </a:lnTo>
                <a:lnTo>
                  <a:pt x="282346" y="85420"/>
                </a:lnTo>
                <a:lnTo>
                  <a:pt x="282625" y="85344"/>
                </a:lnTo>
                <a:lnTo>
                  <a:pt x="282778" y="85305"/>
                </a:lnTo>
                <a:lnTo>
                  <a:pt x="288569" y="83693"/>
                </a:lnTo>
                <a:lnTo>
                  <a:pt x="288747" y="83375"/>
                </a:lnTo>
                <a:lnTo>
                  <a:pt x="305473" y="77990"/>
                </a:lnTo>
                <a:lnTo>
                  <a:pt x="327710" y="68986"/>
                </a:lnTo>
                <a:lnTo>
                  <a:pt x="341947" y="62103"/>
                </a:lnTo>
                <a:lnTo>
                  <a:pt x="346925" y="59702"/>
                </a:lnTo>
                <a:lnTo>
                  <a:pt x="347560" y="59931"/>
                </a:lnTo>
                <a:lnTo>
                  <a:pt x="352729" y="57619"/>
                </a:lnTo>
                <a:lnTo>
                  <a:pt x="353199" y="56375"/>
                </a:lnTo>
                <a:lnTo>
                  <a:pt x="370281" y="46850"/>
                </a:lnTo>
                <a:lnTo>
                  <a:pt x="373951" y="44678"/>
                </a:lnTo>
                <a:lnTo>
                  <a:pt x="375158" y="39941"/>
                </a:lnTo>
                <a:lnTo>
                  <a:pt x="373634" y="37376"/>
                </a:lnTo>
                <a:lnTo>
                  <a:pt x="374611" y="37325"/>
                </a:lnTo>
                <a:lnTo>
                  <a:pt x="376643" y="37338"/>
                </a:lnTo>
                <a:lnTo>
                  <a:pt x="379564" y="37934"/>
                </a:lnTo>
                <a:lnTo>
                  <a:pt x="380339" y="40398"/>
                </a:lnTo>
                <a:lnTo>
                  <a:pt x="380403" y="41109"/>
                </a:lnTo>
                <a:lnTo>
                  <a:pt x="380263" y="45072"/>
                </a:lnTo>
                <a:lnTo>
                  <a:pt x="380047" y="53098"/>
                </a:lnTo>
                <a:lnTo>
                  <a:pt x="377939" y="59931"/>
                </a:lnTo>
                <a:lnTo>
                  <a:pt x="376618" y="64046"/>
                </a:lnTo>
                <a:lnTo>
                  <a:pt x="374154" y="71170"/>
                </a:lnTo>
                <a:lnTo>
                  <a:pt x="371475" y="78105"/>
                </a:lnTo>
                <a:lnTo>
                  <a:pt x="371475" y="142976"/>
                </a:lnTo>
                <a:lnTo>
                  <a:pt x="371144" y="142074"/>
                </a:lnTo>
                <a:lnTo>
                  <a:pt x="371081" y="141897"/>
                </a:lnTo>
                <a:lnTo>
                  <a:pt x="371144" y="142074"/>
                </a:lnTo>
                <a:lnTo>
                  <a:pt x="371221" y="141884"/>
                </a:lnTo>
                <a:lnTo>
                  <a:pt x="371195" y="142189"/>
                </a:lnTo>
                <a:lnTo>
                  <a:pt x="371475" y="142976"/>
                </a:lnTo>
                <a:lnTo>
                  <a:pt x="371475" y="78105"/>
                </a:lnTo>
                <a:lnTo>
                  <a:pt x="368515" y="85140"/>
                </a:lnTo>
                <a:lnTo>
                  <a:pt x="365455" y="92024"/>
                </a:lnTo>
                <a:lnTo>
                  <a:pt x="355892" y="112941"/>
                </a:lnTo>
                <a:lnTo>
                  <a:pt x="351231" y="123456"/>
                </a:lnTo>
                <a:lnTo>
                  <a:pt x="349288" y="128092"/>
                </a:lnTo>
                <a:lnTo>
                  <a:pt x="349161" y="128155"/>
                </a:lnTo>
                <a:lnTo>
                  <a:pt x="345376" y="137541"/>
                </a:lnTo>
                <a:lnTo>
                  <a:pt x="344131" y="140614"/>
                </a:lnTo>
                <a:lnTo>
                  <a:pt x="344309" y="141033"/>
                </a:lnTo>
                <a:lnTo>
                  <a:pt x="344424" y="140627"/>
                </a:lnTo>
                <a:lnTo>
                  <a:pt x="344411" y="141249"/>
                </a:lnTo>
                <a:lnTo>
                  <a:pt x="345020" y="142684"/>
                </a:lnTo>
                <a:lnTo>
                  <a:pt x="345249" y="142214"/>
                </a:lnTo>
                <a:lnTo>
                  <a:pt x="345135" y="142963"/>
                </a:lnTo>
                <a:lnTo>
                  <a:pt x="345020" y="142684"/>
                </a:lnTo>
                <a:lnTo>
                  <a:pt x="344309" y="141033"/>
                </a:lnTo>
                <a:lnTo>
                  <a:pt x="344322" y="142976"/>
                </a:lnTo>
                <a:lnTo>
                  <a:pt x="344779" y="153212"/>
                </a:lnTo>
                <a:lnTo>
                  <a:pt x="351713" y="159562"/>
                </a:lnTo>
                <a:lnTo>
                  <a:pt x="354101" y="159385"/>
                </a:lnTo>
                <a:lnTo>
                  <a:pt x="360591" y="158915"/>
                </a:lnTo>
                <a:lnTo>
                  <a:pt x="366991" y="158445"/>
                </a:lnTo>
                <a:lnTo>
                  <a:pt x="372160" y="152463"/>
                </a:lnTo>
                <a:lnTo>
                  <a:pt x="375945" y="148907"/>
                </a:lnTo>
                <a:lnTo>
                  <a:pt x="405409" y="114414"/>
                </a:lnTo>
                <a:lnTo>
                  <a:pt x="409917" y="108813"/>
                </a:lnTo>
                <a:lnTo>
                  <a:pt x="411111" y="113398"/>
                </a:lnTo>
                <a:lnTo>
                  <a:pt x="416356" y="116573"/>
                </a:lnTo>
                <a:lnTo>
                  <a:pt x="426694" y="118935"/>
                </a:lnTo>
                <a:lnTo>
                  <a:pt x="431495" y="115925"/>
                </a:lnTo>
                <a:lnTo>
                  <a:pt x="432866" y="109905"/>
                </a:lnTo>
                <a:lnTo>
                  <a:pt x="433171" y="108585"/>
                </a:lnTo>
                <a:lnTo>
                  <a:pt x="432625" y="105930"/>
                </a:lnTo>
                <a:lnTo>
                  <a:pt x="431406" y="104267"/>
                </a:lnTo>
                <a:lnTo>
                  <a:pt x="431088" y="103847"/>
                </a:lnTo>
                <a:lnTo>
                  <a:pt x="433832" y="99021"/>
                </a:lnTo>
                <a:lnTo>
                  <a:pt x="432130" y="92900"/>
                </a:lnTo>
                <a:lnTo>
                  <a:pt x="433832" y="99021"/>
                </a:lnTo>
                <a:lnTo>
                  <a:pt x="431101" y="103835"/>
                </a:lnTo>
                <a:lnTo>
                  <a:pt x="431406" y="104267"/>
                </a:lnTo>
                <a:lnTo>
                  <a:pt x="459333" y="82969"/>
                </a:lnTo>
                <a:lnTo>
                  <a:pt x="459905" y="94373"/>
                </a:lnTo>
                <a:lnTo>
                  <a:pt x="460806" y="111899"/>
                </a:lnTo>
                <a:lnTo>
                  <a:pt x="464083" y="171589"/>
                </a:lnTo>
                <a:lnTo>
                  <a:pt x="467829" y="235546"/>
                </a:lnTo>
                <a:lnTo>
                  <a:pt x="471512" y="238810"/>
                </a:lnTo>
                <a:lnTo>
                  <a:pt x="479945" y="238315"/>
                </a:lnTo>
                <a:lnTo>
                  <a:pt x="483171" y="234848"/>
                </a:lnTo>
                <a:lnTo>
                  <a:pt x="482739" y="200812"/>
                </a:lnTo>
                <a:lnTo>
                  <a:pt x="481825" y="141046"/>
                </a:lnTo>
                <a:lnTo>
                  <a:pt x="480923" y="93611"/>
                </a:lnTo>
                <a:lnTo>
                  <a:pt x="479793" y="52425"/>
                </a:lnTo>
                <a:lnTo>
                  <a:pt x="479361" y="40932"/>
                </a:lnTo>
                <a:lnTo>
                  <a:pt x="479132" y="35814"/>
                </a:lnTo>
                <a:lnTo>
                  <a:pt x="479082" y="34950"/>
                </a:lnTo>
                <a:lnTo>
                  <a:pt x="478904" y="31318"/>
                </a:lnTo>
                <a:lnTo>
                  <a:pt x="478853" y="30403"/>
                </a:lnTo>
                <a:lnTo>
                  <a:pt x="478904" y="31242"/>
                </a:lnTo>
                <a:lnTo>
                  <a:pt x="485724" y="24815"/>
                </a:lnTo>
                <a:lnTo>
                  <a:pt x="486295" y="19875"/>
                </a:lnTo>
                <a:close/>
              </a:path>
              <a:path w="617220" h="239394">
                <a:moveTo>
                  <a:pt x="537654" y="130733"/>
                </a:moveTo>
                <a:lnTo>
                  <a:pt x="530364" y="132143"/>
                </a:lnTo>
                <a:lnTo>
                  <a:pt x="537654" y="130733"/>
                </a:lnTo>
                <a:close/>
              </a:path>
              <a:path w="617220" h="239394">
                <a:moveTo>
                  <a:pt x="541972" y="129857"/>
                </a:moveTo>
                <a:lnTo>
                  <a:pt x="537654" y="130733"/>
                </a:lnTo>
                <a:lnTo>
                  <a:pt x="541947" y="129895"/>
                </a:lnTo>
                <a:close/>
              </a:path>
              <a:path w="617220" h="239394">
                <a:moveTo>
                  <a:pt x="593191" y="56946"/>
                </a:moveTo>
                <a:lnTo>
                  <a:pt x="588403" y="50546"/>
                </a:lnTo>
                <a:lnTo>
                  <a:pt x="584860" y="49339"/>
                </a:lnTo>
                <a:lnTo>
                  <a:pt x="573455" y="52514"/>
                </a:lnTo>
                <a:lnTo>
                  <a:pt x="565289" y="54635"/>
                </a:lnTo>
                <a:lnTo>
                  <a:pt x="557060" y="56451"/>
                </a:lnTo>
                <a:lnTo>
                  <a:pt x="548779" y="57797"/>
                </a:lnTo>
                <a:lnTo>
                  <a:pt x="555853" y="56946"/>
                </a:lnTo>
                <a:lnTo>
                  <a:pt x="548767" y="57810"/>
                </a:lnTo>
                <a:lnTo>
                  <a:pt x="544906" y="58293"/>
                </a:lnTo>
                <a:lnTo>
                  <a:pt x="541756" y="58686"/>
                </a:lnTo>
                <a:lnTo>
                  <a:pt x="544880" y="58293"/>
                </a:lnTo>
                <a:lnTo>
                  <a:pt x="540994" y="58204"/>
                </a:lnTo>
                <a:lnTo>
                  <a:pt x="539915" y="58000"/>
                </a:lnTo>
                <a:lnTo>
                  <a:pt x="538937" y="54965"/>
                </a:lnTo>
                <a:lnTo>
                  <a:pt x="538810" y="52514"/>
                </a:lnTo>
                <a:lnTo>
                  <a:pt x="538657" y="47879"/>
                </a:lnTo>
                <a:lnTo>
                  <a:pt x="538429" y="53619"/>
                </a:lnTo>
                <a:lnTo>
                  <a:pt x="538657" y="47625"/>
                </a:lnTo>
                <a:lnTo>
                  <a:pt x="538518" y="42379"/>
                </a:lnTo>
                <a:lnTo>
                  <a:pt x="538505" y="41630"/>
                </a:lnTo>
                <a:lnTo>
                  <a:pt x="538505" y="41440"/>
                </a:lnTo>
                <a:lnTo>
                  <a:pt x="538454" y="36550"/>
                </a:lnTo>
                <a:lnTo>
                  <a:pt x="538568" y="33159"/>
                </a:lnTo>
                <a:lnTo>
                  <a:pt x="538568" y="28981"/>
                </a:lnTo>
                <a:lnTo>
                  <a:pt x="539851" y="29578"/>
                </a:lnTo>
                <a:lnTo>
                  <a:pt x="545592" y="32613"/>
                </a:lnTo>
                <a:lnTo>
                  <a:pt x="551154" y="30886"/>
                </a:lnTo>
                <a:lnTo>
                  <a:pt x="555726" y="22237"/>
                </a:lnTo>
                <a:lnTo>
                  <a:pt x="554431" y="17081"/>
                </a:lnTo>
                <a:lnTo>
                  <a:pt x="545896" y="11341"/>
                </a:lnTo>
                <a:lnTo>
                  <a:pt x="545109" y="10896"/>
                </a:lnTo>
                <a:lnTo>
                  <a:pt x="540651" y="8382"/>
                </a:lnTo>
                <a:lnTo>
                  <a:pt x="527558" y="7505"/>
                </a:lnTo>
                <a:lnTo>
                  <a:pt x="521258" y="12230"/>
                </a:lnTo>
                <a:lnTo>
                  <a:pt x="519264" y="19253"/>
                </a:lnTo>
                <a:lnTo>
                  <a:pt x="518210" y="22860"/>
                </a:lnTo>
                <a:lnTo>
                  <a:pt x="518172" y="23101"/>
                </a:lnTo>
                <a:lnTo>
                  <a:pt x="517702" y="24777"/>
                </a:lnTo>
                <a:lnTo>
                  <a:pt x="517944" y="25196"/>
                </a:lnTo>
                <a:lnTo>
                  <a:pt x="516813" y="36118"/>
                </a:lnTo>
                <a:lnTo>
                  <a:pt x="516521" y="41541"/>
                </a:lnTo>
                <a:lnTo>
                  <a:pt x="516128" y="50546"/>
                </a:lnTo>
                <a:lnTo>
                  <a:pt x="516115" y="50736"/>
                </a:lnTo>
                <a:lnTo>
                  <a:pt x="516077" y="53721"/>
                </a:lnTo>
                <a:lnTo>
                  <a:pt x="516039" y="56946"/>
                </a:lnTo>
                <a:lnTo>
                  <a:pt x="516166" y="60591"/>
                </a:lnTo>
                <a:lnTo>
                  <a:pt x="519811" y="73240"/>
                </a:lnTo>
                <a:lnTo>
                  <a:pt x="524281" y="79197"/>
                </a:lnTo>
                <a:lnTo>
                  <a:pt x="525195" y="79489"/>
                </a:lnTo>
                <a:lnTo>
                  <a:pt x="537679" y="83388"/>
                </a:lnTo>
                <a:lnTo>
                  <a:pt x="537883" y="83439"/>
                </a:lnTo>
                <a:lnTo>
                  <a:pt x="544931" y="84048"/>
                </a:lnTo>
                <a:lnTo>
                  <a:pt x="558241" y="82435"/>
                </a:lnTo>
                <a:lnTo>
                  <a:pt x="558939" y="82346"/>
                </a:lnTo>
                <a:lnTo>
                  <a:pt x="559181" y="82054"/>
                </a:lnTo>
                <a:lnTo>
                  <a:pt x="564261" y="80010"/>
                </a:lnTo>
                <a:lnTo>
                  <a:pt x="576529" y="73685"/>
                </a:lnTo>
                <a:lnTo>
                  <a:pt x="582777" y="69456"/>
                </a:lnTo>
                <a:lnTo>
                  <a:pt x="592467" y="62204"/>
                </a:lnTo>
                <a:lnTo>
                  <a:pt x="593102" y="57823"/>
                </a:lnTo>
                <a:lnTo>
                  <a:pt x="593191" y="56946"/>
                </a:lnTo>
                <a:close/>
              </a:path>
              <a:path w="617220" h="239394">
                <a:moveTo>
                  <a:pt x="617169" y="104787"/>
                </a:moveTo>
                <a:lnTo>
                  <a:pt x="616686" y="103543"/>
                </a:lnTo>
                <a:lnTo>
                  <a:pt x="616572" y="104775"/>
                </a:lnTo>
                <a:lnTo>
                  <a:pt x="616470" y="102984"/>
                </a:lnTo>
                <a:lnTo>
                  <a:pt x="616686" y="103543"/>
                </a:lnTo>
                <a:lnTo>
                  <a:pt x="616826" y="101879"/>
                </a:lnTo>
                <a:lnTo>
                  <a:pt x="615391" y="100164"/>
                </a:lnTo>
                <a:lnTo>
                  <a:pt x="614832" y="98704"/>
                </a:lnTo>
                <a:lnTo>
                  <a:pt x="614464" y="97980"/>
                </a:lnTo>
                <a:lnTo>
                  <a:pt x="611390" y="93027"/>
                </a:lnTo>
                <a:lnTo>
                  <a:pt x="608228" y="91681"/>
                </a:lnTo>
                <a:lnTo>
                  <a:pt x="609117" y="92735"/>
                </a:lnTo>
                <a:lnTo>
                  <a:pt x="608215" y="91681"/>
                </a:lnTo>
                <a:lnTo>
                  <a:pt x="608114" y="91528"/>
                </a:lnTo>
                <a:lnTo>
                  <a:pt x="607822" y="91503"/>
                </a:lnTo>
                <a:lnTo>
                  <a:pt x="606374" y="90893"/>
                </a:lnTo>
                <a:lnTo>
                  <a:pt x="606209" y="90919"/>
                </a:lnTo>
                <a:lnTo>
                  <a:pt x="605586" y="90525"/>
                </a:lnTo>
                <a:lnTo>
                  <a:pt x="603275" y="91059"/>
                </a:lnTo>
                <a:lnTo>
                  <a:pt x="601865" y="90932"/>
                </a:lnTo>
                <a:lnTo>
                  <a:pt x="601865" y="115341"/>
                </a:lnTo>
                <a:lnTo>
                  <a:pt x="601764" y="116547"/>
                </a:lnTo>
                <a:lnTo>
                  <a:pt x="601853" y="115341"/>
                </a:lnTo>
                <a:lnTo>
                  <a:pt x="601865" y="90932"/>
                </a:lnTo>
                <a:lnTo>
                  <a:pt x="601764" y="114033"/>
                </a:lnTo>
                <a:lnTo>
                  <a:pt x="593064" y="103720"/>
                </a:lnTo>
                <a:lnTo>
                  <a:pt x="601764" y="114033"/>
                </a:lnTo>
                <a:lnTo>
                  <a:pt x="601764" y="90919"/>
                </a:lnTo>
                <a:lnTo>
                  <a:pt x="600494" y="90792"/>
                </a:lnTo>
                <a:lnTo>
                  <a:pt x="598919" y="92049"/>
                </a:lnTo>
                <a:lnTo>
                  <a:pt x="598500" y="92176"/>
                </a:lnTo>
                <a:lnTo>
                  <a:pt x="596277" y="92798"/>
                </a:lnTo>
                <a:lnTo>
                  <a:pt x="593344" y="93637"/>
                </a:lnTo>
                <a:lnTo>
                  <a:pt x="593026" y="93738"/>
                </a:lnTo>
                <a:lnTo>
                  <a:pt x="593026" y="113207"/>
                </a:lnTo>
                <a:lnTo>
                  <a:pt x="590854" y="110502"/>
                </a:lnTo>
                <a:lnTo>
                  <a:pt x="593026" y="113207"/>
                </a:lnTo>
                <a:lnTo>
                  <a:pt x="593026" y="93738"/>
                </a:lnTo>
                <a:lnTo>
                  <a:pt x="591896" y="94043"/>
                </a:lnTo>
                <a:lnTo>
                  <a:pt x="582358" y="96748"/>
                </a:lnTo>
                <a:lnTo>
                  <a:pt x="582358" y="130378"/>
                </a:lnTo>
                <a:lnTo>
                  <a:pt x="576021" y="122478"/>
                </a:lnTo>
                <a:lnTo>
                  <a:pt x="582358" y="130378"/>
                </a:lnTo>
                <a:lnTo>
                  <a:pt x="582358" y="96748"/>
                </a:lnTo>
                <a:lnTo>
                  <a:pt x="579958" y="97434"/>
                </a:lnTo>
                <a:lnTo>
                  <a:pt x="579958" y="107238"/>
                </a:lnTo>
                <a:lnTo>
                  <a:pt x="579678" y="107480"/>
                </a:lnTo>
                <a:lnTo>
                  <a:pt x="579958" y="107238"/>
                </a:lnTo>
                <a:lnTo>
                  <a:pt x="579958" y="97434"/>
                </a:lnTo>
                <a:lnTo>
                  <a:pt x="573620" y="99225"/>
                </a:lnTo>
                <a:lnTo>
                  <a:pt x="573620" y="112458"/>
                </a:lnTo>
                <a:lnTo>
                  <a:pt x="567270" y="118059"/>
                </a:lnTo>
                <a:lnTo>
                  <a:pt x="567512" y="117830"/>
                </a:lnTo>
                <a:lnTo>
                  <a:pt x="573620" y="112458"/>
                </a:lnTo>
                <a:lnTo>
                  <a:pt x="573620" y="99225"/>
                </a:lnTo>
                <a:lnTo>
                  <a:pt x="572452" y="99555"/>
                </a:lnTo>
                <a:lnTo>
                  <a:pt x="571766" y="99745"/>
                </a:lnTo>
                <a:lnTo>
                  <a:pt x="565950" y="101358"/>
                </a:lnTo>
                <a:lnTo>
                  <a:pt x="565950" y="119303"/>
                </a:lnTo>
                <a:lnTo>
                  <a:pt x="561454" y="123609"/>
                </a:lnTo>
                <a:lnTo>
                  <a:pt x="561695" y="123355"/>
                </a:lnTo>
                <a:lnTo>
                  <a:pt x="565950" y="119303"/>
                </a:lnTo>
                <a:lnTo>
                  <a:pt x="565950" y="101358"/>
                </a:lnTo>
                <a:lnTo>
                  <a:pt x="525094" y="111442"/>
                </a:lnTo>
                <a:lnTo>
                  <a:pt x="505853" y="114884"/>
                </a:lnTo>
                <a:lnTo>
                  <a:pt x="505853" y="135648"/>
                </a:lnTo>
                <a:lnTo>
                  <a:pt x="498716" y="136194"/>
                </a:lnTo>
                <a:lnTo>
                  <a:pt x="500380" y="135204"/>
                </a:lnTo>
                <a:lnTo>
                  <a:pt x="500303" y="134950"/>
                </a:lnTo>
                <a:lnTo>
                  <a:pt x="500532" y="135128"/>
                </a:lnTo>
                <a:lnTo>
                  <a:pt x="500684" y="135051"/>
                </a:lnTo>
                <a:lnTo>
                  <a:pt x="500634" y="135216"/>
                </a:lnTo>
                <a:lnTo>
                  <a:pt x="498716" y="136194"/>
                </a:lnTo>
                <a:lnTo>
                  <a:pt x="501561" y="135966"/>
                </a:lnTo>
                <a:lnTo>
                  <a:pt x="505853" y="135648"/>
                </a:lnTo>
                <a:lnTo>
                  <a:pt x="505853" y="114884"/>
                </a:lnTo>
                <a:lnTo>
                  <a:pt x="505040" y="114998"/>
                </a:lnTo>
                <a:lnTo>
                  <a:pt x="499376" y="115684"/>
                </a:lnTo>
                <a:lnTo>
                  <a:pt x="498538" y="115785"/>
                </a:lnTo>
                <a:lnTo>
                  <a:pt x="498449" y="116865"/>
                </a:lnTo>
                <a:lnTo>
                  <a:pt x="498348" y="117106"/>
                </a:lnTo>
                <a:lnTo>
                  <a:pt x="498449" y="116865"/>
                </a:lnTo>
                <a:lnTo>
                  <a:pt x="498449" y="115785"/>
                </a:lnTo>
                <a:lnTo>
                  <a:pt x="495376" y="116166"/>
                </a:lnTo>
                <a:lnTo>
                  <a:pt x="493090" y="115430"/>
                </a:lnTo>
                <a:lnTo>
                  <a:pt x="490537" y="116751"/>
                </a:lnTo>
                <a:lnTo>
                  <a:pt x="489572" y="116865"/>
                </a:lnTo>
                <a:lnTo>
                  <a:pt x="488873" y="116941"/>
                </a:lnTo>
                <a:lnTo>
                  <a:pt x="487997" y="118059"/>
                </a:lnTo>
                <a:lnTo>
                  <a:pt x="487476" y="118325"/>
                </a:lnTo>
                <a:lnTo>
                  <a:pt x="487324" y="118770"/>
                </a:lnTo>
                <a:lnTo>
                  <a:pt x="487146" y="118922"/>
                </a:lnTo>
                <a:lnTo>
                  <a:pt x="487146" y="133629"/>
                </a:lnTo>
                <a:lnTo>
                  <a:pt x="486029" y="131114"/>
                </a:lnTo>
                <a:lnTo>
                  <a:pt x="485419" y="129768"/>
                </a:lnTo>
                <a:lnTo>
                  <a:pt x="485178" y="128930"/>
                </a:lnTo>
                <a:lnTo>
                  <a:pt x="485470" y="129857"/>
                </a:lnTo>
                <a:lnTo>
                  <a:pt x="486029" y="131114"/>
                </a:lnTo>
                <a:lnTo>
                  <a:pt x="485978" y="130784"/>
                </a:lnTo>
                <a:lnTo>
                  <a:pt x="486092" y="131254"/>
                </a:lnTo>
                <a:lnTo>
                  <a:pt x="487146" y="133629"/>
                </a:lnTo>
                <a:lnTo>
                  <a:pt x="487146" y="118922"/>
                </a:lnTo>
                <a:lnTo>
                  <a:pt x="485444" y="120370"/>
                </a:lnTo>
                <a:lnTo>
                  <a:pt x="485343" y="121437"/>
                </a:lnTo>
                <a:lnTo>
                  <a:pt x="485292" y="121983"/>
                </a:lnTo>
                <a:lnTo>
                  <a:pt x="485178" y="124079"/>
                </a:lnTo>
                <a:lnTo>
                  <a:pt x="485305" y="125120"/>
                </a:lnTo>
                <a:lnTo>
                  <a:pt x="485127" y="123672"/>
                </a:lnTo>
                <a:lnTo>
                  <a:pt x="484873" y="126479"/>
                </a:lnTo>
                <a:lnTo>
                  <a:pt x="484911" y="126326"/>
                </a:lnTo>
                <a:lnTo>
                  <a:pt x="484898" y="127215"/>
                </a:lnTo>
                <a:lnTo>
                  <a:pt x="484873" y="126479"/>
                </a:lnTo>
                <a:lnTo>
                  <a:pt x="484225" y="128511"/>
                </a:lnTo>
                <a:lnTo>
                  <a:pt x="484162" y="128930"/>
                </a:lnTo>
                <a:lnTo>
                  <a:pt x="487019" y="134442"/>
                </a:lnTo>
                <a:lnTo>
                  <a:pt x="488861" y="135039"/>
                </a:lnTo>
                <a:lnTo>
                  <a:pt x="488429" y="134708"/>
                </a:lnTo>
                <a:lnTo>
                  <a:pt x="488594" y="134810"/>
                </a:lnTo>
                <a:lnTo>
                  <a:pt x="488861" y="135039"/>
                </a:lnTo>
                <a:lnTo>
                  <a:pt x="491020" y="136791"/>
                </a:lnTo>
                <a:lnTo>
                  <a:pt x="494195" y="136537"/>
                </a:lnTo>
                <a:lnTo>
                  <a:pt x="490499" y="136080"/>
                </a:lnTo>
                <a:lnTo>
                  <a:pt x="493903" y="136499"/>
                </a:lnTo>
                <a:lnTo>
                  <a:pt x="494195" y="136537"/>
                </a:lnTo>
                <a:lnTo>
                  <a:pt x="498640" y="137236"/>
                </a:lnTo>
                <a:lnTo>
                  <a:pt x="503504" y="138188"/>
                </a:lnTo>
                <a:lnTo>
                  <a:pt x="513321" y="139928"/>
                </a:lnTo>
                <a:lnTo>
                  <a:pt x="517817" y="136791"/>
                </a:lnTo>
                <a:lnTo>
                  <a:pt x="518045" y="136626"/>
                </a:lnTo>
                <a:lnTo>
                  <a:pt x="518477" y="134175"/>
                </a:lnTo>
                <a:lnTo>
                  <a:pt x="521652" y="133718"/>
                </a:lnTo>
                <a:lnTo>
                  <a:pt x="528904" y="132435"/>
                </a:lnTo>
                <a:lnTo>
                  <a:pt x="530364" y="132143"/>
                </a:lnTo>
                <a:lnTo>
                  <a:pt x="541972" y="129857"/>
                </a:lnTo>
                <a:lnTo>
                  <a:pt x="546646" y="128917"/>
                </a:lnTo>
                <a:lnTo>
                  <a:pt x="558647" y="126352"/>
                </a:lnTo>
                <a:lnTo>
                  <a:pt x="555802" y="129476"/>
                </a:lnTo>
                <a:lnTo>
                  <a:pt x="558838" y="126314"/>
                </a:lnTo>
                <a:lnTo>
                  <a:pt x="555561" y="129755"/>
                </a:lnTo>
                <a:lnTo>
                  <a:pt x="555561" y="170751"/>
                </a:lnTo>
                <a:lnTo>
                  <a:pt x="555510" y="170916"/>
                </a:lnTo>
                <a:lnTo>
                  <a:pt x="554913" y="172542"/>
                </a:lnTo>
                <a:lnTo>
                  <a:pt x="554037" y="174942"/>
                </a:lnTo>
                <a:lnTo>
                  <a:pt x="551599" y="181597"/>
                </a:lnTo>
                <a:lnTo>
                  <a:pt x="555561" y="170751"/>
                </a:lnTo>
                <a:lnTo>
                  <a:pt x="555561" y="129755"/>
                </a:lnTo>
                <a:lnTo>
                  <a:pt x="555421" y="129895"/>
                </a:lnTo>
                <a:lnTo>
                  <a:pt x="553554" y="131927"/>
                </a:lnTo>
                <a:lnTo>
                  <a:pt x="552919" y="132626"/>
                </a:lnTo>
                <a:lnTo>
                  <a:pt x="552742" y="132816"/>
                </a:lnTo>
                <a:lnTo>
                  <a:pt x="551256" y="134442"/>
                </a:lnTo>
                <a:lnTo>
                  <a:pt x="551141" y="137236"/>
                </a:lnTo>
                <a:lnTo>
                  <a:pt x="551345" y="141808"/>
                </a:lnTo>
                <a:lnTo>
                  <a:pt x="551027" y="134708"/>
                </a:lnTo>
                <a:lnTo>
                  <a:pt x="550202" y="135610"/>
                </a:lnTo>
                <a:lnTo>
                  <a:pt x="544779" y="141935"/>
                </a:lnTo>
                <a:lnTo>
                  <a:pt x="544042" y="142925"/>
                </a:lnTo>
                <a:lnTo>
                  <a:pt x="539457" y="149186"/>
                </a:lnTo>
                <a:lnTo>
                  <a:pt x="535901" y="154038"/>
                </a:lnTo>
                <a:lnTo>
                  <a:pt x="535673" y="154393"/>
                </a:lnTo>
                <a:lnTo>
                  <a:pt x="532498" y="159435"/>
                </a:lnTo>
                <a:lnTo>
                  <a:pt x="532371" y="159499"/>
                </a:lnTo>
                <a:lnTo>
                  <a:pt x="532244" y="159829"/>
                </a:lnTo>
                <a:lnTo>
                  <a:pt x="527507" y="172796"/>
                </a:lnTo>
                <a:lnTo>
                  <a:pt x="527418" y="173050"/>
                </a:lnTo>
                <a:lnTo>
                  <a:pt x="526935" y="180962"/>
                </a:lnTo>
                <a:lnTo>
                  <a:pt x="530479" y="185915"/>
                </a:lnTo>
                <a:lnTo>
                  <a:pt x="531418" y="187198"/>
                </a:lnTo>
                <a:lnTo>
                  <a:pt x="535559" y="192951"/>
                </a:lnTo>
                <a:lnTo>
                  <a:pt x="543572" y="194259"/>
                </a:lnTo>
                <a:lnTo>
                  <a:pt x="544487" y="193611"/>
                </a:lnTo>
                <a:lnTo>
                  <a:pt x="550075" y="193802"/>
                </a:lnTo>
                <a:lnTo>
                  <a:pt x="592480" y="186982"/>
                </a:lnTo>
                <a:lnTo>
                  <a:pt x="599871" y="181597"/>
                </a:lnTo>
                <a:lnTo>
                  <a:pt x="598462" y="174942"/>
                </a:lnTo>
                <a:lnTo>
                  <a:pt x="598093" y="173215"/>
                </a:lnTo>
                <a:lnTo>
                  <a:pt x="594791" y="170561"/>
                </a:lnTo>
                <a:lnTo>
                  <a:pt x="594639" y="170434"/>
                </a:lnTo>
                <a:lnTo>
                  <a:pt x="583628" y="170561"/>
                </a:lnTo>
                <a:lnTo>
                  <a:pt x="576592" y="170561"/>
                </a:lnTo>
                <a:lnTo>
                  <a:pt x="569556" y="170472"/>
                </a:lnTo>
                <a:lnTo>
                  <a:pt x="562521" y="170256"/>
                </a:lnTo>
                <a:lnTo>
                  <a:pt x="556145" y="169989"/>
                </a:lnTo>
                <a:lnTo>
                  <a:pt x="558025" y="167246"/>
                </a:lnTo>
                <a:lnTo>
                  <a:pt x="574319" y="147231"/>
                </a:lnTo>
                <a:lnTo>
                  <a:pt x="574738" y="146761"/>
                </a:lnTo>
                <a:lnTo>
                  <a:pt x="579780" y="141478"/>
                </a:lnTo>
                <a:lnTo>
                  <a:pt x="585482" y="135966"/>
                </a:lnTo>
                <a:lnTo>
                  <a:pt x="590677" y="131254"/>
                </a:lnTo>
                <a:lnTo>
                  <a:pt x="595960" y="126707"/>
                </a:lnTo>
                <a:lnTo>
                  <a:pt x="590283" y="131254"/>
                </a:lnTo>
                <a:lnTo>
                  <a:pt x="596417" y="126314"/>
                </a:lnTo>
                <a:lnTo>
                  <a:pt x="601281" y="122212"/>
                </a:lnTo>
                <a:lnTo>
                  <a:pt x="606679" y="117665"/>
                </a:lnTo>
                <a:lnTo>
                  <a:pt x="609434" y="115341"/>
                </a:lnTo>
                <a:lnTo>
                  <a:pt x="610349" y="114566"/>
                </a:lnTo>
                <a:lnTo>
                  <a:pt x="611085" y="114401"/>
                </a:lnTo>
                <a:lnTo>
                  <a:pt x="611682" y="113449"/>
                </a:lnTo>
                <a:lnTo>
                  <a:pt x="615175" y="110502"/>
                </a:lnTo>
                <a:lnTo>
                  <a:pt x="616165" y="109664"/>
                </a:lnTo>
                <a:lnTo>
                  <a:pt x="616394" y="107010"/>
                </a:lnTo>
                <a:lnTo>
                  <a:pt x="617169" y="104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5" name="object 12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0947" y="726578"/>
            <a:ext cx="236490" cy="176113"/>
          </a:xfrm>
          <a:prstGeom prst="rect">
            <a:avLst/>
          </a:prstGeom>
        </p:spPr>
      </p:pic>
      <p:grpSp>
        <p:nvGrpSpPr>
          <p:cNvPr id="1216" name="object 1216"/>
          <p:cNvGrpSpPr/>
          <p:nvPr/>
        </p:nvGrpSpPr>
        <p:grpSpPr>
          <a:xfrm>
            <a:off x="1245713" y="708537"/>
            <a:ext cx="316865" cy="208279"/>
            <a:chOff x="1245713" y="708537"/>
            <a:chExt cx="316865" cy="208279"/>
          </a:xfrm>
        </p:grpSpPr>
        <p:pic>
          <p:nvPicPr>
            <p:cNvPr id="1217" name="object 12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5713" y="735122"/>
              <a:ext cx="103323" cy="157626"/>
            </a:xfrm>
            <a:prstGeom prst="rect">
              <a:avLst/>
            </a:prstGeom>
          </p:spPr>
        </p:pic>
        <p:pic>
          <p:nvPicPr>
            <p:cNvPr id="1218" name="object 12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2629" y="767568"/>
              <a:ext cx="73208" cy="105909"/>
            </a:xfrm>
            <a:prstGeom prst="rect">
              <a:avLst/>
            </a:prstGeom>
          </p:spPr>
        </p:pic>
        <p:pic>
          <p:nvPicPr>
            <p:cNvPr id="1219" name="object 12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8259" y="708537"/>
              <a:ext cx="83763" cy="207798"/>
            </a:xfrm>
            <a:prstGeom prst="rect">
              <a:avLst/>
            </a:prstGeom>
          </p:spPr>
        </p:pic>
      </p:grpSp>
      <p:sp>
        <p:nvSpPr>
          <p:cNvPr id="1220" name="object 1220"/>
          <p:cNvSpPr/>
          <p:nvPr/>
        </p:nvSpPr>
        <p:spPr>
          <a:xfrm>
            <a:off x="1860595" y="447448"/>
            <a:ext cx="310515" cy="325120"/>
          </a:xfrm>
          <a:custGeom>
            <a:avLst/>
            <a:gdLst/>
            <a:ahLst/>
            <a:cxnLst/>
            <a:rect l="l" t="t" r="r" b="b"/>
            <a:pathLst>
              <a:path w="310514" h="325120">
                <a:moveTo>
                  <a:pt x="1379" y="306512"/>
                </a:moveTo>
                <a:lnTo>
                  <a:pt x="1892" y="308866"/>
                </a:lnTo>
                <a:lnTo>
                  <a:pt x="3741" y="315050"/>
                </a:lnTo>
                <a:lnTo>
                  <a:pt x="7501" y="320442"/>
                </a:lnTo>
                <a:lnTo>
                  <a:pt x="18854" y="325055"/>
                </a:lnTo>
                <a:lnTo>
                  <a:pt x="24862" y="324156"/>
                </a:lnTo>
                <a:lnTo>
                  <a:pt x="34839" y="319912"/>
                </a:lnTo>
                <a:lnTo>
                  <a:pt x="35651" y="317901"/>
                </a:lnTo>
                <a:lnTo>
                  <a:pt x="9687" y="317901"/>
                </a:lnTo>
                <a:lnTo>
                  <a:pt x="3773" y="314829"/>
                </a:lnTo>
                <a:lnTo>
                  <a:pt x="2028" y="309314"/>
                </a:lnTo>
                <a:lnTo>
                  <a:pt x="1379" y="306512"/>
                </a:lnTo>
                <a:close/>
              </a:path>
              <a:path w="310514" h="325120">
                <a:moveTo>
                  <a:pt x="7442" y="296339"/>
                </a:moveTo>
                <a:lnTo>
                  <a:pt x="4147" y="297051"/>
                </a:lnTo>
                <a:lnTo>
                  <a:pt x="552" y="302631"/>
                </a:lnTo>
                <a:lnTo>
                  <a:pt x="1379" y="306512"/>
                </a:lnTo>
                <a:lnTo>
                  <a:pt x="2028" y="309314"/>
                </a:lnTo>
                <a:lnTo>
                  <a:pt x="3773" y="314829"/>
                </a:lnTo>
                <a:lnTo>
                  <a:pt x="9687" y="317901"/>
                </a:lnTo>
                <a:lnTo>
                  <a:pt x="20349" y="314528"/>
                </a:lnTo>
                <a:lnTo>
                  <a:pt x="23428" y="309314"/>
                </a:lnTo>
                <a:lnTo>
                  <a:pt x="22072" y="302631"/>
                </a:lnTo>
                <a:lnTo>
                  <a:pt x="21115" y="298203"/>
                </a:lnTo>
                <a:lnTo>
                  <a:pt x="20160" y="297588"/>
                </a:lnTo>
                <a:lnTo>
                  <a:pt x="16375" y="297588"/>
                </a:lnTo>
                <a:lnTo>
                  <a:pt x="7442" y="296339"/>
                </a:lnTo>
                <a:close/>
              </a:path>
              <a:path w="310514" h="325120">
                <a:moveTo>
                  <a:pt x="28616" y="303358"/>
                </a:moveTo>
                <a:lnTo>
                  <a:pt x="23663" y="304678"/>
                </a:lnTo>
                <a:lnTo>
                  <a:pt x="23136" y="304782"/>
                </a:lnTo>
                <a:lnTo>
                  <a:pt x="22552" y="304855"/>
                </a:lnTo>
                <a:lnTo>
                  <a:pt x="23428" y="309314"/>
                </a:lnTo>
                <a:lnTo>
                  <a:pt x="20349" y="314528"/>
                </a:lnTo>
                <a:lnTo>
                  <a:pt x="9687" y="317901"/>
                </a:lnTo>
                <a:lnTo>
                  <a:pt x="35651" y="317901"/>
                </a:lnTo>
                <a:lnTo>
                  <a:pt x="37019" y="314507"/>
                </a:lnTo>
                <a:lnTo>
                  <a:pt x="33237" y="305614"/>
                </a:lnTo>
                <a:lnTo>
                  <a:pt x="28616" y="303358"/>
                </a:lnTo>
                <a:close/>
              </a:path>
              <a:path w="310514" h="325120">
                <a:moveTo>
                  <a:pt x="564" y="302775"/>
                </a:moveTo>
                <a:lnTo>
                  <a:pt x="651" y="303358"/>
                </a:lnTo>
                <a:lnTo>
                  <a:pt x="1379" y="306512"/>
                </a:lnTo>
                <a:lnTo>
                  <a:pt x="564" y="302775"/>
                </a:lnTo>
                <a:close/>
              </a:path>
              <a:path w="310514" h="325120">
                <a:moveTo>
                  <a:pt x="22371" y="304019"/>
                </a:moveTo>
                <a:lnTo>
                  <a:pt x="22538" y="304855"/>
                </a:lnTo>
                <a:lnTo>
                  <a:pt x="22371" y="304019"/>
                </a:lnTo>
                <a:close/>
              </a:path>
              <a:path w="310514" h="325120">
                <a:moveTo>
                  <a:pt x="22988" y="287588"/>
                </a:moveTo>
                <a:lnTo>
                  <a:pt x="21937" y="293543"/>
                </a:lnTo>
                <a:lnTo>
                  <a:pt x="18153" y="296295"/>
                </a:lnTo>
                <a:lnTo>
                  <a:pt x="21115" y="298203"/>
                </a:lnTo>
                <a:lnTo>
                  <a:pt x="22371" y="304019"/>
                </a:lnTo>
                <a:lnTo>
                  <a:pt x="21305" y="298677"/>
                </a:lnTo>
                <a:lnTo>
                  <a:pt x="22045" y="292934"/>
                </a:lnTo>
                <a:lnTo>
                  <a:pt x="22988" y="287588"/>
                </a:lnTo>
                <a:close/>
              </a:path>
              <a:path w="310514" h="325120">
                <a:moveTo>
                  <a:pt x="185" y="290480"/>
                </a:moveTo>
                <a:lnTo>
                  <a:pt x="112" y="297588"/>
                </a:lnTo>
                <a:lnTo>
                  <a:pt x="552" y="302631"/>
                </a:lnTo>
                <a:lnTo>
                  <a:pt x="4147" y="297051"/>
                </a:lnTo>
                <a:lnTo>
                  <a:pt x="7442" y="296339"/>
                </a:lnTo>
                <a:lnTo>
                  <a:pt x="4272" y="295896"/>
                </a:lnTo>
                <a:lnTo>
                  <a:pt x="185" y="290480"/>
                </a:lnTo>
                <a:close/>
              </a:path>
              <a:path w="310514" h="325120">
                <a:moveTo>
                  <a:pt x="15513" y="294594"/>
                </a:moveTo>
                <a:lnTo>
                  <a:pt x="7442" y="296339"/>
                </a:lnTo>
                <a:lnTo>
                  <a:pt x="16375" y="297588"/>
                </a:lnTo>
                <a:lnTo>
                  <a:pt x="18153" y="296295"/>
                </a:lnTo>
                <a:lnTo>
                  <a:pt x="15513" y="294594"/>
                </a:lnTo>
                <a:close/>
              </a:path>
              <a:path w="310514" h="325120">
                <a:moveTo>
                  <a:pt x="18153" y="296295"/>
                </a:moveTo>
                <a:lnTo>
                  <a:pt x="16375" y="297588"/>
                </a:lnTo>
                <a:lnTo>
                  <a:pt x="20160" y="297588"/>
                </a:lnTo>
                <a:lnTo>
                  <a:pt x="18153" y="296295"/>
                </a:lnTo>
                <a:close/>
              </a:path>
              <a:path w="310514" h="325120">
                <a:moveTo>
                  <a:pt x="7805" y="273549"/>
                </a:moveTo>
                <a:lnTo>
                  <a:pt x="2108" y="277536"/>
                </a:lnTo>
                <a:lnTo>
                  <a:pt x="855" y="284110"/>
                </a:lnTo>
                <a:lnTo>
                  <a:pt x="185" y="290480"/>
                </a:lnTo>
                <a:lnTo>
                  <a:pt x="4272" y="295896"/>
                </a:lnTo>
                <a:lnTo>
                  <a:pt x="7442" y="296339"/>
                </a:lnTo>
                <a:lnTo>
                  <a:pt x="15513" y="294594"/>
                </a:lnTo>
                <a:lnTo>
                  <a:pt x="20493" y="294594"/>
                </a:lnTo>
                <a:lnTo>
                  <a:pt x="21937" y="293543"/>
                </a:lnTo>
                <a:lnTo>
                  <a:pt x="24061" y="281509"/>
                </a:lnTo>
                <a:lnTo>
                  <a:pt x="19992" y="275697"/>
                </a:lnTo>
                <a:lnTo>
                  <a:pt x="7805" y="273549"/>
                </a:lnTo>
                <a:close/>
              </a:path>
              <a:path w="310514" h="325120">
                <a:moveTo>
                  <a:pt x="20493" y="294594"/>
                </a:moveTo>
                <a:lnTo>
                  <a:pt x="15513" y="294594"/>
                </a:lnTo>
                <a:lnTo>
                  <a:pt x="18153" y="296295"/>
                </a:lnTo>
                <a:lnTo>
                  <a:pt x="20493" y="294594"/>
                </a:lnTo>
                <a:close/>
              </a:path>
              <a:path w="310514" h="325120">
                <a:moveTo>
                  <a:pt x="855" y="284110"/>
                </a:moveTo>
                <a:lnTo>
                  <a:pt x="0" y="290234"/>
                </a:lnTo>
                <a:lnTo>
                  <a:pt x="185" y="290480"/>
                </a:lnTo>
                <a:lnTo>
                  <a:pt x="855" y="284110"/>
                </a:lnTo>
                <a:close/>
              </a:path>
              <a:path w="310514" h="325120">
                <a:moveTo>
                  <a:pt x="26760" y="273549"/>
                </a:moveTo>
                <a:lnTo>
                  <a:pt x="7805" y="273549"/>
                </a:lnTo>
                <a:lnTo>
                  <a:pt x="19992" y="275697"/>
                </a:lnTo>
                <a:lnTo>
                  <a:pt x="24061" y="281509"/>
                </a:lnTo>
                <a:lnTo>
                  <a:pt x="22988" y="287588"/>
                </a:lnTo>
                <a:lnTo>
                  <a:pt x="24717" y="280008"/>
                </a:lnTo>
                <a:lnTo>
                  <a:pt x="26760" y="273549"/>
                </a:lnTo>
                <a:close/>
              </a:path>
              <a:path w="310514" h="325120">
                <a:moveTo>
                  <a:pt x="2108" y="277536"/>
                </a:moveTo>
                <a:lnTo>
                  <a:pt x="855" y="284110"/>
                </a:lnTo>
                <a:lnTo>
                  <a:pt x="2108" y="277536"/>
                </a:lnTo>
                <a:close/>
              </a:path>
              <a:path w="310514" h="325120">
                <a:moveTo>
                  <a:pt x="8989" y="255148"/>
                </a:moveTo>
                <a:lnTo>
                  <a:pt x="8035" y="257596"/>
                </a:lnTo>
                <a:lnTo>
                  <a:pt x="5034" y="266281"/>
                </a:lnTo>
                <a:lnTo>
                  <a:pt x="2569" y="275121"/>
                </a:lnTo>
                <a:lnTo>
                  <a:pt x="2108" y="277536"/>
                </a:lnTo>
                <a:lnTo>
                  <a:pt x="7805" y="273549"/>
                </a:lnTo>
                <a:lnTo>
                  <a:pt x="26760" y="273549"/>
                </a:lnTo>
                <a:lnTo>
                  <a:pt x="27077" y="272546"/>
                </a:lnTo>
                <a:lnTo>
                  <a:pt x="29329" y="266623"/>
                </a:lnTo>
                <a:lnTo>
                  <a:pt x="23670" y="266623"/>
                </a:lnTo>
                <a:lnTo>
                  <a:pt x="11826" y="261834"/>
                </a:lnTo>
                <a:lnTo>
                  <a:pt x="8989" y="255148"/>
                </a:lnTo>
                <a:close/>
              </a:path>
              <a:path w="310514" h="325120">
                <a:moveTo>
                  <a:pt x="20839" y="240197"/>
                </a:moveTo>
                <a:lnTo>
                  <a:pt x="13996" y="242935"/>
                </a:lnTo>
                <a:lnTo>
                  <a:pt x="11357" y="249074"/>
                </a:lnTo>
                <a:lnTo>
                  <a:pt x="8989" y="255148"/>
                </a:lnTo>
                <a:lnTo>
                  <a:pt x="11826" y="261834"/>
                </a:lnTo>
                <a:lnTo>
                  <a:pt x="23670" y="266623"/>
                </a:lnTo>
                <a:lnTo>
                  <a:pt x="30370" y="263864"/>
                </a:lnTo>
                <a:lnTo>
                  <a:pt x="35406" y="252122"/>
                </a:lnTo>
                <a:lnTo>
                  <a:pt x="32668" y="245271"/>
                </a:lnTo>
                <a:lnTo>
                  <a:pt x="20839" y="240197"/>
                </a:lnTo>
                <a:close/>
              </a:path>
              <a:path w="310514" h="325120">
                <a:moveTo>
                  <a:pt x="32870" y="258037"/>
                </a:moveTo>
                <a:lnTo>
                  <a:pt x="30370" y="263864"/>
                </a:lnTo>
                <a:lnTo>
                  <a:pt x="23670" y="266623"/>
                </a:lnTo>
                <a:lnTo>
                  <a:pt x="29329" y="266623"/>
                </a:lnTo>
                <a:lnTo>
                  <a:pt x="29862" y="265220"/>
                </a:lnTo>
                <a:lnTo>
                  <a:pt x="32870" y="258037"/>
                </a:lnTo>
                <a:close/>
              </a:path>
              <a:path w="310514" h="325120">
                <a:moveTo>
                  <a:pt x="41297" y="240197"/>
                </a:moveTo>
                <a:lnTo>
                  <a:pt x="20839" y="240197"/>
                </a:lnTo>
                <a:lnTo>
                  <a:pt x="32668" y="245271"/>
                </a:lnTo>
                <a:lnTo>
                  <a:pt x="35406" y="252122"/>
                </a:lnTo>
                <a:lnTo>
                  <a:pt x="32870" y="258037"/>
                </a:lnTo>
                <a:lnTo>
                  <a:pt x="37817" y="247145"/>
                </a:lnTo>
                <a:lnTo>
                  <a:pt x="41297" y="240197"/>
                </a:lnTo>
                <a:close/>
              </a:path>
              <a:path w="310514" h="325120">
                <a:moveTo>
                  <a:pt x="11357" y="249074"/>
                </a:moveTo>
                <a:lnTo>
                  <a:pt x="8944" y="255041"/>
                </a:lnTo>
                <a:lnTo>
                  <a:pt x="11357" y="249074"/>
                </a:lnTo>
                <a:close/>
              </a:path>
              <a:path w="310514" h="325120">
                <a:moveTo>
                  <a:pt x="30597" y="209366"/>
                </a:moveTo>
                <a:lnTo>
                  <a:pt x="27715" y="214589"/>
                </a:lnTo>
                <a:lnTo>
                  <a:pt x="21849" y="225919"/>
                </a:lnTo>
                <a:lnTo>
                  <a:pt x="16382" y="237383"/>
                </a:lnTo>
                <a:lnTo>
                  <a:pt x="13998" y="242931"/>
                </a:lnTo>
                <a:lnTo>
                  <a:pt x="20839" y="240197"/>
                </a:lnTo>
                <a:lnTo>
                  <a:pt x="41297" y="240197"/>
                </a:lnTo>
                <a:lnTo>
                  <a:pt x="43176" y="236446"/>
                </a:lnTo>
                <a:lnTo>
                  <a:pt x="48886" y="225895"/>
                </a:lnTo>
                <a:lnTo>
                  <a:pt x="50433" y="223198"/>
                </a:lnTo>
                <a:lnTo>
                  <a:pt x="44178" y="223198"/>
                </a:lnTo>
                <a:lnTo>
                  <a:pt x="32613" y="216648"/>
                </a:lnTo>
                <a:lnTo>
                  <a:pt x="30597" y="209366"/>
                </a:lnTo>
                <a:close/>
              </a:path>
              <a:path w="310514" h="325120">
                <a:moveTo>
                  <a:pt x="44763" y="195591"/>
                </a:moveTo>
                <a:lnTo>
                  <a:pt x="37376" y="197516"/>
                </a:lnTo>
                <a:lnTo>
                  <a:pt x="33863" y="203447"/>
                </a:lnTo>
                <a:lnTo>
                  <a:pt x="30654" y="209262"/>
                </a:lnTo>
                <a:lnTo>
                  <a:pt x="30712" y="209782"/>
                </a:lnTo>
                <a:lnTo>
                  <a:pt x="32613" y="216648"/>
                </a:lnTo>
                <a:lnTo>
                  <a:pt x="44178" y="223198"/>
                </a:lnTo>
                <a:lnTo>
                  <a:pt x="51478" y="221240"/>
                </a:lnTo>
                <a:lnTo>
                  <a:pt x="58212" y="209782"/>
                </a:lnTo>
                <a:lnTo>
                  <a:pt x="56287" y="202365"/>
                </a:lnTo>
                <a:lnTo>
                  <a:pt x="44763" y="195591"/>
                </a:lnTo>
                <a:close/>
              </a:path>
              <a:path w="310514" h="325120">
                <a:moveTo>
                  <a:pt x="54825" y="215544"/>
                </a:moveTo>
                <a:lnTo>
                  <a:pt x="51478" y="221240"/>
                </a:lnTo>
                <a:lnTo>
                  <a:pt x="44178" y="223198"/>
                </a:lnTo>
                <a:lnTo>
                  <a:pt x="50433" y="223198"/>
                </a:lnTo>
                <a:lnTo>
                  <a:pt x="54825" y="215544"/>
                </a:lnTo>
                <a:close/>
              </a:path>
              <a:path w="310514" h="325120">
                <a:moveTo>
                  <a:pt x="67451" y="195591"/>
                </a:moveTo>
                <a:lnTo>
                  <a:pt x="44763" y="195591"/>
                </a:lnTo>
                <a:lnTo>
                  <a:pt x="56287" y="202365"/>
                </a:lnTo>
                <a:lnTo>
                  <a:pt x="58212" y="209782"/>
                </a:lnTo>
                <a:lnTo>
                  <a:pt x="54825" y="215544"/>
                </a:lnTo>
                <a:lnTo>
                  <a:pt x="62561" y="202947"/>
                </a:lnTo>
                <a:lnTo>
                  <a:pt x="67451" y="195591"/>
                </a:lnTo>
                <a:close/>
              </a:path>
              <a:path w="310514" h="325120">
                <a:moveTo>
                  <a:pt x="33863" y="203447"/>
                </a:moveTo>
                <a:lnTo>
                  <a:pt x="30568" y="209262"/>
                </a:lnTo>
                <a:lnTo>
                  <a:pt x="33863" y="203447"/>
                </a:lnTo>
                <a:close/>
              </a:path>
              <a:path w="310514" h="325120">
                <a:moveTo>
                  <a:pt x="37382" y="197507"/>
                </a:moveTo>
                <a:lnTo>
                  <a:pt x="33863" y="203447"/>
                </a:lnTo>
                <a:lnTo>
                  <a:pt x="37382" y="197507"/>
                </a:lnTo>
                <a:close/>
              </a:path>
              <a:path w="310514" h="325120">
                <a:moveTo>
                  <a:pt x="64132" y="157215"/>
                </a:moveTo>
                <a:lnTo>
                  <a:pt x="59075" y="164112"/>
                </a:lnTo>
                <a:lnTo>
                  <a:pt x="50227" y="176938"/>
                </a:lnTo>
                <a:lnTo>
                  <a:pt x="41803" y="190044"/>
                </a:lnTo>
                <a:lnTo>
                  <a:pt x="37382" y="197507"/>
                </a:lnTo>
                <a:lnTo>
                  <a:pt x="44763" y="195591"/>
                </a:lnTo>
                <a:lnTo>
                  <a:pt x="67451" y="195591"/>
                </a:lnTo>
                <a:lnTo>
                  <a:pt x="70745" y="190635"/>
                </a:lnTo>
                <a:lnTo>
                  <a:pt x="79320" y="178591"/>
                </a:lnTo>
                <a:lnTo>
                  <a:pt x="83346" y="173258"/>
                </a:lnTo>
                <a:lnTo>
                  <a:pt x="76236" y="173258"/>
                </a:lnTo>
                <a:lnTo>
                  <a:pt x="65219" y="164955"/>
                </a:lnTo>
                <a:lnTo>
                  <a:pt x="64132" y="157215"/>
                </a:lnTo>
                <a:close/>
              </a:path>
              <a:path w="310514" h="325120">
                <a:moveTo>
                  <a:pt x="80521" y="144938"/>
                </a:moveTo>
                <a:lnTo>
                  <a:pt x="72738" y="145935"/>
                </a:lnTo>
                <a:lnTo>
                  <a:pt x="68286" y="151550"/>
                </a:lnTo>
                <a:lnTo>
                  <a:pt x="64132" y="157215"/>
                </a:lnTo>
                <a:lnTo>
                  <a:pt x="65219" y="164955"/>
                </a:lnTo>
                <a:lnTo>
                  <a:pt x="76236" y="173258"/>
                </a:lnTo>
                <a:lnTo>
                  <a:pt x="84021" y="172219"/>
                </a:lnTo>
                <a:lnTo>
                  <a:pt x="92475" y="161316"/>
                </a:lnTo>
                <a:lnTo>
                  <a:pt x="91478" y="153432"/>
                </a:lnTo>
                <a:lnTo>
                  <a:pt x="80521" y="144938"/>
                </a:lnTo>
                <a:close/>
              </a:path>
              <a:path w="310514" h="325120">
                <a:moveTo>
                  <a:pt x="88228" y="166794"/>
                </a:moveTo>
                <a:lnTo>
                  <a:pt x="84021" y="172219"/>
                </a:lnTo>
                <a:lnTo>
                  <a:pt x="76236" y="173258"/>
                </a:lnTo>
                <a:lnTo>
                  <a:pt x="83346" y="173258"/>
                </a:lnTo>
                <a:lnTo>
                  <a:pt x="88228" y="166794"/>
                </a:lnTo>
                <a:close/>
              </a:path>
              <a:path w="310514" h="325120">
                <a:moveTo>
                  <a:pt x="106685" y="144938"/>
                </a:moveTo>
                <a:lnTo>
                  <a:pt x="80521" y="144938"/>
                </a:lnTo>
                <a:lnTo>
                  <a:pt x="91478" y="153432"/>
                </a:lnTo>
                <a:lnTo>
                  <a:pt x="92475" y="161316"/>
                </a:lnTo>
                <a:lnTo>
                  <a:pt x="88228" y="166794"/>
                </a:lnTo>
                <a:lnTo>
                  <a:pt x="98606" y="154025"/>
                </a:lnTo>
                <a:lnTo>
                  <a:pt x="106685" y="144938"/>
                </a:lnTo>
                <a:close/>
              </a:path>
              <a:path w="310514" h="325120">
                <a:moveTo>
                  <a:pt x="68286" y="151550"/>
                </a:moveTo>
                <a:lnTo>
                  <a:pt x="64114" y="157085"/>
                </a:lnTo>
                <a:lnTo>
                  <a:pt x="64132" y="157215"/>
                </a:lnTo>
                <a:lnTo>
                  <a:pt x="68286" y="151550"/>
                </a:lnTo>
                <a:close/>
              </a:path>
              <a:path w="310514" h="325120">
                <a:moveTo>
                  <a:pt x="72749" y="145921"/>
                </a:moveTo>
                <a:lnTo>
                  <a:pt x="68286" y="151550"/>
                </a:lnTo>
                <a:lnTo>
                  <a:pt x="72749" y="145921"/>
                </a:lnTo>
                <a:close/>
              </a:path>
              <a:path w="310514" h="325120">
                <a:moveTo>
                  <a:pt x="110329" y="104706"/>
                </a:moveTo>
                <a:lnTo>
                  <a:pt x="102873" y="111871"/>
                </a:lnTo>
                <a:lnTo>
                  <a:pt x="90743" y="124566"/>
                </a:lnTo>
                <a:lnTo>
                  <a:pt x="79195" y="137791"/>
                </a:lnTo>
                <a:lnTo>
                  <a:pt x="72749" y="145921"/>
                </a:lnTo>
                <a:lnTo>
                  <a:pt x="80521" y="144938"/>
                </a:lnTo>
                <a:lnTo>
                  <a:pt x="106685" y="144938"/>
                </a:lnTo>
                <a:lnTo>
                  <a:pt x="109538" y="141728"/>
                </a:lnTo>
                <a:lnTo>
                  <a:pt x="120977" y="129899"/>
                </a:lnTo>
                <a:lnTo>
                  <a:pt x="127870" y="123311"/>
                </a:lnTo>
                <a:lnTo>
                  <a:pt x="119590" y="122979"/>
                </a:lnTo>
                <a:lnTo>
                  <a:pt x="110011" y="112593"/>
                </a:lnTo>
                <a:lnTo>
                  <a:pt x="110329" y="104706"/>
                </a:lnTo>
                <a:close/>
              </a:path>
              <a:path w="310514" h="325120">
                <a:moveTo>
                  <a:pt x="120893" y="94914"/>
                </a:moveTo>
                <a:lnTo>
                  <a:pt x="115533" y="99705"/>
                </a:lnTo>
                <a:lnTo>
                  <a:pt x="110329" y="104706"/>
                </a:lnTo>
                <a:lnTo>
                  <a:pt x="110011" y="112593"/>
                </a:lnTo>
                <a:lnTo>
                  <a:pt x="119590" y="122979"/>
                </a:lnTo>
                <a:lnTo>
                  <a:pt x="127676" y="123311"/>
                </a:lnTo>
                <a:lnTo>
                  <a:pt x="138075" y="113745"/>
                </a:lnTo>
                <a:lnTo>
                  <a:pt x="138413" y="105650"/>
                </a:lnTo>
                <a:lnTo>
                  <a:pt x="128842" y="95246"/>
                </a:lnTo>
                <a:lnTo>
                  <a:pt x="120893" y="94914"/>
                </a:lnTo>
                <a:close/>
              </a:path>
              <a:path w="310514" h="325120">
                <a:moveTo>
                  <a:pt x="132873" y="118530"/>
                </a:moveTo>
                <a:lnTo>
                  <a:pt x="127676" y="123311"/>
                </a:lnTo>
                <a:lnTo>
                  <a:pt x="127870" y="123311"/>
                </a:lnTo>
                <a:lnTo>
                  <a:pt x="132873" y="118530"/>
                </a:lnTo>
                <a:close/>
              </a:path>
              <a:path w="310514" h="325120">
                <a:moveTo>
                  <a:pt x="165459" y="58748"/>
                </a:moveTo>
                <a:lnTo>
                  <a:pt x="156794" y="65117"/>
                </a:lnTo>
                <a:lnTo>
                  <a:pt x="142677" y="76208"/>
                </a:lnTo>
                <a:lnTo>
                  <a:pt x="128919" y="87742"/>
                </a:lnTo>
                <a:lnTo>
                  <a:pt x="120893" y="94914"/>
                </a:lnTo>
                <a:lnTo>
                  <a:pt x="128842" y="95246"/>
                </a:lnTo>
                <a:lnTo>
                  <a:pt x="138413" y="105650"/>
                </a:lnTo>
                <a:lnTo>
                  <a:pt x="138075" y="113745"/>
                </a:lnTo>
                <a:lnTo>
                  <a:pt x="132873" y="118530"/>
                </a:lnTo>
                <a:lnTo>
                  <a:pt x="145668" y="107123"/>
                </a:lnTo>
                <a:lnTo>
                  <a:pt x="158813" y="96121"/>
                </a:lnTo>
                <a:lnTo>
                  <a:pt x="172298" y="85539"/>
                </a:lnTo>
                <a:lnTo>
                  <a:pt x="180530" y="79491"/>
                </a:lnTo>
                <a:lnTo>
                  <a:pt x="180339" y="79491"/>
                </a:lnTo>
                <a:lnTo>
                  <a:pt x="172335" y="78136"/>
                </a:lnTo>
                <a:lnTo>
                  <a:pt x="164132" y="66591"/>
                </a:lnTo>
                <a:lnTo>
                  <a:pt x="165459" y="58748"/>
                </a:lnTo>
                <a:close/>
              </a:path>
              <a:path w="310514" h="325120">
                <a:moveTo>
                  <a:pt x="115533" y="99705"/>
                </a:moveTo>
                <a:lnTo>
                  <a:pt x="110337" y="104496"/>
                </a:lnTo>
                <a:lnTo>
                  <a:pt x="110329" y="104706"/>
                </a:lnTo>
                <a:lnTo>
                  <a:pt x="115533" y="99705"/>
                </a:lnTo>
                <a:close/>
              </a:path>
              <a:path w="310514" h="325120">
                <a:moveTo>
                  <a:pt x="120746" y="94908"/>
                </a:moveTo>
                <a:lnTo>
                  <a:pt x="115533" y="99705"/>
                </a:lnTo>
                <a:lnTo>
                  <a:pt x="120893" y="94914"/>
                </a:lnTo>
                <a:lnTo>
                  <a:pt x="120746" y="94908"/>
                </a:lnTo>
                <a:close/>
              </a:path>
              <a:path w="310514" h="325120">
                <a:moveTo>
                  <a:pt x="177146" y="50402"/>
                </a:moveTo>
                <a:lnTo>
                  <a:pt x="171259" y="54485"/>
                </a:lnTo>
                <a:lnTo>
                  <a:pt x="165459" y="58748"/>
                </a:lnTo>
                <a:lnTo>
                  <a:pt x="164132" y="66591"/>
                </a:lnTo>
                <a:lnTo>
                  <a:pt x="172335" y="78136"/>
                </a:lnTo>
                <a:lnTo>
                  <a:pt x="180339" y="79491"/>
                </a:lnTo>
                <a:lnTo>
                  <a:pt x="191885" y="71290"/>
                </a:lnTo>
                <a:lnTo>
                  <a:pt x="193240" y="63285"/>
                </a:lnTo>
                <a:lnTo>
                  <a:pt x="185038" y="51738"/>
                </a:lnTo>
                <a:lnTo>
                  <a:pt x="177146" y="50402"/>
                </a:lnTo>
                <a:close/>
              </a:path>
              <a:path w="310514" h="325120">
                <a:moveTo>
                  <a:pt x="186112" y="75391"/>
                </a:moveTo>
                <a:lnTo>
                  <a:pt x="180339" y="79491"/>
                </a:lnTo>
                <a:lnTo>
                  <a:pt x="180530" y="79491"/>
                </a:lnTo>
                <a:lnTo>
                  <a:pt x="186112" y="75391"/>
                </a:lnTo>
                <a:close/>
              </a:path>
              <a:path w="310514" h="325120">
                <a:moveTo>
                  <a:pt x="219001" y="24052"/>
                </a:moveTo>
                <a:lnTo>
                  <a:pt x="211378" y="28313"/>
                </a:lnTo>
                <a:lnTo>
                  <a:pt x="197743" y="36630"/>
                </a:lnTo>
                <a:lnTo>
                  <a:pt x="184380" y="45384"/>
                </a:lnTo>
                <a:lnTo>
                  <a:pt x="177146" y="50402"/>
                </a:lnTo>
                <a:lnTo>
                  <a:pt x="185038" y="51738"/>
                </a:lnTo>
                <a:lnTo>
                  <a:pt x="193240" y="63285"/>
                </a:lnTo>
                <a:lnTo>
                  <a:pt x="191885" y="71290"/>
                </a:lnTo>
                <a:lnTo>
                  <a:pt x="186112" y="75391"/>
                </a:lnTo>
                <a:lnTo>
                  <a:pt x="198552" y="66759"/>
                </a:lnTo>
                <a:lnTo>
                  <a:pt x="211218" y="58453"/>
                </a:lnTo>
                <a:lnTo>
                  <a:pt x="224459" y="50383"/>
                </a:lnTo>
                <a:lnTo>
                  <a:pt x="231412" y="46494"/>
                </a:lnTo>
                <a:lnTo>
                  <a:pt x="231105" y="46494"/>
                </a:lnTo>
                <a:lnTo>
                  <a:pt x="223340" y="44121"/>
                </a:lnTo>
                <a:lnTo>
                  <a:pt x="216689" y="31614"/>
                </a:lnTo>
                <a:lnTo>
                  <a:pt x="219001" y="24052"/>
                </a:lnTo>
                <a:close/>
              </a:path>
              <a:path w="310514" h="325120">
                <a:moveTo>
                  <a:pt x="171259" y="54485"/>
                </a:moveTo>
                <a:lnTo>
                  <a:pt x="165487" y="58586"/>
                </a:lnTo>
                <a:lnTo>
                  <a:pt x="165459" y="58748"/>
                </a:lnTo>
                <a:lnTo>
                  <a:pt x="171259" y="54485"/>
                </a:lnTo>
                <a:close/>
              </a:path>
              <a:path w="310514" h="325120">
                <a:moveTo>
                  <a:pt x="177034" y="50383"/>
                </a:moveTo>
                <a:lnTo>
                  <a:pt x="171259" y="54485"/>
                </a:lnTo>
                <a:lnTo>
                  <a:pt x="177146" y="50402"/>
                </a:lnTo>
                <a:close/>
              </a:path>
              <a:path w="310514" h="325120">
                <a:moveTo>
                  <a:pt x="231664" y="17225"/>
                </a:moveTo>
                <a:lnTo>
                  <a:pt x="225317" y="20521"/>
                </a:lnTo>
                <a:lnTo>
                  <a:pt x="219001" y="24052"/>
                </a:lnTo>
                <a:lnTo>
                  <a:pt x="216689" y="31614"/>
                </a:lnTo>
                <a:lnTo>
                  <a:pt x="223340" y="44121"/>
                </a:lnTo>
                <a:lnTo>
                  <a:pt x="231105" y="46494"/>
                </a:lnTo>
                <a:lnTo>
                  <a:pt x="243612" y="39843"/>
                </a:lnTo>
                <a:lnTo>
                  <a:pt x="245987" y="32077"/>
                </a:lnTo>
                <a:lnTo>
                  <a:pt x="239335" y="19570"/>
                </a:lnTo>
                <a:lnTo>
                  <a:pt x="231664" y="17225"/>
                </a:lnTo>
                <a:close/>
              </a:path>
              <a:path w="310514" h="325120">
                <a:moveTo>
                  <a:pt x="237359" y="43168"/>
                </a:moveTo>
                <a:lnTo>
                  <a:pt x="231105" y="46494"/>
                </a:lnTo>
                <a:lnTo>
                  <a:pt x="231412" y="46494"/>
                </a:lnTo>
                <a:lnTo>
                  <a:pt x="237359" y="43168"/>
                </a:lnTo>
                <a:close/>
              </a:path>
              <a:path w="310514" h="325120">
                <a:moveTo>
                  <a:pt x="260296" y="4457"/>
                </a:moveTo>
                <a:lnTo>
                  <a:pt x="256437" y="5791"/>
                </a:lnTo>
                <a:lnTo>
                  <a:pt x="245847" y="10261"/>
                </a:lnTo>
                <a:lnTo>
                  <a:pt x="235488" y="15239"/>
                </a:lnTo>
                <a:lnTo>
                  <a:pt x="231664" y="17225"/>
                </a:lnTo>
                <a:lnTo>
                  <a:pt x="239335" y="19570"/>
                </a:lnTo>
                <a:lnTo>
                  <a:pt x="245987" y="32077"/>
                </a:lnTo>
                <a:lnTo>
                  <a:pt x="243612" y="39843"/>
                </a:lnTo>
                <a:lnTo>
                  <a:pt x="237359" y="43168"/>
                </a:lnTo>
                <a:lnTo>
                  <a:pt x="246408" y="38449"/>
                </a:lnTo>
                <a:lnTo>
                  <a:pt x="255628" y="33973"/>
                </a:lnTo>
                <a:lnTo>
                  <a:pt x="265046" y="29953"/>
                </a:lnTo>
                <a:lnTo>
                  <a:pt x="268796" y="28649"/>
                </a:lnTo>
                <a:lnTo>
                  <a:pt x="267906" y="28649"/>
                </a:lnTo>
                <a:lnTo>
                  <a:pt x="260750" y="24813"/>
                </a:lnTo>
                <a:lnTo>
                  <a:pt x="256654" y="11252"/>
                </a:lnTo>
                <a:lnTo>
                  <a:pt x="260296" y="4457"/>
                </a:lnTo>
                <a:close/>
              </a:path>
              <a:path w="310514" h="325120">
                <a:moveTo>
                  <a:pt x="275015" y="516"/>
                </a:moveTo>
                <a:lnTo>
                  <a:pt x="267271" y="2047"/>
                </a:lnTo>
                <a:lnTo>
                  <a:pt x="260296" y="4457"/>
                </a:lnTo>
                <a:lnTo>
                  <a:pt x="256654" y="11252"/>
                </a:lnTo>
                <a:lnTo>
                  <a:pt x="260750" y="24813"/>
                </a:lnTo>
                <a:lnTo>
                  <a:pt x="267906" y="28649"/>
                </a:lnTo>
                <a:lnTo>
                  <a:pt x="281467" y="24554"/>
                </a:lnTo>
                <a:lnTo>
                  <a:pt x="285304" y="17397"/>
                </a:lnTo>
                <a:lnTo>
                  <a:pt x="281208" y="3836"/>
                </a:lnTo>
                <a:lnTo>
                  <a:pt x="275015" y="516"/>
                </a:lnTo>
                <a:close/>
              </a:path>
              <a:path w="310514" h="325120">
                <a:moveTo>
                  <a:pt x="274659" y="26611"/>
                </a:moveTo>
                <a:lnTo>
                  <a:pt x="267906" y="28649"/>
                </a:lnTo>
                <a:lnTo>
                  <a:pt x="268796" y="28649"/>
                </a:lnTo>
                <a:lnTo>
                  <a:pt x="274659" y="26611"/>
                </a:lnTo>
                <a:close/>
              </a:path>
              <a:path w="310514" h="325120">
                <a:moveTo>
                  <a:pt x="277153" y="94"/>
                </a:moveTo>
                <a:lnTo>
                  <a:pt x="275015" y="516"/>
                </a:lnTo>
                <a:lnTo>
                  <a:pt x="281208" y="3836"/>
                </a:lnTo>
                <a:lnTo>
                  <a:pt x="285304" y="17397"/>
                </a:lnTo>
                <a:lnTo>
                  <a:pt x="281467" y="24554"/>
                </a:lnTo>
                <a:lnTo>
                  <a:pt x="274727" y="26590"/>
                </a:lnTo>
                <a:lnTo>
                  <a:pt x="281470" y="24763"/>
                </a:lnTo>
                <a:lnTo>
                  <a:pt x="288346" y="23332"/>
                </a:lnTo>
                <a:lnTo>
                  <a:pt x="295295" y="22333"/>
                </a:lnTo>
                <a:lnTo>
                  <a:pt x="302303" y="21789"/>
                </a:lnTo>
                <a:lnTo>
                  <a:pt x="306901" y="21587"/>
                </a:lnTo>
                <a:lnTo>
                  <a:pt x="310468" y="17694"/>
                </a:lnTo>
                <a:lnTo>
                  <a:pt x="287154" y="121"/>
                </a:lnTo>
                <a:lnTo>
                  <a:pt x="277153" y="94"/>
                </a:lnTo>
                <a:close/>
              </a:path>
              <a:path w="310514" h="325120">
                <a:moveTo>
                  <a:pt x="225317" y="20521"/>
                </a:moveTo>
                <a:lnTo>
                  <a:pt x="219063" y="23848"/>
                </a:lnTo>
                <a:lnTo>
                  <a:pt x="219001" y="24052"/>
                </a:lnTo>
                <a:lnTo>
                  <a:pt x="225317" y="20521"/>
                </a:lnTo>
                <a:close/>
              </a:path>
              <a:path w="310514" h="325120">
                <a:moveTo>
                  <a:pt x="231570" y="17197"/>
                </a:moveTo>
                <a:lnTo>
                  <a:pt x="225317" y="20521"/>
                </a:lnTo>
                <a:lnTo>
                  <a:pt x="231664" y="17225"/>
                </a:lnTo>
                <a:close/>
              </a:path>
              <a:path w="310514" h="325120">
                <a:moveTo>
                  <a:pt x="267271" y="2047"/>
                </a:moveTo>
                <a:lnTo>
                  <a:pt x="260490" y="4095"/>
                </a:lnTo>
                <a:lnTo>
                  <a:pt x="260296" y="4457"/>
                </a:lnTo>
                <a:lnTo>
                  <a:pt x="267271" y="2047"/>
                </a:lnTo>
                <a:close/>
              </a:path>
              <a:path w="310514" h="325120">
                <a:moveTo>
                  <a:pt x="274052" y="0"/>
                </a:moveTo>
                <a:lnTo>
                  <a:pt x="267271" y="2047"/>
                </a:lnTo>
                <a:lnTo>
                  <a:pt x="275015" y="516"/>
                </a:lnTo>
                <a:lnTo>
                  <a:pt x="274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1" name="object 12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53190" y="133677"/>
            <a:ext cx="366913" cy="220163"/>
          </a:xfrm>
          <a:prstGeom prst="rect">
            <a:avLst/>
          </a:prstGeom>
        </p:spPr>
      </p:pic>
      <p:pic>
        <p:nvPicPr>
          <p:cNvPr id="1222" name="object 12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91921" y="122184"/>
            <a:ext cx="362244" cy="216416"/>
          </a:xfrm>
          <a:prstGeom prst="rect">
            <a:avLst/>
          </a:prstGeom>
        </p:spPr>
      </p:pic>
      <p:sp>
        <p:nvSpPr>
          <p:cNvPr id="1223" name="object 1223"/>
          <p:cNvSpPr/>
          <p:nvPr/>
        </p:nvSpPr>
        <p:spPr>
          <a:xfrm>
            <a:off x="1547500" y="1097401"/>
            <a:ext cx="38735" cy="699770"/>
          </a:xfrm>
          <a:custGeom>
            <a:avLst/>
            <a:gdLst/>
            <a:ahLst/>
            <a:cxnLst/>
            <a:rect l="l" t="t" r="r" b="b"/>
            <a:pathLst>
              <a:path w="38734" h="699769">
                <a:moveTo>
                  <a:pt x="4826" y="650415"/>
                </a:moveTo>
                <a:lnTo>
                  <a:pt x="4657" y="652339"/>
                </a:lnTo>
                <a:lnTo>
                  <a:pt x="4305" y="657616"/>
                </a:lnTo>
                <a:lnTo>
                  <a:pt x="4232" y="662147"/>
                </a:lnTo>
                <a:lnTo>
                  <a:pt x="4378" y="672185"/>
                </a:lnTo>
                <a:lnTo>
                  <a:pt x="4732" y="677585"/>
                </a:lnTo>
                <a:lnTo>
                  <a:pt x="7255" y="688050"/>
                </a:lnTo>
                <a:lnTo>
                  <a:pt x="9665" y="693480"/>
                </a:lnTo>
                <a:lnTo>
                  <a:pt x="19367" y="699650"/>
                </a:lnTo>
                <a:lnTo>
                  <a:pt x="25681" y="698982"/>
                </a:lnTo>
                <a:lnTo>
                  <a:pt x="33153" y="691666"/>
                </a:lnTo>
                <a:lnTo>
                  <a:pt x="33209" y="686388"/>
                </a:lnTo>
                <a:lnTo>
                  <a:pt x="29747" y="682852"/>
                </a:lnTo>
                <a:lnTo>
                  <a:pt x="29221" y="682406"/>
                </a:lnTo>
                <a:lnTo>
                  <a:pt x="28860" y="678244"/>
                </a:lnTo>
                <a:lnTo>
                  <a:pt x="29096" y="672185"/>
                </a:lnTo>
                <a:lnTo>
                  <a:pt x="29542" y="662147"/>
                </a:lnTo>
                <a:lnTo>
                  <a:pt x="29816" y="658977"/>
                </a:lnTo>
                <a:lnTo>
                  <a:pt x="24000" y="658977"/>
                </a:lnTo>
                <a:lnTo>
                  <a:pt x="9900" y="657616"/>
                </a:lnTo>
                <a:lnTo>
                  <a:pt x="4737" y="651349"/>
                </a:lnTo>
                <a:lnTo>
                  <a:pt x="4826" y="650415"/>
                </a:lnTo>
                <a:close/>
              </a:path>
              <a:path w="38734" h="699769">
                <a:moveTo>
                  <a:pt x="12364" y="632085"/>
                </a:moveTo>
                <a:lnTo>
                  <a:pt x="6097" y="637249"/>
                </a:lnTo>
                <a:lnTo>
                  <a:pt x="4737" y="651349"/>
                </a:lnTo>
                <a:lnTo>
                  <a:pt x="9900" y="657616"/>
                </a:lnTo>
                <a:lnTo>
                  <a:pt x="24000" y="658977"/>
                </a:lnTo>
                <a:lnTo>
                  <a:pt x="30267" y="653813"/>
                </a:lnTo>
                <a:lnTo>
                  <a:pt x="31622" y="639706"/>
                </a:lnTo>
                <a:lnTo>
                  <a:pt x="26464" y="633445"/>
                </a:lnTo>
                <a:lnTo>
                  <a:pt x="12364" y="632085"/>
                </a:lnTo>
                <a:close/>
              </a:path>
              <a:path w="38734" h="699769">
                <a:moveTo>
                  <a:pt x="30410" y="652339"/>
                </a:moveTo>
                <a:lnTo>
                  <a:pt x="30267" y="653813"/>
                </a:lnTo>
                <a:lnTo>
                  <a:pt x="24000" y="658977"/>
                </a:lnTo>
                <a:lnTo>
                  <a:pt x="29816" y="658977"/>
                </a:lnTo>
                <a:lnTo>
                  <a:pt x="30410" y="652339"/>
                </a:lnTo>
                <a:close/>
              </a:path>
              <a:path w="38734" h="699769">
                <a:moveTo>
                  <a:pt x="11318" y="573314"/>
                </a:moveTo>
                <a:lnTo>
                  <a:pt x="10148" y="591083"/>
                </a:lnTo>
                <a:lnTo>
                  <a:pt x="8716" y="608835"/>
                </a:lnTo>
                <a:lnTo>
                  <a:pt x="7110" y="626573"/>
                </a:lnTo>
                <a:lnTo>
                  <a:pt x="4826" y="650415"/>
                </a:lnTo>
                <a:lnTo>
                  <a:pt x="6097" y="637249"/>
                </a:lnTo>
                <a:lnTo>
                  <a:pt x="12364" y="632085"/>
                </a:lnTo>
                <a:lnTo>
                  <a:pt x="32350" y="632085"/>
                </a:lnTo>
                <a:lnTo>
                  <a:pt x="32666" y="628786"/>
                </a:lnTo>
                <a:lnTo>
                  <a:pt x="34292" y="610795"/>
                </a:lnTo>
                <a:lnTo>
                  <a:pt x="35741" y="592791"/>
                </a:lnTo>
                <a:lnTo>
                  <a:pt x="36105" y="587249"/>
                </a:lnTo>
                <a:lnTo>
                  <a:pt x="30466" y="587249"/>
                </a:lnTo>
                <a:lnTo>
                  <a:pt x="16323" y="586445"/>
                </a:lnTo>
                <a:lnTo>
                  <a:pt x="10916" y="580387"/>
                </a:lnTo>
                <a:lnTo>
                  <a:pt x="11318" y="573314"/>
                </a:lnTo>
                <a:close/>
              </a:path>
              <a:path w="38734" h="699769">
                <a:moveTo>
                  <a:pt x="32350" y="632085"/>
                </a:moveTo>
                <a:lnTo>
                  <a:pt x="12364" y="632085"/>
                </a:lnTo>
                <a:lnTo>
                  <a:pt x="26464" y="633445"/>
                </a:lnTo>
                <a:lnTo>
                  <a:pt x="31622" y="639706"/>
                </a:lnTo>
                <a:lnTo>
                  <a:pt x="32350" y="632085"/>
                </a:lnTo>
                <a:close/>
              </a:path>
              <a:path w="38734" h="699769">
                <a:moveTo>
                  <a:pt x="17778" y="560837"/>
                </a:moveTo>
                <a:lnTo>
                  <a:pt x="11720" y="566243"/>
                </a:lnTo>
                <a:lnTo>
                  <a:pt x="10916" y="580387"/>
                </a:lnTo>
                <a:lnTo>
                  <a:pt x="16323" y="586445"/>
                </a:lnTo>
                <a:lnTo>
                  <a:pt x="30466" y="587249"/>
                </a:lnTo>
                <a:lnTo>
                  <a:pt x="36457" y="581903"/>
                </a:lnTo>
                <a:lnTo>
                  <a:pt x="36926" y="574771"/>
                </a:lnTo>
                <a:lnTo>
                  <a:pt x="37243" y="567602"/>
                </a:lnTo>
                <a:lnTo>
                  <a:pt x="31922" y="561640"/>
                </a:lnTo>
                <a:lnTo>
                  <a:pt x="17778" y="560837"/>
                </a:lnTo>
                <a:close/>
              </a:path>
              <a:path w="38734" h="699769">
                <a:moveTo>
                  <a:pt x="36457" y="581903"/>
                </a:moveTo>
                <a:lnTo>
                  <a:pt x="30466" y="587249"/>
                </a:lnTo>
                <a:lnTo>
                  <a:pt x="36105" y="587249"/>
                </a:lnTo>
                <a:lnTo>
                  <a:pt x="36457" y="581903"/>
                </a:lnTo>
                <a:close/>
              </a:path>
              <a:path w="38734" h="699769">
                <a:moveTo>
                  <a:pt x="36926" y="574771"/>
                </a:moveTo>
                <a:lnTo>
                  <a:pt x="36457" y="581903"/>
                </a:lnTo>
                <a:lnTo>
                  <a:pt x="36926" y="574771"/>
                </a:lnTo>
                <a:close/>
              </a:path>
              <a:path w="38734" h="699769">
                <a:moveTo>
                  <a:pt x="37243" y="567602"/>
                </a:moveTo>
                <a:lnTo>
                  <a:pt x="36926" y="574771"/>
                </a:lnTo>
                <a:lnTo>
                  <a:pt x="37329" y="567698"/>
                </a:lnTo>
                <a:close/>
              </a:path>
              <a:path w="38734" h="699769">
                <a:moveTo>
                  <a:pt x="12881" y="501097"/>
                </a:moveTo>
                <a:lnTo>
                  <a:pt x="12808" y="516316"/>
                </a:lnTo>
                <a:lnTo>
                  <a:pt x="12594" y="535813"/>
                </a:lnTo>
                <a:lnTo>
                  <a:pt x="12161" y="554183"/>
                </a:lnTo>
                <a:lnTo>
                  <a:pt x="11318" y="573314"/>
                </a:lnTo>
                <a:lnTo>
                  <a:pt x="11720" y="566243"/>
                </a:lnTo>
                <a:lnTo>
                  <a:pt x="17778" y="560837"/>
                </a:lnTo>
                <a:lnTo>
                  <a:pt x="37542" y="560837"/>
                </a:lnTo>
                <a:lnTo>
                  <a:pt x="37786" y="555303"/>
                </a:lnTo>
                <a:lnTo>
                  <a:pt x="38257" y="535029"/>
                </a:lnTo>
                <a:lnTo>
                  <a:pt x="38455" y="516316"/>
                </a:lnTo>
                <a:lnTo>
                  <a:pt x="38486" y="509629"/>
                </a:lnTo>
                <a:lnTo>
                  <a:pt x="32752" y="509629"/>
                </a:lnTo>
                <a:lnTo>
                  <a:pt x="18588" y="509567"/>
                </a:lnTo>
                <a:lnTo>
                  <a:pt x="12988" y="503917"/>
                </a:lnTo>
                <a:lnTo>
                  <a:pt x="12881" y="501097"/>
                </a:lnTo>
                <a:close/>
              </a:path>
              <a:path w="38734" h="699769">
                <a:moveTo>
                  <a:pt x="37542" y="560837"/>
                </a:moveTo>
                <a:lnTo>
                  <a:pt x="17778" y="560837"/>
                </a:lnTo>
                <a:lnTo>
                  <a:pt x="31922" y="561640"/>
                </a:lnTo>
                <a:lnTo>
                  <a:pt x="37243" y="567602"/>
                </a:lnTo>
                <a:lnTo>
                  <a:pt x="37542" y="560837"/>
                </a:lnTo>
                <a:close/>
              </a:path>
              <a:path w="38734" h="699769">
                <a:moveTo>
                  <a:pt x="18700" y="483923"/>
                </a:moveTo>
                <a:lnTo>
                  <a:pt x="12934" y="489638"/>
                </a:lnTo>
                <a:lnTo>
                  <a:pt x="12988" y="503917"/>
                </a:lnTo>
                <a:lnTo>
                  <a:pt x="18588" y="509567"/>
                </a:lnTo>
                <a:lnTo>
                  <a:pt x="32752" y="509629"/>
                </a:lnTo>
                <a:lnTo>
                  <a:pt x="38513" y="503917"/>
                </a:lnTo>
                <a:lnTo>
                  <a:pt x="38469" y="489638"/>
                </a:lnTo>
                <a:lnTo>
                  <a:pt x="32863" y="483984"/>
                </a:lnTo>
                <a:lnTo>
                  <a:pt x="18700" y="483923"/>
                </a:lnTo>
                <a:close/>
              </a:path>
              <a:path w="38734" h="699769">
                <a:moveTo>
                  <a:pt x="38513" y="503917"/>
                </a:moveTo>
                <a:lnTo>
                  <a:pt x="32752" y="509629"/>
                </a:lnTo>
                <a:lnTo>
                  <a:pt x="38486" y="509629"/>
                </a:lnTo>
                <a:lnTo>
                  <a:pt x="38513" y="503917"/>
                </a:lnTo>
                <a:close/>
              </a:path>
              <a:path w="38734" h="699769">
                <a:moveTo>
                  <a:pt x="12204" y="413689"/>
                </a:moveTo>
                <a:lnTo>
                  <a:pt x="12691" y="434442"/>
                </a:lnTo>
                <a:lnTo>
                  <a:pt x="12916" y="454851"/>
                </a:lnTo>
                <a:lnTo>
                  <a:pt x="12881" y="501097"/>
                </a:lnTo>
                <a:lnTo>
                  <a:pt x="12934" y="489638"/>
                </a:lnTo>
                <a:lnTo>
                  <a:pt x="18700" y="483923"/>
                </a:lnTo>
                <a:lnTo>
                  <a:pt x="38581" y="483923"/>
                </a:lnTo>
                <a:lnTo>
                  <a:pt x="38552" y="454851"/>
                </a:lnTo>
                <a:lnTo>
                  <a:pt x="38304" y="433863"/>
                </a:lnTo>
                <a:lnTo>
                  <a:pt x="38118" y="426304"/>
                </a:lnTo>
                <a:lnTo>
                  <a:pt x="18326" y="426304"/>
                </a:lnTo>
                <a:lnTo>
                  <a:pt x="12423" y="420753"/>
                </a:lnTo>
                <a:lnTo>
                  <a:pt x="12204" y="413689"/>
                </a:lnTo>
                <a:close/>
              </a:path>
              <a:path w="38734" h="699769">
                <a:moveTo>
                  <a:pt x="38581" y="483923"/>
                </a:moveTo>
                <a:lnTo>
                  <a:pt x="18700" y="483923"/>
                </a:lnTo>
                <a:lnTo>
                  <a:pt x="32863" y="483984"/>
                </a:lnTo>
                <a:lnTo>
                  <a:pt x="38563" y="489733"/>
                </a:lnTo>
                <a:lnTo>
                  <a:pt x="38581" y="483923"/>
                </a:lnTo>
                <a:close/>
              </a:path>
              <a:path w="38734" h="699769">
                <a:moveTo>
                  <a:pt x="31647" y="400276"/>
                </a:moveTo>
                <a:lnTo>
                  <a:pt x="17526" y="400731"/>
                </a:lnTo>
                <a:lnTo>
                  <a:pt x="11987" y="406632"/>
                </a:lnTo>
                <a:lnTo>
                  <a:pt x="12423" y="420753"/>
                </a:lnTo>
                <a:lnTo>
                  <a:pt x="18326" y="426304"/>
                </a:lnTo>
                <a:lnTo>
                  <a:pt x="32456" y="425869"/>
                </a:lnTo>
                <a:lnTo>
                  <a:pt x="37963" y="420010"/>
                </a:lnTo>
                <a:lnTo>
                  <a:pt x="37787" y="412882"/>
                </a:lnTo>
                <a:lnTo>
                  <a:pt x="37500" y="405761"/>
                </a:lnTo>
                <a:lnTo>
                  <a:pt x="31647" y="400276"/>
                </a:lnTo>
                <a:close/>
              </a:path>
              <a:path w="38734" h="699769">
                <a:moveTo>
                  <a:pt x="37963" y="420010"/>
                </a:moveTo>
                <a:lnTo>
                  <a:pt x="32456" y="425869"/>
                </a:lnTo>
                <a:lnTo>
                  <a:pt x="18326" y="426304"/>
                </a:lnTo>
                <a:lnTo>
                  <a:pt x="38118" y="426304"/>
                </a:lnTo>
                <a:lnTo>
                  <a:pt x="37963" y="420010"/>
                </a:lnTo>
                <a:close/>
              </a:path>
              <a:path w="38734" h="699769">
                <a:moveTo>
                  <a:pt x="37788" y="412938"/>
                </a:moveTo>
                <a:lnTo>
                  <a:pt x="37963" y="420010"/>
                </a:lnTo>
                <a:lnTo>
                  <a:pt x="37788" y="412938"/>
                </a:lnTo>
                <a:close/>
              </a:path>
              <a:path w="38734" h="699769">
                <a:moveTo>
                  <a:pt x="8630" y="346567"/>
                </a:moveTo>
                <a:lnTo>
                  <a:pt x="9766" y="363334"/>
                </a:lnTo>
                <a:lnTo>
                  <a:pt x="10758" y="380111"/>
                </a:lnTo>
                <a:lnTo>
                  <a:pt x="11580" y="396896"/>
                </a:lnTo>
                <a:lnTo>
                  <a:pt x="12204" y="413689"/>
                </a:lnTo>
                <a:lnTo>
                  <a:pt x="11987" y="406632"/>
                </a:lnTo>
                <a:lnTo>
                  <a:pt x="17526" y="400731"/>
                </a:lnTo>
                <a:lnTo>
                  <a:pt x="31647" y="400276"/>
                </a:lnTo>
                <a:lnTo>
                  <a:pt x="37278" y="400276"/>
                </a:lnTo>
                <a:lnTo>
                  <a:pt x="37098" y="395798"/>
                </a:lnTo>
                <a:lnTo>
                  <a:pt x="36157" y="378727"/>
                </a:lnTo>
                <a:lnTo>
                  <a:pt x="34999" y="361670"/>
                </a:lnTo>
                <a:lnTo>
                  <a:pt x="34764" y="358686"/>
                </a:lnTo>
                <a:lnTo>
                  <a:pt x="15130" y="358686"/>
                </a:lnTo>
                <a:lnTo>
                  <a:pt x="9124" y="353481"/>
                </a:lnTo>
                <a:lnTo>
                  <a:pt x="8630" y="346567"/>
                </a:lnTo>
                <a:close/>
              </a:path>
              <a:path w="38734" h="699769">
                <a:moveTo>
                  <a:pt x="37500" y="405761"/>
                </a:moveTo>
                <a:lnTo>
                  <a:pt x="37788" y="412938"/>
                </a:lnTo>
                <a:lnTo>
                  <a:pt x="37585" y="406632"/>
                </a:lnTo>
                <a:lnTo>
                  <a:pt x="37500" y="405761"/>
                </a:lnTo>
                <a:close/>
              </a:path>
              <a:path w="38734" h="699769">
                <a:moveTo>
                  <a:pt x="37278" y="400276"/>
                </a:moveTo>
                <a:lnTo>
                  <a:pt x="31647" y="400276"/>
                </a:lnTo>
                <a:lnTo>
                  <a:pt x="37500" y="405761"/>
                </a:lnTo>
                <a:lnTo>
                  <a:pt x="37278" y="400276"/>
                </a:lnTo>
                <a:close/>
              </a:path>
              <a:path w="38734" h="699769">
                <a:moveTo>
                  <a:pt x="27011" y="332587"/>
                </a:moveTo>
                <a:lnTo>
                  <a:pt x="13254" y="333738"/>
                </a:lnTo>
                <a:lnTo>
                  <a:pt x="8165" y="339683"/>
                </a:lnTo>
                <a:lnTo>
                  <a:pt x="8630" y="346567"/>
                </a:lnTo>
                <a:lnTo>
                  <a:pt x="9124" y="353481"/>
                </a:lnTo>
                <a:lnTo>
                  <a:pt x="15130" y="358686"/>
                </a:lnTo>
                <a:lnTo>
                  <a:pt x="28958" y="357696"/>
                </a:lnTo>
                <a:lnTo>
                  <a:pt x="34163" y="351690"/>
                </a:lnTo>
                <a:lnTo>
                  <a:pt x="33656" y="344627"/>
                </a:lnTo>
                <a:lnTo>
                  <a:pt x="33078" y="337719"/>
                </a:lnTo>
                <a:lnTo>
                  <a:pt x="27011" y="332587"/>
                </a:lnTo>
                <a:close/>
              </a:path>
              <a:path w="38734" h="699769">
                <a:moveTo>
                  <a:pt x="33656" y="344627"/>
                </a:moveTo>
                <a:lnTo>
                  <a:pt x="34163" y="351690"/>
                </a:lnTo>
                <a:lnTo>
                  <a:pt x="28958" y="357696"/>
                </a:lnTo>
                <a:lnTo>
                  <a:pt x="15130" y="358686"/>
                </a:lnTo>
                <a:lnTo>
                  <a:pt x="34764" y="358686"/>
                </a:lnTo>
                <a:lnTo>
                  <a:pt x="33656" y="344627"/>
                </a:lnTo>
                <a:close/>
              </a:path>
              <a:path w="38734" h="699769">
                <a:moveTo>
                  <a:pt x="8165" y="339683"/>
                </a:moveTo>
                <a:lnTo>
                  <a:pt x="8630" y="346567"/>
                </a:lnTo>
                <a:lnTo>
                  <a:pt x="8165" y="339683"/>
                </a:lnTo>
                <a:close/>
              </a:path>
              <a:path w="38734" h="699769">
                <a:moveTo>
                  <a:pt x="32699" y="332587"/>
                </a:moveTo>
                <a:lnTo>
                  <a:pt x="27011" y="332587"/>
                </a:lnTo>
                <a:lnTo>
                  <a:pt x="33078" y="337719"/>
                </a:lnTo>
                <a:lnTo>
                  <a:pt x="33656" y="344627"/>
                </a:lnTo>
                <a:lnTo>
                  <a:pt x="32699" y="332587"/>
                </a:lnTo>
                <a:close/>
              </a:path>
              <a:path w="38734" h="699769">
                <a:moveTo>
                  <a:pt x="4434" y="274061"/>
                </a:moveTo>
                <a:lnTo>
                  <a:pt x="5049" y="287178"/>
                </a:lnTo>
                <a:lnTo>
                  <a:pt x="6103" y="306982"/>
                </a:lnTo>
                <a:lnTo>
                  <a:pt x="7293" y="326780"/>
                </a:lnTo>
                <a:lnTo>
                  <a:pt x="8165" y="339683"/>
                </a:lnTo>
                <a:lnTo>
                  <a:pt x="13254" y="333738"/>
                </a:lnTo>
                <a:lnTo>
                  <a:pt x="27011" y="332587"/>
                </a:lnTo>
                <a:lnTo>
                  <a:pt x="32699" y="332587"/>
                </a:lnTo>
                <a:lnTo>
                  <a:pt x="32098" y="325029"/>
                </a:lnTo>
                <a:lnTo>
                  <a:pt x="30693" y="305420"/>
                </a:lnTo>
                <a:lnTo>
                  <a:pt x="29430" y="285802"/>
                </a:lnTo>
                <a:lnTo>
                  <a:pt x="29049" y="279219"/>
                </a:lnTo>
                <a:lnTo>
                  <a:pt x="10064" y="279219"/>
                </a:lnTo>
                <a:lnTo>
                  <a:pt x="4434" y="274061"/>
                </a:lnTo>
                <a:close/>
              </a:path>
              <a:path w="38734" h="699769">
                <a:moveTo>
                  <a:pt x="22223" y="254387"/>
                </a:moveTo>
                <a:lnTo>
                  <a:pt x="8928" y="255115"/>
                </a:lnTo>
                <a:lnTo>
                  <a:pt x="3884" y="260680"/>
                </a:lnTo>
                <a:lnTo>
                  <a:pt x="4121" y="267366"/>
                </a:lnTo>
                <a:lnTo>
                  <a:pt x="4434" y="274061"/>
                </a:lnTo>
                <a:lnTo>
                  <a:pt x="10064" y="279219"/>
                </a:lnTo>
                <a:lnTo>
                  <a:pt x="23418" y="278632"/>
                </a:lnTo>
                <a:lnTo>
                  <a:pt x="28594" y="272982"/>
                </a:lnTo>
                <a:lnTo>
                  <a:pt x="28295" y="266175"/>
                </a:lnTo>
                <a:lnTo>
                  <a:pt x="27929" y="259501"/>
                </a:lnTo>
                <a:lnTo>
                  <a:pt x="22223" y="254387"/>
                </a:lnTo>
                <a:close/>
              </a:path>
              <a:path w="38734" h="699769">
                <a:moveTo>
                  <a:pt x="28295" y="266175"/>
                </a:moveTo>
                <a:lnTo>
                  <a:pt x="28594" y="272982"/>
                </a:lnTo>
                <a:lnTo>
                  <a:pt x="23418" y="278632"/>
                </a:lnTo>
                <a:lnTo>
                  <a:pt x="10064" y="279219"/>
                </a:lnTo>
                <a:lnTo>
                  <a:pt x="29049" y="279219"/>
                </a:lnTo>
                <a:lnTo>
                  <a:pt x="28295" y="266175"/>
                </a:lnTo>
                <a:close/>
              </a:path>
              <a:path w="38734" h="699769">
                <a:moveTo>
                  <a:pt x="4121" y="267366"/>
                </a:moveTo>
                <a:lnTo>
                  <a:pt x="4367" y="272982"/>
                </a:lnTo>
                <a:lnTo>
                  <a:pt x="4434" y="274061"/>
                </a:lnTo>
                <a:lnTo>
                  <a:pt x="4121" y="267366"/>
                </a:lnTo>
                <a:close/>
              </a:path>
              <a:path w="38734" h="699769">
                <a:moveTo>
                  <a:pt x="3884" y="260680"/>
                </a:moveTo>
                <a:lnTo>
                  <a:pt x="4121" y="267366"/>
                </a:lnTo>
                <a:lnTo>
                  <a:pt x="3884" y="260680"/>
                </a:lnTo>
                <a:close/>
              </a:path>
              <a:path w="38734" h="699769">
                <a:moveTo>
                  <a:pt x="27747" y="254387"/>
                </a:moveTo>
                <a:lnTo>
                  <a:pt x="22223" y="254387"/>
                </a:lnTo>
                <a:lnTo>
                  <a:pt x="27929" y="259501"/>
                </a:lnTo>
                <a:lnTo>
                  <a:pt x="28295" y="266175"/>
                </a:lnTo>
                <a:lnTo>
                  <a:pt x="27747" y="254387"/>
                </a:lnTo>
                <a:close/>
              </a:path>
              <a:path w="38734" h="699769">
                <a:moveTo>
                  <a:pt x="1985" y="156701"/>
                </a:moveTo>
                <a:lnTo>
                  <a:pt x="2121" y="179630"/>
                </a:lnTo>
                <a:lnTo>
                  <a:pt x="2459" y="208885"/>
                </a:lnTo>
                <a:lnTo>
                  <a:pt x="3085" y="238133"/>
                </a:lnTo>
                <a:lnTo>
                  <a:pt x="3884" y="260680"/>
                </a:lnTo>
                <a:lnTo>
                  <a:pt x="8928" y="255115"/>
                </a:lnTo>
                <a:lnTo>
                  <a:pt x="22223" y="254387"/>
                </a:lnTo>
                <a:lnTo>
                  <a:pt x="27747" y="254387"/>
                </a:lnTo>
                <a:lnTo>
                  <a:pt x="26948" y="237185"/>
                </a:lnTo>
                <a:lnTo>
                  <a:pt x="25995" y="208176"/>
                </a:lnTo>
                <a:lnTo>
                  <a:pt x="25320" y="179158"/>
                </a:lnTo>
                <a:lnTo>
                  <a:pt x="25014" y="161786"/>
                </a:lnTo>
                <a:lnTo>
                  <a:pt x="7115" y="161786"/>
                </a:lnTo>
                <a:lnTo>
                  <a:pt x="1985" y="156701"/>
                </a:lnTo>
                <a:close/>
              </a:path>
              <a:path w="38734" h="699769">
                <a:moveTo>
                  <a:pt x="19498" y="138798"/>
                </a:moveTo>
                <a:lnTo>
                  <a:pt x="6930" y="139005"/>
                </a:lnTo>
                <a:lnTo>
                  <a:pt x="1920" y="144122"/>
                </a:lnTo>
                <a:lnTo>
                  <a:pt x="1985" y="156701"/>
                </a:lnTo>
                <a:lnTo>
                  <a:pt x="7115" y="161786"/>
                </a:lnTo>
                <a:lnTo>
                  <a:pt x="19739" y="161729"/>
                </a:lnTo>
                <a:lnTo>
                  <a:pt x="24721" y="156701"/>
                </a:lnTo>
                <a:lnTo>
                  <a:pt x="24803" y="150141"/>
                </a:lnTo>
                <a:lnTo>
                  <a:pt x="24667" y="143799"/>
                </a:lnTo>
                <a:lnTo>
                  <a:pt x="19498" y="138798"/>
                </a:lnTo>
                <a:close/>
              </a:path>
              <a:path w="38734" h="699769">
                <a:moveTo>
                  <a:pt x="24667" y="143799"/>
                </a:moveTo>
                <a:lnTo>
                  <a:pt x="24721" y="156701"/>
                </a:lnTo>
                <a:lnTo>
                  <a:pt x="19739" y="161729"/>
                </a:lnTo>
                <a:lnTo>
                  <a:pt x="7115" y="161786"/>
                </a:lnTo>
                <a:lnTo>
                  <a:pt x="25014" y="161786"/>
                </a:lnTo>
                <a:lnTo>
                  <a:pt x="24698" y="143830"/>
                </a:lnTo>
                <a:close/>
              </a:path>
              <a:path w="38734" h="699769">
                <a:moveTo>
                  <a:pt x="14486" y="0"/>
                </a:moveTo>
                <a:lnTo>
                  <a:pt x="3991" y="664"/>
                </a:lnTo>
                <a:lnTo>
                  <a:pt x="0" y="5015"/>
                </a:lnTo>
                <a:lnTo>
                  <a:pt x="824" y="45238"/>
                </a:lnTo>
                <a:lnTo>
                  <a:pt x="1354" y="80284"/>
                </a:lnTo>
                <a:lnTo>
                  <a:pt x="1723" y="115331"/>
                </a:lnTo>
                <a:lnTo>
                  <a:pt x="1985" y="156701"/>
                </a:lnTo>
                <a:lnTo>
                  <a:pt x="1920" y="144122"/>
                </a:lnTo>
                <a:lnTo>
                  <a:pt x="6930" y="139005"/>
                </a:lnTo>
                <a:lnTo>
                  <a:pt x="19498" y="138798"/>
                </a:lnTo>
                <a:lnTo>
                  <a:pt x="24561" y="138798"/>
                </a:lnTo>
                <a:lnTo>
                  <a:pt x="24051" y="114927"/>
                </a:lnTo>
                <a:lnTo>
                  <a:pt x="22930" y="79721"/>
                </a:lnTo>
                <a:lnTo>
                  <a:pt x="21397" y="44532"/>
                </a:lnTo>
                <a:lnTo>
                  <a:pt x="19411" y="9366"/>
                </a:lnTo>
                <a:lnTo>
                  <a:pt x="19075" y="4042"/>
                </a:lnTo>
                <a:lnTo>
                  <a:pt x="14486" y="0"/>
                </a:lnTo>
                <a:close/>
              </a:path>
              <a:path w="38734" h="699769">
                <a:moveTo>
                  <a:pt x="24561" y="138798"/>
                </a:moveTo>
                <a:lnTo>
                  <a:pt x="19498" y="138798"/>
                </a:lnTo>
                <a:lnTo>
                  <a:pt x="24667" y="143799"/>
                </a:lnTo>
                <a:lnTo>
                  <a:pt x="24561" y="13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4" name="object 12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3824" y="1980093"/>
            <a:ext cx="213612" cy="215900"/>
          </a:xfrm>
          <a:prstGeom prst="rect">
            <a:avLst/>
          </a:prstGeom>
        </p:spPr>
      </p:pic>
      <p:grpSp>
        <p:nvGrpSpPr>
          <p:cNvPr id="1225" name="object 1225"/>
          <p:cNvGrpSpPr/>
          <p:nvPr/>
        </p:nvGrpSpPr>
        <p:grpSpPr>
          <a:xfrm>
            <a:off x="1363383" y="1915572"/>
            <a:ext cx="709295" cy="271145"/>
            <a:chOff x="1363383" y="1915572"/>
            <a:chExt cx="709295" cy="271145"/>
          </a:xfrm>
        </p:grpSpPr>
        <p:pic>
          <p:nvPicPr>
            <p:cNvPr id="1226" name="object 12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3383" y="1947953"/>
              <a:ext cx="311012" cy="236727"/>
            </a:xfrm>
            <a:prstGeom prst="rect">
              <a:avLst/>
            </a:prstGeom>
          </p:spPr>
        </p:pic>
        <p:pic>
          <p:nvPicPr>
            <p:cNvPr id="1227" name="object 12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1365" y="1915572"/>
              <a:ext cx="361021" cy="270670"/>
            </a:xfrm>
            <a:prstGeom prst="rect">
              <a:avLst/>
            </a:prstGeom>
          </p:spPr>
        </p:pic>
      </p:grpSp>
      <p:pic>
        <p:nvPicPr>
          <p:cNvPr id="1228" name="object 12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80462" y="528256"/>
            <a:ext cx="316160" cy="234303"/>
          </a:xfrm>
          <a:prstGeom prst="rect">
            <a:avLst/>
          </a:prstGeom>
        </p:spPr>
      </p:pic>
      <p:pic>
        <p:nvPicPr>
          <p:cNvPr id="1229" name="object 12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762162" y="532608"/>
            <a:ext cx="475681" cy="206688"/>
          </a:xfrm>
          <a:prstGeom prst="rect">
            <a:avLst/>
          </a:prstGeom>
        </p:spPr>
      </p:pic>
      <p:pic>
        <p:nvPicPr>
          <p:cNvPr id="1230" name="object 12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03292" y="516290"/>
            <a:ext cx="267031" cy="263794"/>
          </a:xfrm>
          <a:prstGeom prst="rect">
            <a:avLst/>
          </a:prstGeom>
        </p:spPr>
      </p:pic>
      <p:sp>
        <p:nvSpPr>
          <p:cNvPr id="1231" name="object 1231"/>
          <p:cNvSpPr/>
          <p:nvPr/>
        </p:nvSpPr>
        <p:spPr>
          <a:xfrm>
            <a:off x="2237530" y="1586255"/>
            <a:ext cx="306070" cy="418465"/>
          </a:xfrm>
          <a:custGeom>
            <a:avLst/>
            <a:gdLst/>
            <a:ahLst/>
            <a:cxnLst/>
            <a:rect l="l" t="t" r="r" b="b"/>
            <a:pathLst>
              <a:path w="306069" h="418464">
                <a:moveTo>
                  <a:pt x="10668" y="417185"/>
                </a:moveTo>
                <a:lnTo>
                  <a:pt x="15544" y="418219"/>
                </a:lnTo>
                <a:lnTo>
                  <a:pt x="15951" y="417955"/>
                </a:lnTo>
                <a:lnTo>
                  <a:pt x="14876" y="417955"/>
                </a:lnTo>
                <a:lnTo>
                  <a:pt x="11301" y="417197"/>
                </a:lnTo>
                <a:lnTo>
                  <a:pt x="10668" y="417185"/>
                </a:lnTo>
                <a:close/>
              </a:path>
              <a:path w="306069" h="418464">
                <a:moveTo>
                  <a:pt x="11301" y="417197"/>
                </a:moveTo>
                <a:lnTo>
                  <a:pt x="14876" y="417955"/>
                </a:lnTo>
                <a:lnTo>
                  <a:pt x="16293" y="417233"/>
                </a:lnTo>
                <a:lnTo>
                  <a:pt x="13112" y="417233"/>
                </a:lnTo>
                <a:lnTo>
                  <a:pt x="11301" y="417197"/>
                </a:lnTo>
                <a:close/>
              </a:path>
              <a:path w="306069" h="418464">
                <a:moveTo>
                  <a:pt x="19875" y="415405"/>
                </a:moveTo>
                <a:lnTo>
                  <a:pt x="14876" y="417955"/>
                </a:lnTo>
                <a:lnTo>
                  <a:pt x="15951" y="417955"/>
                </a:lnTo>
                <a:lnTo>
                  <a:pt x="19875" y="415405"/>
                </a:lnTo>
                <a:close/>
              </a:path>
              <a:path w="306069" h="418464">
                <a:moveTo>
                  <a:pt x="3254" y="404039"/>
                </a:moveTo>
                <a:lnTo>
                  <a:pt x="1249" y="404039"/>
                </a:lnTo>
                <a:lnTo>
                  <a:pt x="1137" y="404566"/>
                </a:lnTo>
                <a:lnTo>
                  <a:pt x="1039" y="411331"/>
                </a:lnTo>
                <a:lnTo>
                  <a:pt x="2901" y="414195"/>
                </a:lnTo>
                <a:lnTo>
                  <a:pt x="4375" y="415728"/>
                </a:lnTo>
                <a:lnTo>
                  <a:pt x="11301" y="417197"/>
                </a:lnTo>
                <a:lnTo>
                  <a:pt x="13112" y="417233"/>
                </a:lnTo>
                <a:lnTo>
                  <a:pt x="14513" y="416986"/>
                </a:lnTo>
                <a:lnTo>
                  <a:pt x="16563" y="416199"/>
                </a:lnTo>
                <a:lnTo>
                  <a:pt x="17270" y="415843"/>
                </a:lnTo>
                <a:lnTo>
                  <a:pt x="20784" y="413636"/>
                </a:lnTo>
                <a:lnTo>
                  <a:pt x="22146" y="410573"/>
                </a:lnTo>
                <a:lnTo>
                  <a:pt x="17791" y="410565"/>
                </a:lnTo>
                <a:lnTo>
                  <a:pt x="5849" y="408031"/>
                </a:lnTo>
                <a:lnTo>
                  <a:pt x="3254" y="404039"/>
                </a:lnTo>
                <a:close/>
              </a:path>
              <a:path w="306069" h="418464">
                <a:moveTo>
                  <a:pt x="20784" y="413636"/>
                </a:moveTo>
                <a:lnTo>
                  <a:pt x="17197" y="415880"/>
                </a:lnTo>
                <a:lnTo>
                  <a:pt x="16563" y="416199"/>
                </a:lnTo>
                <a:lnTo>
                  <a:pt x="14513" y="416986"/>
                </a:lnTo>
                <a:lnTo>
                  <a:pt x="13112" y="417233"/>
                </a:lnTo>
                <a:lnTo>
                  <a:pt x="16293" y="417233"/>
                </a:lnTo>
                <a:lnTo>
                  <a:pt x="19875" y="415405"/>
                </a:lnTo>
                <a:lnTo>
                  <a:pt x="20048" y="415293"/>
                </a:lnTo>
                <a:lnTo>
                  <a:pt x="20784" y="413636"/>
                </a:lnTo>
                <a:close/>
              </a:path>
              <a:path w="306069" h="418464">
                <a:moveTo>
                  <a:pt x="4375" y="415728"/>
                </a:moveTo>
                <a:lnTo>
                  <a:pt x="4521" y="415880"/>
                </a:lnTo>
                <a:lnTo>
                  <a:pt x="10668" y="417185"/>
                </a:lnTo>
                <a:lnTo>
                  <a:pt x="11301" y="417197"/>
                </a:lnTo>
                <a:lnTo>
                  <a:pt x="4375" y="415728"/>
                </a:lnTo>
                <a:close/>
              </a:path>
              <a:path w="306069" h="418464">
                <a:moveTo>
                  <a:pt x="4521" y="415880"/>
                </a:moveTo>
                <a:lnTo>
                  <a:pt x="5681" y="417087"/>
                </a:lnTo>
                <a:lnTo>
                  <a:pt x="10668" y="417185"/>
                </a:lnTo>
                <a:lnTo>
                  <a:pt x="4521" y="415880"/>
                </a:lnTo>
                <a:close/>
              </a:path>
              <a:path w="306069" h="418464">
                <a:moveTo>
                  <a:pt x="2501" y="413780"/>
                </a:moveTo>
                <a:lnTo>
                  <a:pt x="3691" y="415611"/>
                </a:lnTo>
                <a:lnTo>
                  <a:pt x="4521" y="415880"/>
                </a:lnTo>
                <a:lnTo>
                  <a:pt x="4375" y="415728"/>
                </a:lnTo>
                <a:lnTo>
                  <a:pt x="3821" y="415611"/>
                </a:lnTo>
                <a:lnTo>
                  <a:pt x="2901" y="414195"/>
                </a:lnTo>
                <a:lnTo>
                  <a:pt x="2501" y="413780"/>
                </a:lnTo>
                <a:close/>
              </a:path>
              <a:path w="306069" h="418464">
                <a:moveTo>
                  <a:pt x="2901" y="414195"/>
                </a:moveTo>
                <a:lnTo>
                  <a:pt x="3821" y="415611"/>
                </a:lnTo>
                <a:lnTo>
                  <a:pt x="4375" y="415728"/>
                </a:lnTo>
                <a:lnTo>
                  <a:pt x="2901" y="414195"/>
                </a:lnTo>
                <a:close/>
              </a:path>
              <a:path w="306069" h="418464">
                <a:moveTo>
                  <a:pt x="20048" y="415293"/>
                </a:moveTo>
                <a:lnTo>
                  <a:pt x="19875" y="415405"/>
                </a:lnTo>
                <a:lnTo>
                  <a:pt x="20034" y="415324"/>
                </a:lnTo>
                <a:close/>
              </a:path>
              <a:path w="306069" h="418464">
                <a:moveTo>
                  <a:pt x="21620" y="413111"/>
                </a:moveTo>
                <a:lnTo>
                  <a:pt x="20784" y="413636"/>
                </a:lnTo>
                <a:lnTo>
                  <a:pt x="20048" y="415293"/>
                </a:lnTo>
                <a:lnTo>
                  <a:pt x="21334" y="414456"/>
                </a:lnTo>
                <a:lnTo>
                  <a:pt x="21620" y="413111"/>
                </a:lnTo>
                <a:close/>
              </a:path>
              <a:path w="306069" h="418464">
                <a:moveTo>
                  <a:pt x="914" y="411138"/>
                </a:moveTo>
                <a:lnTo>
                  <a:pt x="910" y="411331"/>
                </a:lnTo>
                <a:lnTo>
                  <a:pt x="2501" y="413780"/>
                </a:lnTo>
                <a:lnTo>
                  <a:pt x="2901" y="414195"/>
                </a:lnTo>
                <a:lnTo>
                  <a:pt x="914" y="411138"/>
                </a:lnTo>
                <a:close/>
              </a:path>
              <a:path w="306069" h="418464">
                <a:moveTo>
                  <a:pt x="910" y="411331"/>
                </a:moveTo>
                <a:lnTo>
                  <a:pt x="967" y="412184"/>
                </a:lnTo>
                <a:lnTo>
                  <a:pt x="2501" y="413780"/>
                </a:lnTo>
                <a:lnTo>
                  <a:pt x="910" y="411331"/>
                </a:lnTo>
                <a:close/>
              </a:path>
              <a:path w="306069" h="418464">
                <a:moveTo>
                  <a:pt x="22170" y="410520"/>
                </a:moveTo>
                <a:lnTo>
                  <a:pt x="20784" y="413636"/>
                </a:lnTo>
                <a:lnTo>
                  <a:pt x="21620" y="413111"/>
                </a:lnTo>
                <a:lnTo>
                  <a:pt x="22170" y="410520"/>
                </a:lnTo>
                <a:close/>
              </a:path>
              <a:path w="306069" h="418464">
                <a:moveTo>
                  <a:pt x="24538" y="405195"/>
                </a:moveTo>
                <a:lnTo>
                  <a:pt x="22160" y="410565"/>
                </a:lnTo>
                <a:lnTo>
                  <a:pt x="21620" y="413111"/>
                </a:lnTo>
                <a:lnTo>
                  <a:pt x="23096" y="412184"/>
                </a:lnTo>
                <a:lnTo>
                  <a:pt x="24616" y="405531"/>
                </a:lnTo>
                <a:lnTo>
                  <a:pt x="24538" y="405195"/>
                </a:lnTo>
                <a:close/>
              </a:path>
              <a:path w="306069" h="418464">
                <a:moveTo>
                  <a:pt x="31" y="409780"/>
                </a:moveTo>
                <a:lnTo>
                  <a:pt x="0" y="409930"/>
                </a:lnTo>
                <a:lnTo>
                  <a:pt x="910" y="411331"/>
                </a:lnTo>
                <a:lnTo>
                  <a:pt x="914" y="411138"/>
                </a:lnTo>
                <a:lnTo>
                  <a:pt x="31" y="409780"/>
                </a:lnTo>
                <a:close/>
              </a:path>
              <a:path w="306069" h="418464">
                <a:moveTo>
                  <a:pt x="1089" y="404794"/>
                </a:moveTo>
                <a:lnTo>
                  <a:pt x="37" y="409755"/>
                </a:lnTo>
                <a:lnTo>
                  <a:pt x="129" y="409930"/>
                </a:lnTo>
                <a:lnTo>
                  <a:pt x="914" y="411138"/>
                </a:lnTo>
                <a:lnTo>
                  <a:pt x="1028" y="405310"/>
                </a:lnTo>
                <a:lnTo>
                  <a:pt x="1089" y="404794"/>
                </a:lnTo>
                <a:close/>
              </a:path>
              <a:path w="306069" h="418464">
                <a:moveTo>
                  <a:pt x="11362" y="393501"/>
                </a:moveTo>
                <a:lnTo>
                  <a:pt x="3674" y="398334"/>
                </a:lnTo>
                <a:lnTo>
                  <a:pt x="1906" y="400861"/>
                </a:lnTo>
                <a:lnTo>
                  <a:pt x="1728" y="401692"/>
                </a:lnTo>
                <a:lnTo>
                  <a:pt x="5849" y="408031"/>
                </a:lnTo>
                <a:lnTo>
                  <a:pt x="17826" y="410573"/>
                </a:lnTo>
                <a:lnTo>
                  <a:pt x="22685" y="408095"/>
                </a:lnTo>
                <a:lnTo>
                  <a:pt x="22901" y="407073"/>
                </a:lnTo>
                <a:lnTo>
                  <a:pt x="22830" y="405195"/>
                </a:lnTo>
                <a:lnTo>
                  <a:pt x="22627" y="404240"/>
                </a:lnTo>
                <a:lnTo>
                  <a:pt x="22613" y="404039"/>
                </a:lnTo>
                <a:lnTo>
                  <a:pt x="22201" y="401475"/>
                </a:lnTo>
                <a:lnTo>
                  <a:pt x="18171" y="395057"/>
                </a:lnTo>
                <a:lnTo>
                  <a:pt x="11362" y="393501"/>
                </a:lnTo>
                <a:close/>
              </a:path>
              <a:path w="306069" h="418464">
                <a:moveTo>
                  <a:pt x="22685" y="408095"/>
                </a:moveTo>
                <a:lnTo>
                  <a:pt x="17826" y="410573"/>
                </a:lnTo>
                <a:lnTo>
                  <a:pt x="22146" y="410573"/>
                </a:lnTo>
                <a:lnTo>
                  <a:pt x="22685" y="408095"/>
                </a:lnTo>
                <a:close/>
              </a:path>
              <a:path w="306069" h="418464">
                <a:moveTo>
                  <a:pt x="24538" y="405195"/>
                </a:moveTo>
                <a:lnTo>
                  <a:pt x="23413" y="407723"/>
                </a:lnTo>
                <a:lnTo>
                  <a:pt x="22685" y="408095"/>
                </a:lnTo>
                <a:lnTo>
                  <a:pt x="22170" y="410520"/>
                </a:lnTo>
                <a:lnTo>
                  <a:pt x="24538" y="405195"/>
                </a:lnTo>
                <a:close/>
              </a:path>
              <a:path w="306069" h="418464">
                <a:moveTo>
                  <a:pt x="1117" y="404555"/>
                </a:moveTo>
                <a:lnTo>
                  <a:pt x="15" y="409755"/>
                </a:lnTo>
                <a:lnTo>
                  <a:pt x="1004" y="405195"/>
                </a:lnTo>
                <a:lnTo>
                  <a:pt x="1117" y="404555"/>
                </a:lnTo>
                <a:close/>
              </a:path>
              <a:path w="306069" h="418464">
                <a:moveTo>
                  <a:pt x="22201" y="401475"/>
                </a:moveTo>
                <a:lnTo>
                  <a:pt x="22713" y="404647"/>
                </a:lnTo>
                <a:lnTo>
                  <a:pt x="22830" y="405195"/>
                </a:lnTo>
                <a:lnTo>
                  <a:pt x="22901" y="407073"/>
                </a:lnTo>
                <a:lnTo>
                  <a:pt x="22685" y="408095"/>
                </a:lnTo>
                <a:lnTo>
                  <a:pt x="23413" y="407723"/>
                </a:lnTo>
                <a:lnTo>
                  <a:pt x="24538" y="405195"/>
                </a:lnTo>
                <a:lnTo>
                  <a:pt x="22201" y="401475"/>
                </a:lnTo>
                <a:close/>
              </a:path>
              <a:path w="306069" h="418464">
                <a:moveTo>
                  <a:pt x="20791" y="387300"/>
                </a:moveTo>
                <a:lnTo>
                  <a:pt x="15723" y="387300"/>
                </a:lnTo>
                <a:lnTo>
                  <a:pt x="20604" y="390904"/>
                </a:lnTo>
                <a:lnTo>
                  <a:pt x="22201" y="401475"/>
                </a:lnTo>
                <a:lnTo>
                  <a:pt x="24538" y="405195"/>
                </a:lnTo>
                <a:lnTo>
                  <a:pt x="28389" y="396535"/>
                </a:lnTo>
                <a:lnTo>
                  <a:pt x="25674" y="389472"/>
                </a:lnTo>
                <a:lnTo>
                  <a:pt x="20791" y="387300"/>
                </a:lnTo>
                <a:close/>
              </a:path>
              <a:path w="306069" h="418464">
                <a:moveTo>
                  <a:pt x="1263" y="403867"/>
                </a:moveTo>
                <a:lnTo>
                  <a:pt x="1089" y="404794"/>
                </a:lnTo>
                <a:lnTo>
                  <a:pt x="1206" y="404240"/>
                </a:lnTo>
                <a:lnTo>
                  <a:pt x="1263" y="403867"/>
                </a:lnTo>
                <a:close/>
              </a:path>
              <a:path w="306069" h="418464">
                <a:moveTo>
                  <a:pt x="22584" y="404039"/>
                </a:moveTo>
                <a:lnTo>
                  <a:pt x="22713" y="404647"/>
                </a:lnTo>
                <a:lnTo>
                  <a:pt x="22584" y="404039"/>
                </a:lnTo>
                <a:close/>
              </a:path>
              <a:path w="306069" h="418464">
                <a:moveTo>
                  <a:pt x="22613" y="404039"/>
                </a:moveTo>
                <a:lnTo>
                  <a:pt x="22713" y="404647"/>
                </a:lnTo>
                <a:lnTo>
                  <a:pt x="22613" y="404039"/>
                </a:lnTo>
                <a:close/>
              </a:path>
              <a:path w="306069" h="418464">
                <a:moveTo>
                  <a:pt x="1728" y="401692"/>
                </a:moveTo>
                <a:lnTo>
                  <a:pt x="1326" y="403569"/>
                </a:lnTo>
                <a:lnTo>
                  <a:pt x="1206" y="404240"/>
                </a:lnTo>
                <a:lnTo>
                  <a:pt x="1249" y="404039"/>
                </a:lnTo>
                <a:lnTo>
                  <a:pt x="3254" y="404039"/>
                </a:lnTo>
                <a:lnTo>
                  <a:pt x="1728" y="401692"/>
                </a:lnTo>
                <a:close/>
              </a:path>
              <a:path w="306069" h="418464">
                <a:moveTo>
                  <a:pt x="4400" y="390645"/>
                </a:moveTo>
                <a:lnTo>
                  <a:pt x="3065" y="391980"/>
                </a:lnTo>
                <a:lnTo>
                  <a:pt x="1264" y="403857"/>
                </a:lnTo>
                <a:lnTo>
                  <a:pt x="3818" y="391820"/>
                </a:lnTo>
                <a:lnTo>
                  <a:pt x="4400" y="390645"/>
                </a:lnTo>
                <a:close/>
              </a:path>
              <a:path w="306069" h="418464">
                <a:moveTo>
                  <a:pt x="15723" y="387300"/>
                </a:moveTo>
                <a:lnTo>
                  <a:pt x="1728" y="401692"/>
                </a:lnTo>
                <a:lnTo>
                  <a:pt x="1906" y="400861"/>
                </a:lnTo>
                <a:lnTo>
                  <a:pt x="3680" y="398325"/>
                </a:lnTo>
                <a:lnTo>
                  <a:pt x="11362" y="393501"/>
                </a:lnTo>
                <a:lnTo>
                  <a:pt x="20996" y="393501"/>
                </a:lnTo>
                <a:lnTo>
                  <a:pt x="20604" y="390904"/>
                </a:lnTo>
                <a:lnTo>
                  <a:pt x="15723" y="387300"/>
                </a:lnTo>
                <a:close/>
              </a:path>
              <a:path w="306069" h="418464">
                <a:moveTo>
                  <a:pt x="20996" y="393501"/>
                </a:moveTo>
                <a:lnTo>
                  <a:pt x="11362" y="393501"/>
                </a:lnTo>
                <a:lnTo>
                  <a:pt x="18171" y="395057"/>
                </a:lnTo>
                <a:lnTo>
                  <a:pt x="22201" y="401475"/>
                </a:lnTo>
                <a:lnTo>
                  <a:pt x="20996" y="393501"/>
                </a:lnTo>
                <a:close/>
              </a:path>
              <a:path w="306069" h="418464">
                <a:moveTo>
                  <a:pt x="36317" y="384107"/>
                </a:moveTo>
                <a:lnTo>
                  <a:pt x="13611" y="384107"/>
                </a:lnTo>
                <a:lnTo>
                  <a:pt x="25674" y="389472"/>
                </a:lnTo>
                <a:lnTo>
                  <a:pt x="28389" y="396535"/>
                </a:lnTo>
                <a:lnTo>
                  <a:pt x="26674" y="400392"/>
                </a:lnTo>
                <a:lnTo>
                  <a:pt x="27961" y="398325"/>
                </a:lnTo>
                <a:lnTo>
                  <a:pt x="31699" y="391820"/>
                </a:lnTo>
                <a:lnTo>
                  <a:pt x="36317" y="384107"/>
                </a:lnTo>
                <a:close/>
              </a:path>
              <a:path w="306069" h="418464">
                <a:moveTo>
                  <a:pt x="5206" y="389839"/>
                </a:moveTo>
                <a:lnTo>
                  <a:pt x="4400" y="390645"/>
                </a:lnTo>
                <a:lnTo>
                  <a:pt x="3818" y="391820"/>
                </a:lnTo>
                <a:lnTo>
                  <a:pt x="3270" y="394403"/>
                </a:lnTo>
                <a:lnTo>
                  <a:pt x="3578" y="393501"/>
                </a:lnTo>
                <a:lnTo>
                  <a:pt x="5206" y="389839"/>
                </a:lnTo>
                <a:close/>
              </a:path>
              <a:path w="306069" h="418464">
                <a:moveTo>
                  <a:pt x="39460" y="329879"/>
                </a:moveTo>
                <a:lnTo>
                  <a:pt x="14946" y="370735"/>
                </a:lnTo>
                <a:lnTo>
                  <a:pt x="4400" y="390645"/>
                </a:lnTo>
                <a:lnTo>
                  <a:pt x="5206" y="389839"/>
                </a:lnTo>
                <a:lnTo>
                  <a:pt x="6548" y="386822"/>
                </a:lnTo>
                <a:lnTo>
                  <a:pt x="13611" y="384107"/>
                </a:lnTo>
                <a:lnTo>
                  <a:pt x="36317" y="384107"/>
                </a:lnTo>
                <a:lnTo>
                  <a:pt x="43696" y="371903"/>
                </a:lnTo>
                <a:lnTo>
                  <a:pt x="50755" y="360368"/>
                </a:lnTo>
                <a:lnTo>
                  <a:pt x="60104" y="345234"/>
                </a:lnTo>
                <a:lnTo>
                  <a:pt x="53342" y="345234"/>
                </a:lnTo>
                <a:lnTo>
                  <a:pt x="41308" y="337766"/>
                </a:lnTo>
                <a:lnTo>
                  <a:pt x="39460" y="329879"/>
                </a:lnTo>
                <a:close/>
              </a:path>
              <a:path w="306069" h="418464">
                <a:moveTo>
                  <a:pt x="13611" y="384107"/>
                </a:moveTo>
                <a:lnTo>
                  <a:pt x="6548" y="386822"/>
                </a:lnTo>
                <a:lnTo>
                  <a:pt x="5206" y="389839"/>
                </a:lnTo>
                <a:lnTo>
                  <a:pt x="6330" y="388715"/>
                </a:lnTo>
                <a:lnTo>
                  <a:pt x="15723" y="387300"/>
                </a:lnTo>
                <a:lnTo>
                  <a:pt x="20791" y="387300"/>
                </a:lnTo>
                <a:lnTo>
                  <a:pt x="13611" y="384107"/>
                </a:lnTo>
                <a:close/>
              </a:path>
              <a:path w="306069" h="418464">
                <a:moveTo>
                  <a:pt x="54829" y="315974"/>
                </a:moveTo>
                <a:lnTo>
                  <a:pt x="46946" y="317826"/>
                </a:lnTo>
                <a:lnTo>
                  <a:pt x="39460" y="329879"/>
                </a:lnTo>
                <a:lnTo>
                  <a:pt x="41308" y="337766"/>
                </a:lnTo>
                <a:lnTo>
                  <a:pt x="53342" y="345234"/>
                </a:lnTo>
                <a:lnTo>
                  <a:pt x="61247" y="343382"/>
                </a:lnTo>
                <a:lnTo>
                  <a:pt x="68714" y="331348"/>
                </a:lnTo>
                <a:lnTo>
                  <a:pt x="66864" y="323443"/>
                </a:lnTo>
                <a:lnTo>
                  <a:pt x="54829" y="315974"/>
                </a:lnTo>
                <a:close/>
              </a:path>
              <a:path w="306069" h="418464">
                <a:moveTo>
                  <a:pt x="65603" y="336366"/>
                </a:moveTo>
                <a:lnTo>
                  <a:pt x="61247" y="343382"/>
                </a:lnTo>
                <a:lnTo>
                  <a:pt x="53342" y="345234"/>
                </a:lnTo>
                <a:lnTo>
                  <a:pt x="60104" y="345234"/>
                </a:lnTo>
                <a:lnTo>
                  <a:pt x="65603" y="336366"/>
                </a:lnTo>
                <a:close/>
              </a:path>
              <a:path w="306069" h="418464">
                <a:moveTo>
                  <a:pt x="78304" y="315974"/>
                </a:moveTo>
                <a:lnTo>
                  <a:pt x="54829" y="315974"/>
                </a:lnTo>
                <a:lnTo>
                  <a:pt x="66864" y="323443"/>
                </a:lnTo>
                <a:lnTo>
                  <a:pt x="68714" y="331348"/>
                </a:lnTo>
                <a:lnTo>
                  <a:pt x="65603" y="336366"/>
                </a:lnTo>
                <a:lnTo>
                  <a:pt x="78304" y="315974"/>
                </a:lnTo>
                <a:close/>
              </a:path>
              <a:path w="306069" h="418464">
                <a:moveTo>
                  <a:pt x="46950" y="317820"/>
                </a:moveTo>
                <a:lnTo>
                  <a:pt x="42423" y="325094"/>
                </a:lnTo>
                <a:lnTo>
                  <a:pt x="46950" y="317820"/>
                </a:lnTo>
                <a:close/>
              </a:path>
              <a:path w="306069" h="418464">
                <a:moveTo>
                  <a:pt x="101384" y="232205"/>
                </a:moveTo>
                <a:lnTo>
                  <a:pt x="89470" y="250458"/>
                </a:lnTo>
                <a:lnTo>
                  <a:pt x="73887" y="274822"/>
                </a:lnTo>
                <a:lnTo>
                  <a:pt x="58478" y="299296"/>
                </a:lnTo>
                <a:lnTo>
                  <a:pt x="46950" y="317820"/>
                </a:lnTo>
                <a:lnTo>
                  <a:pt x="54829" y="315974"/>
                </a:lnTo>
                <a:lnTo>
                  <a:pt x="78304" y="315974"/>
                </a:lnTo>
                <a:lnTo>
                  <a:pt x="80174" y="312972"/>
                </a:lnTo>
                <a:lnTo>
                  <a:pt x="95488" y="288652"/>
                </a:lnTo>
                <a:lnTo>
                  <a:pt x="110972" y="264441"/>
                </a:lnTo>
                <a:lnTo>
                  <a:pt x="121761" y="247914"/>
                </a:lnTo>
                <a:lnTo>
                  <a:pt x="114821" y="247914"/>
                </a:lnTo>
                <a:lnTo>
                  <a:pt x="103000" y="240107"/>
                </a:lnTo>
                <a:lnTo>
                  <a:pt x="101384" y="232205"/>
                </a:lnTo>
                <a:close/>
              </a:path>
              <a:path w="306069" h="418464">
                <a:moveTo>
                  <a:pt x="117137" y="218704"/>
                </a:moveTo>
                <a:lnTo>
                  <a:pt x="109199" y="220331"/>
                </a:lnTo>
                <a:lnTo>
                  <a:pt x="104643" y="227213"/>
                </a:lnTo>
                <a:lnTo>
                  <a:pt x="101384" y="232205"/>
                </a:lnTo>
                <a:lnTo>
                  <a:pt x="103000" y="240107"/>
                </a:lnTo>
                <a:lnTo>
                  <a:pt x="114821" y="247914"/>
                </a:lnTo>
                <a:lnTo>
                  <a:pt x="122777" y="246287"/>
                </a:lnTo>
                <a:lnTo>
                  <a:pt x="130583" y="234467"/>
                </a:lnTo>
                <a:lnTo>
                  <a:pt x="128957" y="226510"/>
                </a:lnTo>
                <a:lnTo>
                  <a:pt x="117137" y="218704"/>
                </a:lnTo>
                <a:close/>
              </a:path>
              <a:path w="306069" h="418464">
                <a:moveTo>
                  <a:pt x="126611" y="240482"/>
                </a:moveTo>
                <a:lnTo>
                  <a:pt x="122777" y="246287"/>
                </a:lnTo>
                <a:lnTo>
                  <a:pt x="114821" y="247914"/>
                </a:lnTo>
                <a:lnTo>
                  <a:pt x="121761" y="247914"/>
                </a:lnTo>
                <a:lnTo>
                  <a:pt x="126611" y="240482"/>
                </a:lnTo>
                <a:close/>
              </a:path>
              <a:path w="306069" h="418464">
                <a:moveTo>
                  <a:pt x="141058" y="218704"/>
                </a:moveTo>
                <a:lnTo>
                  <a:pt x="117137" y="218704"/>
                </a:lnTo>
                <a:lnTo>
                  <a:pt x="128957" y="226510"/>
                </a:lnTo>
                <a:lnTo>
                  <a:pt x="130583" y="234467"/>
                </a:lnTo>
                <a:lnTo>
                  <a:pt x="126611" y="240482"/>
                </a:lnTo>
                <a:lnTo>
                  <a:pt x="141058" y="218704"/>
                </a:lnTo>
                <a:close/>
              </a:path>
              <a:path w="306069" h="418464">
                <a:moveTo>
                  <a:pt x="104643" y="227213"/>
                </a:moveTo>
                <a:lnTo>
                  <a:pt x="101373" y="232152"/>
                </a:lnTo>
                <a:lnTo>
                  <a:pt x="104643" y="227213"/>
                </a:lnTo>
                <a:close/>
              </a:path>
              <a:path w="306069" h="418464">
                <a:moveTo>
                  <a:pt x="109202" y="220326"/>
                </a:moveTo>
                <a:lnTo>
                  <a:pt x="104643" y="227213"/>
                </a:lnTo>
                <a:lnTo>
                  <a:pt x="109202" y="220326"/>
                </a:lnTo>
                <a:close/>
              </a:path>
              <a:path w="306069" h="418464">
                <a:moveTo>
                  <a:pt x="149100" y="160757"/>
                </a:moveTo>
                <a:lnTo>
                  <a:pt x="141034" y="172650"/>
                </a:lnTo>
                <a:lnTo>
                  <a:pt x="129055" y="190474"/>
                </a:lnTo>
                <a:lnTo>
                  <a:pt x="117138" y="208339"/>
                </a:lnTo>
                <a:lnTo>
                  <a:pt x="109202" y="220326"/>
                </a:lnTo>
                <a:lnTo>
                  <a:pt x="117137" y="218704"/>
                </a:lnTo>
                <a:lnTo>
                  <a:pt x="141058" y="218704"/>
                </a:lnTo>
                <a:lnTo>
                  <a:pt x="150360" y="204757"/>
                </a:lnTo>
                <a:lnTo>
                  <a:pt x="162289" y="187008"/>
                </a:lnTo>
                <a:lnTo>
                  <a:pt x="169298" y="176674"/>
                </a:lnTo>
                <a:lnTo>
                  <a:pt x="162323" y="176674"/>
                </a:lnTo>
                <a:lnTo>
                  <a:pt x="150611" y="168705"/>
                </a:lnTo>
                <a:lnTo>
                  <a:pt x="149100" y="160757"/>
                </a:lnTo>
                <a:close/>
              </a:path>
              <a:path w="306069" h="418464">
                <a:moveTo>
                  <a:pt x="165042" y="147500"/>
                </a:moveTo>
                <a:lnTo>
                  <a:pt x="157064" y="149016"/>
                </a:lnTo>
                <a:lnTo>
                  <a:pt x="149100" y="160757"/>
                </a:lnTo>
                <a:lnTo>
                  <a:pt x="150611" y="168705"/>
                </a:lnTo>
                <a:lnTo>
                  <a:pt x="162323" y="176674"/>
                </a:lnTo>
                <a:lnTo>
                  <a:pt x="170300" y="175158"/>
                </a:lnTo>
                <a:lnTo>
                  <a:pt x="178269" y="163439"/>
                </a:lnTo>
                <a:lnTo>
                  <a:pt x="176753" y="155469"/>
                </a:lnTo>
                <a:lnTo>
                  <a:pt x="165042" y="147500"/>
                </a:lnTo>
                <a:close/>
              </a:path>
              <a:path w="306069" h="418464">
                <a:moveTo>
                  <a:pt x="178269" y="163439"/>
                </a:moveTo>
                <a:lnTo>
                  <a:pt x="170300" y="175158"/>
                </a:lnTo>
                <a:lnTo>
                  <a:pt x="162323" y="176674"/>
                </a:lnTo>
                <a:lnTo>
                  <a:pt x="169298" y="176674"/>
                </a:lnTo>
                <a:lnTo>
                  <a:pt x="178269" y="163439"/>
                </a:lnTo>
                <a:close/>
              </a:path>
              <a:path w="306069" h="418464">
                <a:moveTo>
                  <a:pt x="189034" y="147500"/>
                </a:moveTo>
                <a:lnTo>
                  <a:pt x="165042" y="147500"/>
                </a:lnTo>
                <a:lnTo>
                  <a:pt x="176753" y="155469"/>
                </a:lnTo>
                <a:lnTo>
                  <a:pt x="178269" y="163439"/>
                </a:lnTo>
                <a:lnTo>
                  <a:pt x="182783" y="156794"/>
                </a:lnTo>
                <a:lnTo>
                  <a:pt x="189034" y="147500"/>
                </a:lnTo>
                <a:close/>
              </a:path>
              <a:path w="306069" h="418464">
                <a:moveTo>
                  <a:pt x="185966" y="105241"/>
                </a:moveTo>
                <a:lnTo>
                  <a:pt x="177948" y="117780"/>
                </a:lnTo>
                <a:lnTo>
                  <a:pt x="169754" y="130209"/>
                </a:lnTo>
                <a:lnTo>
                  <a:pt x="161445" y="142561"/>
                </a:lnTo>
                <a:lnTo>
                  <a:pt x="149095" y="160728"/>
                </a:lnTo>
                <a:lnTo>
                  <a:pt x="157064" y="149016"/>
                </a:lnTo>
                <a:lnTo>
                  <a:pt x="165042" y="147500"/>
                </a:lnTo>
                <a:lnTo>
                  <a:pt x="189034" y="147500"/>
                </a:lnTo>
                <a:lnTo>
                  <a:pt x="191225" y="144242"/>
                </a:lnTo>
                <a:lnTo>
                  <a:pt x="199549" y="131612"/>
                </a:lnTo>
                <a:lnTo>
                  <a:pt x="202699" y="126683"/>
                </a:lnTo>
                <a:lnTo>
                  <a:pt x="196015" y="126683"/>
                </a:lnTo>
                <a:lnTo>
                  <a:pt x="184015" y="119156"/>
                </a:lnTo>
                <a:lnTo>
                  <a:pt x="182201" y="111240"/>
                </a:lnTo>
                <a:lnTo>
                  <a:pt x="185966" y="105241"/>
                </a:lnTo>
                <a:close/>
              </a:path>
              <a:path w="306069" h="418464">
                <a:moveTo>
                  <a:pt x="197645" y="97426"/>
                </a:moveTo>
                <a:lnTo>
                  <a:pt x="189768" y="99240"/>
                </a:lnTo>
                <a:lnTo>
                  <a:pt x="185966" y="105241"/>
                </a:lnTo>
                <a:lnTo>
                  <a:pt x="182201" y="111240"/>
                </a:lnTo>
                <a:lnTo>
                  <a:pt x="184015" y="119156"/>
                </a:lnTo>
                <a:lnTo>
                  <a:pt x="196015" y="126683"/>
                </a:lnTo>
                <a:lnTo>
                  <a:pt x="203846" y="124889"/>
                </a:lnTo>
                <a:lnTo>
                  <a:pt x="207694" y="118869"/>
                </a:lnTo>
                <a:lnTo>
                  <a:pt x="211458" y="112869"/>
                </a:lnTo>
                <a:lnTo>
                  <a:pt x="209645" y="104954"/>
                </a:lnTo>
                <a:lnTo>
                  <a:pt x="197645" y="97426"/>
                </a:lnTo>
                <a:close/>
              </a:path>
              <a:path w="306069" h="418464">
                <a:moveTo>
                  <a:pt x="203846" y="124889"/>
                </a:moveTo>
                <a:lnTo>
                  <a:pt x="196015" y="126683"/>
                </a:lnTo>
                <a:lnTo>
                  <a:pt x="202699" y="126683"/>
                </a:lnTo>
                <a:lnTo>
                  <a:pt x="203846" y="124889"/>
                </a:lnTo>
                <a:close/>
              </a:path>
              <a:path w="306069" h="418464">
                <a:moveTo>
                  <a:pt x="207694" y="118869"/>
                </a:moveTo>
                <a:lnTo>
                  <a:pt x="203846" y="124889"/>
                </a:lnTo>
                <a:lnTo>
                  <a:pt x="207694" y="118869"/>
                </a:lnTo>
                <a:close/>
              </a:path>
              <a:path w="306069" h="418464">
                <a:moveTo>
                  <a:pt x="221608" y="97426"/>
                </a:moveTo>
                <a:lnTo>
                  <a:pt x="197645" y="97426"/>
                </a:lnTo>
                <a:lnTo>
                  <a:pt x="209645" y="104954"/>
                </a:lnTo>
                <a:lnTo>
                  <a:pt x="211458" y="112869"/>
                </a:lnTo>
                <a:lnTo>
                  <a:pt x="207694" y="118869"/>
                </a:lnTo>
                <a:lnTo>
                  <a:pt x="212531" y="111240"/>
                </a:lnTo>
                <a:lnTo>
                  <a:pt x="217355" y="103806"/>
                </a:lnTo>
                <a:lnTo>
                  <a:pt x="221608" y="97426"/>
                </a:lnTo>
                <a:close/>
              </a:path>
              <a:path w="306069" h="418464">
                <a:moveTo>
                  <a:pt x="189775" y="99229"/>
                </a:moveTo>
                <a:lnTo>
                  <a:pt x="186082" y="105055"/>
                </a:lnTo>
                <a:lnTo>
                  <a:pt x="189775" y="99229"/>
                </a:lnTo>
                <a:close/>
              </a:path>
              <a:path w="306069" h="418464">
                <a:moveTo>
                  <a:pt x="202319" y="80176"/>
                </a:moveTo>
                <a:lnTo>
                  <a:pt x="201114" y="81929"/>
                </a:lnTo>
                <a:lnTo>
                  <a:pt x="195972" y="89639"/>
                </a:lnTo>
                <a:lnTo>
                  <a:pt x="190918" y="97426"/>
                </a:lnTo>
                <a:lnTo>
                  <a:pt x="189775" y="99229"/>
                </a:lnTo>
                <a:lnTo>
                  <a:pt x="197645" y="97426"/>
                </a:lnTo>
                <a:lnTo>
                  <a:pt x="221608" y="97426"/>
                </a:lnTo>
                <a:lnTo>
                  <a:pt x="222423" y="96210"/>
                </a:lnTo>
                <a:lnTo>
                  <a:pt x="215334" y="96210"/>
                </a:lnTo>
                <a:lnTo>
                  <a:pt x="203723" y="88094"/>
                </a:lnTo>
                <a:lnTo>
                  <a:pt x="202319" y="80176"/>
                </a:lnTo>
                <a:close/>
              </a:path>
              <a:path w="306069" h="418464">
                <a:moveTo>
                  <a:pt x="218418" y="67071"/>
                </a:moveTo>
                <a:lnTo>
                  <a:pt x="210469" y="68488"/>
                </a:lnTo>
                <a:lnTo>
                  <a:pt x="206364" y="74293"/>
                </a:lnTo>
                <a:lnTo>
                  <a:pt x="202319" y="80176"/>
                </a:lnTo>
                <a:lnTo>
                  <a:pt x="203723" y="88094"/>
                </a:lnTo>
                <a:lnTo>
                  <a:pt x="215334" y="96210"/>
                </a:lnTo>
                <a:lnTo>
                  <a:pt x="223329" y="94794"/>
                </a:lnTo>
                <a:lnTo>
                  <a:pt x="231446" y="83182"/>
                </a:lnTo>
                <a:lnTo>
                  <a:pt x="230028" y="75186"/>
                </a:lnTo>
                <a:lnTo>
                  <a:pt x="218418" y="67071"/>
                </a:lnTo>
                <a:close/>
              </a:path>
              <a:path w="306069" h="418464">
                <a:moveTo>
                  <a:pt x="227388" y="88988"/>
                </a:moveTo>
                <a:lnTo>
                  <a:pt x="223329" y="94794"/>
                </a:lnTo>
                <a:lnTo>
                  <a:pt x="215334" y="96210"/>
                </a:lnTo>
                <a:lnTo>
                  <a:pt x="222423" y="96210"/>
                </a:lnTo>
                <a:lnTo>
                  <a:pt x="227388" y="88988"/>
                </a:lnTo>
                <a:close/>
              </a:path>
              <a:path w="306069" h="418464">
                <a:moveTo>
                  <a:pt x="223269" y="67071"/>
                </a:moveTo>
                <a:lnTo>
                  <a:pt x="218418" y="67071"/>
                </a:lnTo>
                <a:lnTo>
                  <a:pt x="230028" y="75186"/>
                </a:lnTo>
                <a:lnTo>
                  <a:pt x="231446" y="83182"/>
                </a:lnTo>
                <a:lnTo>
                  <a:pt x="227388" y="88988"/>
                </a:lnTo>
                <a:lnTo>
                  <a:pt x="231319" y="83426"/>
                </a:lnTo>
                <a:lnTo>
                  <a:pt x="235326" y="77915"/>
                </a:lnTo>
                <a:lnTo>
                  <a:pt x="238692" y="73460"/>
                </a:lnTo>
                <a:lnTo>
                  <a:pt x="231113" y="73460"/>
                </a:lnTo>
                <a:lnTo>
                  <a:pt x="223269" y="67071"/>
                </a:lnTo>
                <a:close/>
              </a:path>
              <a:path w="306069" h="418464">
                <a:moveTo>
                  <a:pt x="206364" y="74293"/>
                </a:moveTo>
                <a:lnTo>
                  <a:pt x="202305" y="80098"/>
                </a:lnTo>
                <a:lnTo>
                  <a:pt x="206364" y="74293"/>
                </a:lnTo>
                <a:close/>
              </a:path>
              <a:path w="306069" h="418464">
                <a:moveTo>
                  <a:pt x="210476" y="68479"/>
                </a:moveTo>
                <a:lnTo>
                  <a:pt x="206364" y="74293"/>
                </a:lnTo>
                <a:lnTo>
                  <a:pt x="210476" y="68479"/>
                </a:lnTo>
                <a:close/>
              </a:path>
              <a:path w="306069" h="418464">
                <a:moveTo>
                  <a:pt x="236327" y="44626"/>
                </a:moveTo>
                <a:lnTo>
                  <a:pt x="228780" y="45397"/>
                </a:lnTo>
                <a:lnTo>
                  <a:pt x="223776" y="50943"/>
                </a:lnTo>
                <a:lnTo>
                  <a:pt x="219420" y="56436"/>
                </a:lnTo>
                <a:lnTo>
                  <a:pt x="219325" y="56649"/>
                </a:lnTo>
                <a:lnTo>
                  <a:pt x="220129" y="64513"/>
                </a:lnTo>
                <a:lnTo>
                  <a:pt x="231113" y="73460"/>
                </a:lnTo>
                <a:lnTo>
                  <a:pt x="239191" y="72633"/>
                </a:lnTo>
                <a:lnTo>
                  <a:pt x="248137" y="61650"/>
                </a:lnTo>
                <a:lnTo>
                  <a:pt x="247312" y="53572"/>
                </a:lnTo>
                <a:lnTo>
                  <a:pt x="236327" y="44626"/>
                </a:lnTo>
                <a:close/>
              </a:path>
              <a:path w="306069" h="418464">
                <a:moveTo>
                  <a:pt x="243664" y="67142"/>
                </a:moveTo>
                <a:lnTo>
                  <a:pt x="239191" y="72633"/>
                </a:lnTo>
                <a:lnTo>
                  <a:pt x="231113" y="73460"/>
                </a:lnTo>
                <a:lnTo>
                  <a:pt x="238692" y="73460"/>
                </a:lnTo>
                <a:lnTo>
                  <a:pt x="239433" y="72480"/>
                </a:lnTo>
                <a:lnTo>
                  <a:pt x="243664" y="67142"/>
                </a:lnTo>
                <a:close/>
              </a:path>
              <a:path w="306069" h="418464">
                <a:moveTo>
                  <a:pt x="219316" y="56566"/>
                </a:moveTo>
                <a:lnTo>
                  <a:pt x="214856" y="62458"/>
                </a:lnTo>
                <a:lnTo>
                  <a:pt x="210476" y="68479"/>
                </a:lnTo>
                <a:lnTo>
                  <a:pt x="218418" y="67071"/>
                </a:lnTo>
                <a:lnTo>
                  <a:pt x="223269" y="67071"/>
                </a:lnTo>
                <a:lnTo>
                  <a:pt x="220129" y="64513"/>
                </a:lnTo>
                <a:lnTo>
                  <a:pt x="219316" y="56566"/>
                </a:lnTo>
                <a:close/>
              </a:path>
              <a:path w="306069" h="418464">
                <a:moveTo>
                  <a:pt x="248222" y="44626"/>
                </a:moveTo>
                <a:lnTo>
                  <a:pt x="236327" y="44626"/>
                </a:lnTo>
                <a:lnTo>
                  <a:pt x="247312" y="53572"/>
                </a:lnTo>
                <a:lnTo>
                  <a:pt x="248137" y="61650"/>
                </a:lnTo>
                <a:lnTo>
                  <a:pt x="243664" y="67142"/>
                </a:lnTo>
                <a:lnTo>
                  <a:pt x="248732" y="61575"/>
                </a:lnTo>
                <a:lnTo>
                  <a:pt x="254322" y="56436"/>
                </a:lnTo>
                <a:lnTo>
                  <a:pt x="260195" y="51638"/>
                </a:lnTo>
                <a:lnTo>
                  <a:pt x="260589" y="51335"/>
                </a:lnTo>
                <a:lnTo>
                  <a:pt x="252475" y="50232"/>
                </a:lnTo>
                <a:lnTo>
                  <a:pt x="248222" y="44626"/>
                </a:lnTo>
                <a:close/>
              </a:path>
              <a:path w="306069" h="418464">
                <a:moveTo>
                  <a:pt x="223776" y="50943"/>
                </a:moveTo>
                <a:lnTo>
                  <a:pt x="219303" y="56436"/>
                </a:lnTo>
                <a:lnTo>
                  <a:pt x="219316" y="56566"/>
                </a:lnTo>
                <a:lnTo>
                  <a:pt x="223776" y="50943"/>
                </a:lnTo>
                <a:close/>
              </a:path>
              <a:path w="306069" h="418464">
                <a:moveTo>
                  <a:pt x="256366" y="22348"/>
                </a:moveTo>
                <a:lnTo>
                  <a:pt x="250658" y="26621"/>
                </a:lnTo>
                <a:lnTo>
                  <a:pt x="245002" y="31000"/>
                </a:lnTo>
                <a:lnTo>
                  <a:pt x="243913" y="38947"/>
                </a:lnTo>
                <a:lnTo>
                  <a:pt x="252475" y="50232"/>
                </a:lnTo>
                <a:lnTo>
                  <a:pt x="260521" y="51335"/>
                </a:lnTo>
                <a:lnTo>
                  <a:pt x="271741" y="42773"/>
                </a:lnTo>
                <a:lnTo>
                  <a:pt x="271861" y="42376"/>
                </a:lnTo>
                <a:lnTo>
                  <a:pt x="272909" y="34728"/>
                </a:lnTo>
                <a:lnTo>
                  <a:pt x="264346" y="23442"/>
                </a:lnTo>
                <a:lnTo>
                  <a:pt x="256366" y="22348"/>
                </a:lnTo>
                <a:close/>
              </a:path>
              <a:path w="306069" h="418464">
                <a:moveTo>
                  <a:pt x="266164" y="47054"/>
                </a:moveTo>
                <a:lnTo>
                  <a:pt x="260521" y="51335"/>
                </a:lnTo>
                <a:lnTo>
                  <a:pt x="266164" y="47054"/>
                </a:lnTo>
                <a:close/>
              </a:path>
              <a:path w="306069" h="418464">
                <a:moveTo>
                  <a:pt x="228780" y="45397"/>
                </a:moveTo>
                <a:lnTo>
                  <a:pt x="228250" y="45452"/>
                </a:lnTo>
                <a:lnTo>
                  <a:pt x="223776" y="50943"/>
                </a:lnTo>
                <a:lnTo>
                  <a:pt x="228780" y="45397"/>
                </a:lnTo>
                <a:close/>
              </a:path>
              <a:path w="306069" h="418464">
                <a:moveTo>
                  <a:pt x="271814" y="42717"/>
                </a:moveTo>
                <a:lnTo>
                  <a:pt x="266164" y="47054"/>
                </a:lnTo>
                <a:lnTo>
                  <a:pt x="271806" y="42773"/>
                </a:lnTo>
                <a:close/>
              </a:path>
              <a:path w="306069" h="418464">
                <a:moveTo>
                  <a:pt x="245002" y="31000"/>
                </a:moveTo>
                <a:lnTo>
                  <a:pt x="243494" y="32168"/>
                </a:lnTo>
                <a:lnTo>
                  <a:pt x="236488" y="37995"/>
                </a:lnTo>
                <a:lnTo>
                  <a:pt x="229847" y="44215"/>
                </a:lnTo>
                <a:lnTo>
                  <a:pt x="228780" y="45397"/>
                </a:lnTo>
                <a:lnTo>
                  <a:pt x="236327" y="44626"/>
                </a:lnTo>
                <a:lnTo>
                  <a:pt x="248222" y="44626"/>
                </a:lnTo>
                <a:lnTo>
                  <a:pt x="243913" y="38947"/>
                </a:lnTo>
                <a:lnTo>
                  <a:pt x="245002" y="31000"/>
                </a:lnTo>
                <a:close/>
              </a:path>
              <a:path w="306069" h="418464">
                <a:moveTo>
                  <a:pt x="296443" y="0"/>
                </a:moveTo>
                <a:lnTo>
                  <a:pt x="256366" y="22348"/>
                </a:lnTo>
                <a:lnTo>
                  <a:pt x="264346" y="23442"/>
                </a:lnTo>
                <a:lnTo>
                  <a:pt x="272909" y="34728"/>
                </a:lnTo>
                <a:lnTo>
                  <a:pt x="271814" y="42717"/>
                </a:lnTo>
                <a:lnTo>
                  <a:pt x="278283" y="37601"/>
                </a:lnTo>
                <a:lnTo>
                  <a:pt x="284199" y="32695"/>
                </a:lnTo>
                <a:lnTo>
                  <a:pt x="289970" y="27621"/>
                </a:lnTo>
                <a:lnTo>
                  <a:pt x="295765" y="22339"/>
                </a:lnTo>
                <a:lnTo>
                  <a:pt x="299883" y="18539"/>
                </a:lnTo>
                <a:lnTo>
                  <a:pt x="305657" y="8957"/>
                </a:lnTo>
                <a:lnTo>
                  <a:pt x="304385" y="3834"/>
                </a:lnTo>
                <a:lnTo>
                  <a:pt x="298618" y="359"/>
                </a:lnTo>
                <a:lnTo>
                  <a:pt x="296443" y="0"/>
                </a:lnTo>
                <a:close/>
              </a:path>
              <a:path w="306069" h="418464">
                <a:moveTo>
                  <a:pt x="250658" y="26621"/>
                </a:moveTo>
                <a:lnTo>
                  <a:pt x="245016" y="30902"/>
                </a:lnTo>
                <a:lnTo>
                  <a:pt x="250658" y="26621"/>
                </a:lnTo>
                <a:close/>
              </a:path>
              <a:path w="306069" h="418464">
                <a:moveTo>
                  <a:pt x="256301" y="22339"/>
                </a:moveTo>
                <a:lnTo>
                  <a:pt x="250658" y="26621"/>
                </a:lnTo>
                <a:lnTo>
                  <a:pt x="256366" y="22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2" name="object 1232"/>
          <p:cNvGrpSpPr/>
          <p:nvPr/>
        </p:nvGrpSpPr>
        <p:grpSpPr>
          <a:xfrm>
            <a:off x="2730997" y="1294057"/>
            <a:ext cx="378460" cy="219710"/>
            <a:chOff x="2730997" y="1294057"/>
            <a:chExt cx="378460" cy="219710"/>
          </a:xfrm>
        </p:grpSpPr>
        <p:pic>
          <p:nvPicPr>
            <p:cNvPr id="1233" name="object 12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0997" y="1320924"/>
              <a:ext cx="233982" cy="192229"/>
            </a:xfrm>
            <a:prstGeom prst="rect">
              <a:avLst/>
            </a:prstGeom>
          </p:spPr>
        </p:pic>
        <p:pic>
          <p:nvPicPr>
            <p:cNvPr id="1234" name="object 12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94444" y="1294057"/>
              <a:ext cx="114818" cy="208840"/>
            </a:xfrm>
            <a:prstGeom prst="rect">
              <a:avLst/>
            </a:prstGeom>
          </p:spPr>
        </p:pic>
      </p:grpSp>
      <p:sp>
        <p:nvSpPr>
          <p:cNvPr id="1235" name="object 1235"/>
          <p:cNvSpPr/>
          <p:nvPr/>
        </p:nvSpPr>
        <p:spPr>
          <a:xfrm>
            <a:off x="3306778" y="1293846"/>
            <a:ext cx="29845" cy="197485"/>
          </a:xfrm>
          <a:custGeom>
            <a:avLst/>
            <a:gdLst/>
            <a:ahLst/>
            <a:cxnLst/>
            <a:rect l="l" t="t" r="r" b="b"/>
            <a:pathLst>
              <a:path w="29845" h="197484">
                <a:moveTo>
                  <a:pt x="0" y="88180"/>
                </a:moveTo>
                <a:lnTo>
                  <a:pt x="1407" y="127108"/>
                </a:lnTo>
                <a:lnTo>
                  <a:pt x="7048" y="166674"/>
                </a:lnTo>
                <a:lnTo>
                  <a:pt x="19619" y="197142"/>
                </a:lnTo>
                <a:lnTo>
                  <a:pt x="27470" y="194459"/>
                </a:lnTo>
                <a:lnTo>
                  <a:pt x="29714" y="190766"/>
                </a:lnTo>
                <a:lnTo>
                  <a:pt x="29137" y="186937"/>
                </a:lnTo>
                <a:lnTo>
                  <a:pt x="25894" y="160840"/>
                </a:lnTo>
                <a:lnTo>
                  <a:pt x="23808" y="134603"/>
                </a:lnTo>
                <a:lnTo>
                  <a:pt x="22612" y="108302"/>
                </a:lnTo>
                <a:lnTo>
                  <a:pt x="22284" y="93258"/>
                </a:lnTo>
                <a:lnTo>
                  <a:pt x="16958" y="93258"/>
                </a:lnTo>
                <a:lnTo>
                  <a:pt x="4786" y="93096"/>
                </a:lnTo>
                <a:lnTo>
                  <a:pt x="0" y="88180"/>
                </a:lnTo>
                <a:close/>
              </a:path>
              <a:path w="29845" h="197484">
                <a:moveTo>
                  <a:pt x="16958" y="71057"/>
                </a:moveTo>
                <a:lnTo>
                  <a:pt x="4901" y="71219"/>
                </a:lnTo>
                <a:lnTo>
                  <a:pt x="80" y="76039"/>
                </a:lnTo>
                <a:lnTo>
                  <a:pt x="0" y="88180"/>
                </a:lnTo>
                <a:lnTo>
                  <a:pt x="4786" y="93096"/>
                </a:lnTo>
                <a:lnTo>
                  <a:pt x="16958" y="93258"/>
                </a:lnTo>
                <a:lnTo>
                  <a:pt x="21958" y="88390"/>
                </a:lnTo>
                <a:lnTo>
                  <a:pt x="21958" y="75925"/>
                </a:lnTo>
                <a:lnTo>
                  <a:pt x="16958" y="71057"/>
                </a:lnTo>
                <a:close/>
              </a:path>
              <a:path w="29845" h="197484">
                <a:moveTo>
                  <a:pt x="22039" y="82011"/>
                </a:moveTo>
                <a:lnTo>
                  <a:pt x="21958" y="88390"/>
                </a:lnTo>
                <a:lnTo>
                  <a:pt x="16958" y="93258"/>
                </a:lnTo>
                <a:lnTo>
                  <a:pt x="22284" y="93258"/>
                </a:lnTo>
                <a:lnTo>
                  <a:pt x="22039" y="82011"/>
                </a:lnTo>
                <a:close/>
              </a:path>
              <a:path w="29845" h="197484">
                <a:moveTo>
                  <a:pt x="938" y="11755"/>
                </a:moveTo>
                <a:lnTo>
                  <a:pt x="81" y="75925"/>
                </a:lnTo>
                <a:lnTo>
                  <a:pt x="0" y="88180"/>
                </a:lnTo>
                <a:lnTo>
                  <a:pt x="80" y="76039"/>
                </a:lnTo>
                <a:lnTo>
                  <a:pt x="4901" y="71219"/>
                </a:lnTo>
                <a:lnTo>
                  <a:pt x="16958" y="71057"/>
                </a:lnTo>
                <a:lnTo>
                  <a:pt x="21893" y="71057"/>
                </a:lnTo>
                <a:lnTo>
                  <a:pt x="21368" y="31699"/>
                </a:lnTo>
                <a:lnTo>
                  <a:pt x="6712" y="31699"/>
                </a:lnTo>
                <a:lnTo>
                  <a:pt x="2295" y="27940"/>
                </a:lnTo>
                <a:lnTo>
                  <a:pt x="1725" y="20964"/>
                </a:lnTo>
                <a:lnTo>
                  <a:pt x="828" y="20043"/>
                </a:lnTo>
                <a:lnTo>
                  <a:pt x="938" y="11755"/>
                </a:lnTo>
                <a:close/>
              </a:path>
              <a:path w="29845" h="197484">
                <a:moveTo>
                  <a:pt x="21893" y="71057"/>
                </a:moveTo>
                <a:lnTo>
                  <a:pt x="16958" y="71057"/>
                </a:lnTo>
                <a:lnTo>
                  <a:pt x="21958" y="75925"/>
                </a:lnTo>
                <a:lnTo>
                  <a:pt x="22039" y="82011"/>
                </a:lnTo>
                <a:lnTo>
                  <a:pt x="21893" y="71057"/>
                </a:lnTo>
                <a:close/>
              </a:path>
              <a:path w="29845" h="197484">
                <a:moveTo>
                  <a:pt x="1725" y="20964"/>
                </a:moveTo>
                <a:lnTo>
                  <a:pt x="2295" y="27940"/>
                </a:lnTo>
                <a:lnTo>
                  <a:pt x="6712" y="31699"/>
                </a:lnTo>
                <a:lnTo>
                  <a:pt x="16235" y="30932"/>
                </a:lnTo>
                <a:lnTo>
                  <a:pt x="19791" y="27376"/>
                </a:lnTo>
                <a:lnTo>
                  <a:pt x="19999" y="24781"/>
                </a:lnTo>
                <a:lnTo>
                  <a:pt x="16473" y="24781"/>
                </a:lnTo>
                <a:lnTo>
                  <a:pt x="5297" y="24632"/>
                </a:lnTo>
                <a:lnTo>
                  <a:pt x="1725" y="20964"/>
                </a:lnTo>
                <a:close/>
              </a:path>
              <a:path w="29845" h="197484">
                <a:moveTo>
                  <a:pt x="21138" y="14467"/>
                </a:moveTo>
                <a:lnTo>
                  <a:pt x="21063" y="20312"/>
                </a:lnTo>
                <a:lnTo>
                  <a:pt x="20296" y="21058"/>
                </a:lnTo>
                <a:lnTo>
                  <a:pt x="19791" y="27376"/>
                </a:lnTo>
                <a:lnTo>
                  <a:pt x="16235" y="30932"/>
                </a:lnTo>
                <a:lnTo>
                  <a:pt x="6712" y="31699"/>
                </a:lnTo>
                <a:lnTo>
                  <a:pt x="21368" y="31699"/>
                </a:lnTo>
                <a:lnTo>
                  <a:pt x="21138" y="14467"/>
                </a:lnTo>
                <a:close/>
              </a:path>
              <a:path w="29845" h="197484">
                <a:moveTo>
                  <a:pt x="21022" y="12289"/>
                </a:moveTo>
                <a:lnTo>
                  <a:pt x="1017" y="12289"/>
                </a:lnTo>
                <a:lnTo>
                  <a:pt x="1725" y="20964"/>
                </a:lnTo>
                <a:lnTo>
                  <a:pt x="5297" y="24632"/>
                </a:lnTo>
                <a:lnTo>
                  <a:pt x="16473" y="24781"/>
                </a:lnTo>
                <a:lnTo>
                  <a:pt x="20296" y="21058"/>
                </a:lnTo>
                <a:lnTo>
                  <a:pt x="20934" y="13077"/>
                </a:lnTo>
                <a:lnTo>
                  <a:pt x="21022" y="12289"/>
                </a:lnTo>
                <a:close/>
              </a:path>
              <a:path w="29845" h="197484">
                <a:moveTo>
                  <a:pt x="20296" y="21058"/>
                </a:moveTo>
                <a:lnTo>
                  <a:pt x="16473" y="24781"/>
                </a:lnTo>
                <a:lnTo>
                  <a:pt x="19999" y="24781"/>
                </a:lnTo>
                <a:lnTo>
                  <a:pt x="20296" y="21058"/>
                </a:lnTo>
                <a:close/>
              </a:path>
              <a:path w="29845" h="197484">
                <a:moveTo>
                  <a:pt x="21099" y="11598"/>
                </a:moveTo>
                <a:lnTo>
                  <a:pt x="20934" y="13077"/>
                </a:lnTo>
                <a:lnTo>
                  <a:pt x="20296" y="21058"/>
                </a:lnTo>
                <a:lnTo>
                  <a:pt x="21063" y="20312"/>
                </a:lnTo>
                <a:lnTo>
                  <a:pt x="21099" y="11598"/>
                </a:lnTo>
                <a:close/>
              </a:path>
              <a:path w="29845" h="197484">
                <a:moveTo>
                  <a:pt x="1237" y="8710"/>
                </a:moveTo>
                <a:lnTo>
                  <a:pt x="975" y="8972"/>
                </a:lnTo>
                <a:lnTo>
                  <a:pt x="828" y="20043"/>
                </a:lnTo>
                <a:lnTo>
                  <a:pt x="1725" y="20964"/>
                </a:lnTo>
                <a:lnTo>
                  <a:pt x="1081" y="13077"/>
                </a:lnTo>
                <a:lnTo>
                  <a:pt x="1208" y="8972"/>
                </a:lnTo>
                <a:lnTo>
                  <a:pt x="1237" y="8710"/>
                </a:lnTo>
                <a:close/>
              </a:path>
              <a:path w="29845" h="197484">
                <a:moveTo>
                  <a:pt x="1019" y="12309"/>
                </a:moveTo>
                <a:lnTo>
                  <a:pt x="1044" y="12618"/>
                </a:lnTo>
                <a:lnTo>
                  <a:pt x="1019" y="12309"/>
                </a:lnTo>
                <a:close/>
              </a:path>
              <a:path w="29845" h="197484">
                <a:moveTo>
                  <a:pt x="16473" y="4398"/>
                </a:moveTo>
                <a:lnTo>
                  <a:pt x="5402" y="4545"/>
                </a:lnTo>
                <a:lnTo>
                  <a:pt x="1237" y="8710"/>
                </a:lnTo>
                <a:lnTo>
                  <a:pt x="1072" y="10192"/>
                </a:lnTo>
                <a:lnTo>
                  <a:pt x="1019" y="12309"/>
                </a:lnTo>
                <a:lnTo>
                  <a:pt x="21022" y="12289"/>
                </a:lnTo>
                <a:lnTo>
                  <a:pt x="21080" y="10192"/>
                </a:lnTo>
                <a:lnTo>
                  <a:pt x="20673" y="8710"/>
                </a:lnTo>
                <a:lnTo>
                  <a:pt x="20566" y="8383"/>
                </a:lnTo>
                <a:lnTo>
                  <a:pt x="16473" y="4398"/>
                </a:lnTo>
                <a:close/>
              </a:path>
              <a:path w="29845" h="197484">
                <a:moveTo>
                  <a:pt x="1273" y="8383"/>
                </a:moveTo>
                <a:lnTo>
                  <a:pt x="1012" y="8867"/>
                </a:lnTo>
                <a:lnTo>
                  <a:pt x="938" y="11755"/>
                </a:lnTo>
                <a:lnTo>
                  <a:pt x="975" y="8972"/>
                </a:lnTo>
                <a:lnTo>
                  <a:pt x="1237" y="8710"/>
                </a:lnTo>
                <a:lnTo>
                  <a:pt x="1273" y="8383"/>
                </a:lnTo>
                <a:close/>
              </a:path>
              <a:path w="29845" h="197484">
                <a:moveTo>
                  <a:pt x="17363" y="2100"/>
                </a:moveTo>
                <a:lnTo>
                  <a:pt x="20212" y="7359"/>
                </a:lnTo>
                <a:lnTo>
                  <a:pt x="20498" y="8072"/>
                </a:lnTo>
                <a:lnTo>
                  <a:pt x="20589" y="8406"/>
                </a:lnTo>
                <a:lnTo>
                  <a:pt x="21063" y="8867"/>
                </a:lnTo>
                <a:lnTo>
                  <a:pt x="21080" y="10192"/>
                </a:lnTo>
                <a:lnTo>
                  <a:pt x="21195" y="10739"/>
                </a:lnTo>
                <a:lnTo>
                  <a:pt x="21601" y="7091"/>
                </a:lnTo>
                <a:lnTo>
                  <a:pt x="17636" y="2131"/>
                </a:lnTo>
                <a:lnTo>
                  <a:pt x="17363" y="2100"/>
                </a:lnTo>
                <a:close/>
              </a:path>
              <a:path w="29845" h="197484">
                <a:moveTo>
                  <a:pt x="20589" y="8406"/>
                </a:moveTo>
                <a:lnTo>
                  <a:pt x="21080" y="10192"/>
                </a:lnTo>
                <a:lnTo>
                  <a:pt x="21063" y="8867"/>
                </a:lnTo>
                <a:lnTo>
                  <a:pt x="20589" y="8406"/>
                </a:lnTo>
                <a:close/>
              </a:path>
              <a:path w="29845" h="197484">
                <a:moveTo>
                  <a:pt x="8964" y="1163"/>
                </a:moveTo>
                <a:lnTo>
                  <a:pt x="4526" y="3567"/>
                </a:lnTo>
                <a:lnTo>
                  <a:pt x="3120" y="4973"/>
                </a:lnTo>
                <a:lnTo>
                  <a:pt x="1273" y="8383"/>
                </a:lnTo>
                <a:lnTo>
                  <a:pt x="1237" y="8710"/>
                </a:lnTo>
                <a:lnTo>
                  <a:pt x="5402" y="4545"/>
                </a:lnTo>
                <a:lnTo>
                  <a:pt x="16473" y="4398"/>
                </a:lnTo>
                <a:lnTo>
                  <a:pt x="18607" y="4398"/>
                </a:lnTo>
                <a:lnTo>
                  <a:pt x="17363" y="2100"/>
                </a:lnTo>
                <a:lnTo>
                  <a:pt x="8964" y="1163"/>
                </a:lnTo>
                <a:close/>
              </a:path>
              <a:path w="29845" h="197484">
                <a:moveTo>
                  <a:pt x="18607" y="4398"/>
                </a:moveTo>
                <a:lnTo>
                  <a:pt x="16473" y="4398"/>
                </a:lnTo>
                <a:lnTo>
                  <a:pt x="20589" y="8406"/>
                </a:lnTo>
                <a:lnTo>
                  <a:pt x="20498" y="8072"/>
                </a:lnTo>
                <a:lnTo>
                  <a:pt x="20212" y="7359"/>
                </a:lnTo>
                <a:lnTo>
                  <a:pt x="18607" y="4398"/>
                </a:lnTo>
                <a:close/>
              </a:path>
              <a:path w="29845" h="197484">
                <a:moveTo>
                  <a:pt x="6625" y="902"/>
                </a:moveTo>
                <a:lnTo>
                  <a:pt x="1665" y="4867"/>
                </a:lnTo>
                <a:lnTo>
                  <a:pt x="1273" y="8383"/>
                </a:lnTo>
                <a:lnTo>
                  <a:pt x="3120" y="4973"/>
                </a:lnTo>
                <a:lnTo>
                  <a:pt x="4526" y="3567"/>
                </a:lnTo>
                <a:lnTo>
                  <a:pt x="8964" y="1163"/>
                </a:lnTo>
                <a:lnTo>
                  <a:pt x="6625" y="902"/>
                </a:lnTo>
                <a:close/>
              </a:path>
              <a:path w="29845" h="197484">
                <a:moveTo>
                  <a:pt x="11114" y="0"/>
                </a:moveTo>
                <a:lnTo>
                  <a:pt x="8964" y="1163"/>
                </a:lnTo>
                <a:lnTo>
                  <a:pt x="17363" y="2100"/>
                </a:lnTo>
                <a:lnTo>
                  <a:pt x="17206" y="1811"/>
                </a:lnTo>
                <a:lnTo>
                  <a:pt x="11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6" name="object 12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83122" y="1306535"/>
            <a:ext cx="172294" cy="194566"/>
          </a:xfrm>
          <a:prstGeom prst="rect">
            <a:avLst/>
          </a:prstGeom>
        </p:spPr>
      </p:pic>
      <p:sp>
        <p:nvSpPr>
          <p:cNvPr id="1237" name="object 1237"/>
          <p:cNvSpPr/>
          <p:nvPr/>
        </p:nvSpPr>
        <p:spPr>
          <a:xfrm>
            <a:off x="2236440" y="2207413"/>
            <a:ext cx="347345" cy="391795"/>
          </a:xfrm>
          <a:custGeom>
            <a:avLst/>
            <a:gdLst/>
            <a:ahLst/>
            <a:cxnLst/>
            <a:rect l="l" t="t" r="r" b="b"/>
            <a:pathLst>
              <a:path w="347344" h="391794">
                <a:moveTo>
                  <a:pt x="266782" y="308425"/>
                </a:moveTo>
                <a:lnTo>
                  <a:pt x="279606" y="324156"/>
                </a:lnTo>
                <a:lnTo>
                  <a:pt x="334493" y="390718"/>
                </a:lnTo>
                <a:lnTo>
                  <a:pt x="339738" y="391209"/>
                </a:lnTo>
                <a:lnTo>
                  <a:pt x="346482" y="385621"/>
                </a:lnTo>
                <a:lnTo>
                  <a:pt x="347231" y="381005"/>
                </a:lnTo>
                <a:lnTo>
                  <a:pt x="345029" y="377471"/>
                </a:lnTo>
                <a:lnTo>
                  <a:pt x="330261" y="354189"/>
                </a:lnTo>
                <a:lnTo>
                  <a:pt x="314939" y="331225"/>
                </a:lnTo>
                <a:lnTo>
                  <a:pt x="299186" y="309260"/>
                </a:lnTo>
                <a:lnTo>
                  <a:pt x="274642" y="309260"/>
                </a:lnTo>
                <a:lnTo>
                  <a:pt x="266782" y="308425"/>
                </a:lnTo>
                <a:close/>
              </a:path>
              <a:path w="347344" h="391794">
                <a:moveTo>
                  <a:pt x="269467" y="281057"/>
                </a:moveTo>
                <a:lnTo>
                  <a:pt x="258837" y="289874"/>
                </a:lnTo>
                <a:lnTo>
                  <a:pt x="258066" y="297712"/>
                </a:lnTo>
                <a:lnTo>
                  <a:pt x="266782" y="308425"/>
                </a:lnTo>
                <a:lnTo>
                  <a:pt x="274642" y="309260"/>
                </a:lnTo>
                <a:lnTo>
                  <a:pt x="285424" y="300548"/>
                </a:lnTo>
                <a:lnTo>
                  <a:pt x="286250" y="292778"/>
                </a:lnTo>
                <a:lnTo>
                  <a:pt x="281762" y="287077"/>
                </a:lnTo>
                <a:lnTo>
                  <a:pt x="277181" y="281775"/>
                </a:lnTo>
                <a:lnTo>
                  <a:pt x="269467" y="281057"/>
                </a:lnTo>
                <a:close/>
              </a:path>
              <a:path w="347344" h="391794">
                <a:moveTo>
                  <a:pt x="286250" y="292778"/>
                </a:moveTo>
                <a:lnTo>
                  <a:pt x="285424" y="300548"/>
                </a:lnTo>
                <a:lnTo>
                  <a:pt x="274642" y="309260"/>
                </a:lnTo>
                <a:lnTo>
                  <a:pt x="299186" y="309260"/>
                </a:lnTo>
                <a:lnTo>
                  <a:pt x="298557" y="308420"/>
                </a:lnTo>
                <a:lnTo>
                  <a:pt x="286250" y="292778"/>
                </a:lnTo>
                <a:close/>
              </a:path>
              <a:path w="347344" h="391794">
                <a:moveTo>
                  <a:pt x="215499" y="251692"/>
                </a:moveTo>
                <a:lnTo>
                  <a:pt x="251207" y="289713"/>
                </a:lnTo>
                <a:lnTo>
                  <a:pt x="266739" y="308420"/>
                </a:lnTo>
                <a:lnTo>
                  <a:pt x="258066" y="297712"/>
                </a:lnTo>
                <a:lnTo>
                  <a:pt x="258837" y="289874"/>
                </a:lnTo>
                <a:lnTo>
                  <a:pt x="269467" y="281057"/>
                </a:lnTo>
                <a:lnTo>
                  <a:pt x="276560" y="281057"/>
                </a:lnTo>
                <a:lnTo>
                  <a:pt x="270016" y="273482"/>
                </a:lnTo>
                <a:lnTo>
                  <a:pt x="257827" y="260225"/>
                </a:lnTo>
                <a:lnTo>
                  <a:pt x="254191" y="256459"/>
                </a:lnTo>
                <a:lnTo>
                  <a:pt x="227872" y="256459"/>
                </a:lnTo>
                <a:lnTo>
                  <a:pt x="220209" y="256434"/>
                </a:lnTo>
                <a:lnTo>
                  <a:pt x="215499" y="251692"/>
                </a:lnTo>
                <a:close/>
              </a:path>
              <a:path w="347344" h="391794">
                <a:moveTo>
                  <a:pt x="281762" y="287077"/>
                </a:moveTo>
                <a:lnTo>
                  <a:pt x="286250" y="292778"/>
                </a:lnTo>
                <a:lnTo>
                  <a:pt x="286264" y="292646"/>
                </a:lnTo>
                <a:lnTo>
                  <a:pt x="281762" y="287077"/>
                </a:lnTo>
                <a:close/>
              </a:path>
              <a:path w="347344" h="391794">
                <a:moveTo>
                  <a:pt x="277181" y="281775"/>
                </a:moveTo>
                <a:lnTo>
                  <a:pt x="281762" y="287077"/>
                </a:lnTo>
                <a:lnTo>
                  <a:pt x="277380" y="281793"/>
                </a:lnTo>
                <a:lnTo>
                  <a:pt x="277181" y="281775"/>
                </a:lnTo>
                <a:close/>
              </a:path>
              <a:path w="347344" h="391794">
                <a:moveTo>
                  <a:pt x="276560" y="281057"/>
                </a:moveTo>
                <a:lnTo>
                  <a:pt x="269467" y="281057"/>
                </a:lnTo>
                <a:lnTo>
                  <a:pt x="277181" y="281775"/>
                </a:lnTo>
                <a:lnTo>
                  <a:pt x="276560" y="281057"/>
                </a:lnTo>
                <a:close/>
              </a:path>
              <a:path w="347344" h="391794">
                <a:moveTo>
                  <a:pt x="227797" y="229852"/>
                </a:moveTo>
                <a:lnTo>
                  <a:pt x="220157" y="229909"/>
                </a:lnTo>
                <a:lnTo>
                  <a:pt x="210824" y="239378"/>
                </a:lnTo>
                <a:lnTo>
                  <a:pt x="210879" y="247040"/>
                </a:lnTo>
                <a:lnTo>
                  <a:pt x="220209" y="256434"/>
                </a:lnTo>
                <a:lnTo>
                  <a:pt x="227872" y="256459"/>
                </a:lnTo>
                <a:lnTo>
                  <a:pt x="237356" y="247040"/>
                </a:lnTo>
                <a:lnTo>
                  <a:pt x="237382" y="239378"/>
                </a:lnTo>
                <a:lnTo>
                  <a:pt x="232580" y="234543"/>
                </a:lnTo>
                <a:lnTo>
                  <a:pt x="227797" y="229852"/>
                </a:lnTo>
                <a:close/>
              </a:path>
              <a:path w="347344" h="391794">
                <a:moveTo>
                  <a:pt x="232580" y="234543"/>
                </a:moveTo>
                <a:lnTo>
                  <a:pt x="237382" y="239378"/>
                </a:lnTo>
                <a:lnTo>
                  <a:pt x="237356" y="247040"/>
                </a:lnTo>
                <a:lnTo>
                  <a:pt x="227872" y="256459"/>
                </a:lnTo>
                <a:lnTo>
                  <a:pt x="254191" y="256459"/>
                </a:lnTo>
                <a:lnTo>
                  <a:pt x="245033" y="246985"/>
                </a:lnTo>
                <a:lnTo>
                  <a:pt x="232580" y="234543"/>
                </a:lnTo>
                <a:close/>
              </a:path>
              <a:path w="347344" h="391794">
                <a:moveTo>
                  <a:pt x="160373" y="164445"/>
                </a:moveTo>
                <a:lnTo>
                  <a:pt x="164546" y="168515"/>
                </a:lnTo>
                <a:lnTo>
                  <a:pt x="164637" y="175892"/>
                </a:lnTo>
                <a:lnTo>
                  <a:pt x="155649" y="185106"/>
                </a:lnTo>
                <a:lnTo>
                  <a:pt x="148272" y="185199"/>
                </a:lnTo>
                <a:lnTo>
                  <a:pt x="193701" y="229909"/>
                </a:lnTo>
                <a:lnTo>
                  <a:pt x="198370" y="234543"/>
                </a:lnTo>
                <a:lnTo>
                  <a:pt x="215499" y="251692"/>
                </a:lnTo>
                <a:lnTo>
                  <a:pt x="210879" y="247040"/>
                </a:lnTo>
                <a:lnTo>
                  <a:pt x="210824" y="239378"/>
                </a:lnTo>
                <a:lnTo>
                  <a:pt x="220157" y="229909"/>
                </a:lnTo>
                <a:lnTo>
                  <a:pt x="227797" y="229852"/>
                </a:lnTo>
                <a:lnTo>
                  <a:pt x="181830" y="185106"/>
                </a:lnTo>
                <a:lnTo>
                  <a:pt x="160373" y="164445"/>
                </a:lnTo>
                <a:close/>
              </a:path>
              <a:path w="347344" h="391794">
                <a:moveTo>
                  <a:pt x="227818" y="229852"/>
                </a:moveTo>
                <a:lnTo>
                  <a:pt x="232580" y="234543"/>
                </a:lnTo>
                <a:lnTo>
                  <a:pt x="227818" y="229852"/>
                </a:lnTo>
                <a:close/>
              </a:path>
              <a:path w="347344" h="391794">
                <a:moveTo>
                  <a:pt x="143666" y="180704"/>
                </a:moveTo>
                <a:lnTo>
                  <a:pt x="148263" y="185199"/>
                </a:lnTo>
                <a:lnTo>
                  <a:pt x="143666" y="180704"/>
                </a:lnTo>
                <a:close/>
              </a:path>
              <a:path w="347344" h="391794">
                <a:moveTo>
                  <a:pt x="155233" y="159500"/>
                </a:moveTo>
                <a:lnTo>
                  <a:pt x="147857" y="159649"/>
                </a:lnTo>
                <a:lnTo>
                  <a:pt x="138963" y="168906"/>
                </a:lnTo>
                <a:lnTo>
                  <a:pt x="139077" y="175892"/>
                </a:lnTo>
                <a:lnTo>
                  <a:pt x="139129" y="176235"/>
                </a:lnTo>
                <a:lnTo>
                  <a:pt x="143666" y="180704"/>
                </a:lnTo>
                <a:lnTo>
                  <a:pt x="148272" y="185199"/>
                </a:lnTo>
                <a:lnTo>
                  <a:pt x="155649" y="185106"/>
                </a:lnTo>
                <a:lnTo>
                  <a:pt x="164637" y="175892"/>
                </a:lnTo>
                <a:lnTo>
                  <a:pt x="164546" y="168515"/>
                </a:lnTo>
                <a:lnTo>
                  <a:pt x="160373" y="164445"/>
                </a:lnTo>
                <a:lnTo>
                  <a:pt x="155233" y="159500"/>
                </a:lnTo>
                <a:close/>
              </a:path>
              <a:path w="347344" h="391794">
                <a:moveTo>
                  <a:pt x="139082" y="176188"/>
                </a:moveTo>
                <a:lnTo>
                  <a:pt x="143666" y="180704"/>
                </a:lnTo>
                <a:lnTo>
                  <a:pt x="139082" y="176188"/>
                </a:lnTo>
                <a:close/>
              </a:path>
              <a:path w="347344" h="391794">
                <a:moveTo>
                  <a:pt x="81005" y="84837"/>
                </a:moveTo>
                <a:lnTo>
                  <a:pt x="85293" y="89429"/>
                </a:lnTo>
                <a:lnTo>
                  <a:pt x="85049" y="96519"/>
                </a:lnTo>
                <a:lnTo>
                  <a:pt x="76001" y="104964"/>
                </a:lnTo>
                <a:lnTo>
                  <a:pt x="69201" y="104964"/>
                </a:lnTo>
                <a:lnTo>
                  <a:pt x="84067" y="120678"/>
                </a:lnTo>
                <a:lnTo>
                  <a:pt x="103705" y="140913"/>
                </a:lnTo>
                <a:lnTo>
                  <a:pt x="123579" y="160916"/>
                </a:lnTo>
                <a:lnTo>
                  <a:pt x="139082" y="176188"/>
                </a:lnTo>
                <a:lnTo>
                  <a:pt x="138963" y="168906"/>
                </a:lnTo>
                <a:lnTo>
                  <a:pt x="147857" y="159649"/>
                </a:lnTo>
                <a:lnTo>
                  <a:pt x="155233" y="159500"/>
                </a:lnTo>
                <a:lnTo>
                  <a:pt x="139827" y="144510"/>
                </a:lnTo>
                <a:lnTo>
                  <a:pt x="119985" y="124851"/>
                </a:lnTo>
                <a:lnTo>
                  <a:pt x="100368" y="104964"/>
                </a:lnTo>
                <a:lnTo>
                  <a:pt x="76001" y="104964"/>
                </a:lnTo>
                <a:lnTo>
                  <a:pt x="68971" y="104721"/>
                </a:lnTo>
                <a:lnTo>
                  <a:pt x="100134" y="104721"/>
                </a:lnTo>
                <a:lnTo>
                  <a:pt x="81005" y="84837"/>
                </a:lnTo>
                <a:close/>
              </a:path>
              <a:path w="347344" h="391794">
                <a:moveTo>
                  <a:pt x="155279" y="159500"/>
                </a:moveTo>
                <a:lnTo>
                  <a:pt x="160373" y="164445"/>
                </a:lnTo>
                <a:lnTo>
                  <a:pt x="155279" y="159500"/>
                </a:lnTo>
                <a:close/>
              </a:path>
              <a:path w="347344" h="391794">
                <a:moveTo>
                  <a:pt x="69654" y="80164"/>
                </a:moveTo>
                <a:lnTo>
                  <a:pt x="60706" y="88659"/>
                </a:lnTo>
                <a:lnTo>
                  <a:pt x="60614" y="91707"/>
                </a:lnTo>
                <a:lnTo>
                  <a:pt x="60525" y="95699"/>
                </a:lnTo>
                <a:lnTo>
                  <a:pt x="65584" y="101140"/>
                </a:lnTo>
                <a:lnTo>
                  <a:pt x="68971" y="104721"/>
                </a:lnTo>
                <a:lnTo>
                  <a:pt x="76001" y="104964"/>
                </a:lnTo>
                <a:lnTo>
                  <a:pt x="85049" y="96519"/>
                </a:lnTo>
                <a:lnTo>
                  <a:pt x="85293" y="89429"/>
                </a:lnTo>
                <a:lnTo>
                  <a:pt x="81005" y="84837"/>
                </a:lnTo>
                <a:lnTo>
                  <a:pt x="76746" y="80349"/>
                </a:lnTo>
                <a:lnTo>
                  <a:pt x="69654" y="80164"/>
                </a:lnTo>
                <a:close/>
              </a:path>
              <a:path w="347344" h="391794">
                <a:moveTo>
                  <a:pt x="65584" y="101140"/>
                </a:moveTo>
                <a:lnTo>
                  <a:pt x="68911" y="104719"/>
                </a:lnTo>
                <a:lnTo>
                  <a:pt x="65584" y="101140"/>
                </a:lnTo>
                <a:close/>
              </a:path>
              <a:path w="347344" h="391794">
                <a:moveTo>
                  <a:pt x="60494" y="95667"/>
                </a:moveTo>
                <a:lnTo>
                  <a:pt x="65584" y="101140"/>
                </a:lnTo>
                <a:lnTo>
                  <a:pt x="60494" y="95667"/>
                </a:lnTo>
                <a:close/>
              </a:path>
              <a:path w="347344" h="391794">
                <a:moveTo>
                  <a:pt x="16498" y="45117"/>
                </a:moveTo>
                <a:lnTo>
                  <a:pt x="41260" y="74546"/>
                </a:lnTo>
                <a:lnTo>
                  <a:pt x="60494" y="95667"/>
                </a:lnTo>
                <a:lnTo>
                  <a:pt x="60706" y="88659"/>
                </a:lnTo>
                <a:lnTo>
                  <a:pt x="69654" y="80164"/>
                </a:lnTo>
                <a:lnTo>
                  <a:pt x="76593" y="80164"/>
                </a:lnTo>
                <a:lnTo>
                  <a:pt x="73189" y="76560"/>
                </a:lnTo>
                <a:lnTo>
                  <a:pt x="65428" y="68232"/>
                </a:lnTo>
                <a:lnTo>
                  <a:pt x="57737" y="59839"/>
                </a:lnTo>
                <a:lnTo>
                  <a:pt x="50134" y="51367"/>
                </a:lnTo>
                <a:lnTo>
                  <a:pt x="45509" y="46109"/>
                </a:lnTo>
                <a:lnTo>
                  <a:pt x="23107" y="46109"/>
                </a:lnTo>
                <a:lnTo>
                  <a:pt x="16498" y="45117"/>
                </a:lnTo>
                <a:close/>
              </a:path>
              <a:path w="347344" h="391794">
                <a:moveTo>
                  <a:pt x="76593" y="80164"/>
                </a:moveTo>
                <a:lnTo>
                  <a:pt x="69654" y="80164"/>
                </a:lnTo>
                <a:lnTo>
                  <a:pt x="76746" y="80349"/>
                </a:lnTo>
                <a:lnTo>
                  <a:pt x="81005" y="84837"/>
                </a:lnTo>
                <a:lnTo>
                  <a:pt x="76593" y="80164"/>
                </a:lnTo>
                <a:close/>
              </a:path>
              <a:path w="347344" h="391794">
                <a:moveTo>
                  <a:pt x="19659" y="21781"/>
                </a:moveTo>
                <a:lnTo>
                  <a:pt x="10293" y="28967"/>
                </a:lnTo>
                <a:lnTo>
                  <a:pt x="9358" y="35606"/>
                </a:lnTo>
                <a:lnTo>
                  <a:pt x="12843" y="40322"/>
                </a:lnTo>
                <a:lnTo>
                  <a:pt x="16498" y="45117"/>
                </a:lnTo>
                <a:lnTo>
                  <a:pt x="23107" y="46109"/>
                </a:lnTo>
                <a:lnTo>
                  <a:pt x="32661" y="39048"/>
                </a:lnTo>
                <a:lnTo>
                  <a:pt x="33671" y="32315"/>
                </a:lnTo>
                <a:lnTo>
                  <a:pt x="30025" y="27385"/>
                </a:lnTo>
                <a:lnTo>
                  <a:pt x="26405" y="22671"/>
                </a:lnTo>
                <a:lnTo>
                  <a:pt x="19659" y="21781"/>
                </a:lnTo>
                <a:close/>
              </a:path>
              <a:path w="347344" h="391794">
                <a:moveTo>
                  <a:pt x="30025" y="27385"/>
                </a:moveTo>
                <a:lnTo>
                  <a:pt x="33671" y="32315"/>
                </a:lnTo>
                <a:lnTo>
                  <a:pt x="32661" y="39048"/>
                </a:lnTo>
                <a:lnTo>
                  <a:pt x="23107" y="46109"/>
                </a:lnTo>
                <a:lnTo>
                  <a:pt x="45509" y="46109"/>
                </a:lnTo>
                <a:lnTo>
                  <a:pt x="39866" y="39554"/>
                </a:lnTo>
                <a:lnTo>
                  <a:pt x="34873" y="33526"/>
                </a:lnTo>
                <a:lnTo>
                  <a:pt x="30025" y="27385"/>
                </a:lnTo>
                <a:close/>
              </a:path>
              <a:path w="347344" h="391794">
                <a:moveTo>
                  <a:pt x="12843" y="40322"/>
                </a:moveTo>
                <a:lnTo>
                  <a:pt x="16374" y="45098"/>
                </a:lnTo>
                <a:lnTo>
                  <a:pt x="12843" y="40322"/>
                </a:lnTo>
                <a:close/>
              </a:path>
              <a:path w="347344" h="391794">
                <a:moveTo>
                  <a:pt x="12059" y="0"/>
                </a:moveTo>
                <a:lnTo>
                  <a:pt x="9354" y="226"/>
                </a:lnTo>
                <a:lnTo>
                  <a:pt x="3116" y="3571"/>
                </a:lnTo>
                <a:lnTo>
                  <a:pt x="706" y="7625"/>
                </a:lnTo>
                <a:lnTo>
                  <a:pt x="0" y="15168"/>
                </a:lnTo>
                <a:lnTo>
                  <a:pt x="652" y="18321"/>
                </a:lnTo>
                <a:lnTo>
                  <a:pt x="4157" y="28200"/>
                </a:lnTo>
                <a:lnTo>
                  <a:pt x="8507" y="34456"/>
                </a:lnTo>
                <a:lnTo>
                  <a:pt x="9357" y="35606"/>
                </a:lnTo>
                <a:lnTo>
                  <a:pt x="10293" y="28967"/>
                </a:lnTo>
                <a:lnTo>
                  <a:pt x="19659" y="21781"/>
                </a:lnTo>
                <a:lnTo>
                  <a:pt x="25695" y="21781"/>
                </a:lnTo>
                <a:lnTo>
                  <a:pt x="22738" y="18077"/>
                </a:lnTo>
                <a:lnTo>
                  <a:pt x="20454" y="12783"/>
                </a:lnTo>
                <a:lnTo>
                  <a:pt x="22119" y="7847"/>
                </a:lnTo>
                <a:lnTo>
                  <a:pt x="19466" y="2496"/>
                </a:lnTo>
                <a:lnTo>
                  <a:pt x="12059" y="0"/>
                </a:lnTo>
                <a:close/>
              </a:path>
              <a:path w="347344" h="391794">
                <a:moveTo>
                  <a:pt x="25695" y="21781"/>
                </a:moveTo>
                <a:lnTo>
                  <a:pt x="19659" y="21781"/>
                </a:lnTo>
                <a:lnTo>
                  <a:pt x="26405" y="22671"/>
                </a:lnTo>
                <a:lnTo>
                  <a:pt x="25695" y="21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8" name="object 1238"/>
          <p:cNvGrpSpPr/>
          <p:nvPr/>
        </p:nvGrpSpPr>
        <p:grpSpPr>
          <a:xfrm>
            <a:off x="2703711" y="2366048"/>
            <a:ext cx="406400" cy="260985"/>
            <a:chOff x="2703711" y="2366048"/>
            <a:chExt cx="406400" cy="260985"/>
          </a:xfrm>
        </p:grpSpPr>
        <p:pic>
          <p:nvPicPr>
            <p:cNvPr id="1239" name="object 12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03711" y="2432801"/>
              <a:ext cx="137474" cy="168913"/>
            </a:xfrm>
            <a:prstGeom prst="rect">
              <a:avLst/>
            </a:prstGeom>
          </p:spPr>
        </p:pic>
        <p:sp>
          <p:nvSpPr>
            <p:cNvPr id="1240" name="object 1240"/>
            <p:cNvSpPr/>
            <p:nvPr/>
          </p:nvSpPr>
          <p:spPr>
            <a:xfrm>
              <a:off x="2837516" y="2366048"/>
              <a:ext cx="80010" cy="260985"/>
            </a:xfrm>
            <a:custGeom>
              <a:avLst/>
              <a:gdLst/>
              <a:ahLst/>
              <a:cxnLst/>
              <a:rect l="l" t="t" r="r" b="b"/>
              <a:pathLst>
                <a:path w="80010" h="260985">
                  <a:moveTo>
                    <a:pt x="14582" y="258519"/>
                  </a:moveTo>
                  <a:lnTo>
                    <a:pt x="15239" y="259392"/>
                  </a:lnTo>
                  <a:lnTo>
                    <a:pt x="22698" y="260584"/>
                  </a:lnTo>
                  <a:lnTo>
                    <a:pt x="24920" y="259038"/>
                  </a:lnTo>
                  <a:lnTo>
                    <a:pt x="14582" y="258519"/>
                  </a:lnTo>
                  <a:close/>
                </a:path>
                <a:path w="80010" h="260985">
                  <a:moveTo>
                    <a:pt x="33304" y="248756"/>
                  </a:moveTo>
                  <a:lnTo>
                    <a:pt x="32872" y="253438"/>
                  </a:lnTo>
                  <a:lnTo>
                    <a:pt x="27000" y="258408"/>
                  </a:lnTo>
                  <a:lnTo>
                    <a:pt x="25825" y="258408"/>
                  </a:lnTo>
                  <a:lnTo>
                    <a:pt x="24920" y="259038"/>
                  </a:lnTo>
                  <a:lnTo>
                    <a:pt x="27270" y="259156"/>
                  </a:lnTo>
                  <a:lnTo>
                    <a:pt x="28097" y="258408"/>
                  </a:lnTo>
                  <a:lnTo>
                    <a:pt x="27000" y="258408"/>
                  </a:lnTo>
                  <a:lnTo>
                    <a:pt x="25938" y="258329"/>
                  </a:lnTo>
                  <a:lnTo>
                    <a:pt x="28184" y="258329"/>
                  </a:lnTo>
                  <a:lnTo>
                    <a:pt x="33053" y="253926"/>
                  </a:lnTo>
                  <a:lnTo>
                    <a:pt x="33304" y="248756"/>
                  </a:lnTo>
                  <a:close/>
                </a:path>
                <a:path w="80010" h="260985">
                  <a:moveTo>
                    <a:pt x="13758" y="257424"/>
                  </a:moveTo>
                  <a:lnTo>
                    <a:pt x="14582" y="258519"/>
                  </a:lnTo>
                  <a:lnTo>
                    <a:pt x="24920" y="259038"/>
                  </a:lnTo>
                  <a:lnTo>
                    <a:pt x="25938" y="258329"/>
                  </a:lnTo>
                  <a:lnTo>
                    <a:pt x="13758" y="257424"/>
                  </a:lnTo>
                  <a:close/>
                </a:path>
                <a:path w="80010" h="260985">
                  <a:moveTo>
                    <a:pt x="8509" y="251619"/>
                  </a:moveTo>
                  <a:lnTo>
                    <a:pt x="8455" y="252691"/>
                  </a:lnTo>
                  <a:lnTo>
                    <a:pt x="13685" y="258474"/>
                  </a:lnTo>
                  <a:lnTo>
                    <a:pt x="14582" y="258519"/>
                  </a:lnTo>
                  <a:lnTo>
                    <a:pt x="13758" y="257424"/>
                  </a:lnTo>
                  <a:lnTo>
                    <a:pt x="13493" y="257404"/>
                  </a:lnTo>
                  <a:lnTo>
                    <a:pt x="8509" y="251619"/>
                  </a:lnTo>
                  <a:close/>
                </a:path>
                <a:path w="80010" h="260985">
                  <a:moveTo>
                    <a:pt x="33305" y="248752"/>
                  </a:moveTo>
                  <a:lnTo>
                    <a:pt x="33122" y="250723"/>
                  </a:lnTo>
                  <a:lnTo>
                    <a:pt x="31779" y="254262"/>
                  </a:lnTo>
                  <a:lnTo>
                    <a:pt x="25938" y="258329"/>
                  </a:lnTo>
                  <a:lnTo>
                    <a:pt x="27000" y="258408"/>
                  </a:lnTo>
                  <a:lnTo>
                    <a:pt x="32872" y="253438"/>
                  </a:lnTo>
                  <a:lnTo>
                    <a:pt x="33305" y="248752"/>
                  </a:lnTo>
                  <a:close/>
                </a:path>
                <a:path w="80010" h="260985">
                  <a:moveTo>
                    <a:pt x="9163" y="241890"/>
                  </a:moveTo>
                  <a:lnTo>
                    <a:pt x="8901" y="244806"/>
                  </a:lnTo>
                  <a:lnTo>
                    <a:pt x="8848" y="248058"/>
                  </a:lnTo>
                  <a:lnTo>
                    <a:pt x="9171" y="250433"/>
                  </a:lnTo>
                  <a:lnTo>
                    <a:pt x="9986" y="252413"/>
                  </a:lnTo>
                  <a:lnTo>
                    <a:pt x="13758" y="257424"/>
                  </a:lnTo>
                  <a:lnTo>
                    <a:pt x="25938" y="258329"/>
                  </a:lnTo>
                  <a:lnTo>
                    <a:pt x="31779" y="254262"/>
                  </a:lnTo>
                  <a:lnTo>
                    <a:pt x="33122" y="250723"/>
                  </a:lnTo>
                  <a:lnTo>
                    <a:pt x="33304" y="248756"/>
                  </a:lnTo>
                  <a:lnTo>
                    <a:pt x="33338" y="248058"/>
                  </a:lnTo>
                  <a:lnTo>
                    <a:pt x="27478" y="248058"/>
                  </a:lnTo>
                  <a:lnTo>
                    <a:pt x="14141" y="247392"/>
                  </a:lnTo>
                  <a:lnTo>
                    <a:pt x="9163" y="241890"/>
                  </a:lnTo>
                  <a:close/>
                </a:path>
                <a:path w="80010" h="260985">
                  <a:moveTo>
                    <a:pt x="8772" y="246380"/>
                  </a:moveTo>
                  <a:lnTo>
                    <a:pt x="8509" y="251619"/>
                  </a:lnTo>
                  <a:lnTo>
                    <a:pt x="13493" y="257404"/>
                  </a:lnTo>
                  <a:lnTo>
                    <a:pt x="13758" y="257424"/>
                  </a:lnTo>
                  <a:lnTo>
                    <a:pt x="9986" y="252413"/>
                  </a:lnTo>
                  <a:lnTo>
                    <a:pt x="9171" y="250433"/>
                  </a:lnTo>
                  <a:lnTo>
                    <a:pt x="8848" y="248058"/>
                  </a:lnTo>
                  <a:lnTo>
                    <a:pt x="8772" y="246380"/>
                  </a:lnTo>
                  <a:close/>
                </a:path>
                <a:path w="80010" h="260985">
                  <a:moveTo>
                    <a:pt x="8770" y="246412"/>
                  </a:moveTo>
                  <a:lnTo>
                    <a:pt x="8626" y="248345"/>
                  </a:lnTo>
                  <a:lnTo>
                    <a:pt x="8509" y="251619"/>
                  </a:lnTo>
                  <a:lnTo>
                    <a:pt x="8770" y="246412"/>
                  </a:lnTo>
                  <a:close/>
                </a:path>
                <a:path w="80010" h="260985">
                  <a:moveTo>
                    <a:pt x="33473" y="239176"/>
                  </a:moveTo>
                  <a:lnTo>
                    <a:pt x="33424" y="244806"/>
                  </a:lnTo>
                  <a:lnTo>
                    <a:pt x="33305" y="248752"/>
                  </a:lnTo>
                  <a:lnTo>
                    <a:pt x="34118" y="239951"/>
                  </a:lnTo>
                  <a:lnTo>
                    <a:pt x="33473" y="239176"/>
                  </a:lnTo>
                  <a:close/>
                </a:path>
                <a:path w="80010" h="260985">
                  <a:moveTo>
                    <a:pt x="15552" y="232688"/>
                  </a:moveTo>
                  <a:lnTo>
                    <a:pt x="9542" y="237681"/>
                  </a:lnTo>
                  <a:lnTo>
                    <a:pt x="9163" y="241890"/>
                  </a:lnTo>
                  <a:lnTo>
                    <a:pt x="14141" y="247392"/>
                  </a:lnTo>
                  <a:lnTo>
                    <a:pt x="27478" y="248058"/>
                  </a:lnTo>
                  <a:lnTo>
                    <a:pt x="33154" y="242923"/>
                  </a:lnTo>
                  <a:lnTo>
                    <a:pt x="33344" y="239020"/>
                  </a:lnTo>
                  <a:lnTo>
                    <a:pt x="29124" y="233942"/>
                  </a:lnTo>
                  <a:lnTo>
                    <a:pt x="15552" y="232688"/>
                  </a:lnTo>
                  <a:close/>
                </a:path>
                <a:path w="80010" h="260985">
                  <a:moveTo>
                    <a:pt x="33344" y="239020"/>
                  </a:moveTo>
                  <a:lnTo>
                    <a:pt x="33154" y="242923"/>
                  </a:lnTo>
                  <a:lnTo>
                    <a:pt x="27478" y="248058"/>
                  </a:lnTo>
                  <a:lnTo>
                    <a:pt x="33338" y="248058"/>
                  </a:lnTo>
                  <a:lnTo>
                    <a:pt x="33451" y="241715"/>
                  </a:lnTo>
                  <a:lnTo>
                    <a:pt x="33473" y="239176"/>
                  </a:lnTo>
                  <a:lnTo>
                    <a:pt x="33344" y="239020"/>
                  </a:lnTo>
                  <a:close/>
                </a:path>
                <a:path w="80010" h="260985">
                  <a:moveTo>
                    <a:pt x="9340" y="235019"/>
                  </a:moveTo>
                  <a:lnTo>
                    <a:pt x="8770" y="246412"/>
                  </a:lnTo>
                  <a:lnTo>
                    <a:pt x="9029" y="242923"/>
                  </a:lnTo>
                  <a:lnTo>
                    <a:pt x="9140" y="239020"/>
                  </a:lnTo>
                  <a:lnTo>
                    <a:pt x="9340" y="235019"/>
                  </a:lnTo>
                  <a:close/>
                </a:path>
                <a:path w="80010" h="260985">
                  <a:moveTo>
                    <a:pt x="8822" y="245706"/>
                  </a:moveTo>
                  <a:lnTo>
                    <a:pt x="8772" y="246380"/>
                  </a:lnTo>
                  <a:lnTo>
                    <a:pt x="8822" y="245706"/>
                  </a:lnTo>
                  <a:close/>
                </a:path>
                <a:path w="80010" h="260985">
                  <a:moveTo>
                    <a:pt x="8870" y="245062"/>
                  </a:moveTo>
                  <a:lnTo>
                    <a:pt x="8806" y="245706"/>
                  </a:lnTo>
                  <a:lnTo>
                    <a:pt x="8870" y="245062"/>
                  </a:lnTo>
                  <a:close/>
                </a:path>
                <a:path w="80010" h="260985">
                  <a:moveTo>
                    <a:pt x="9110" y="241831"/>
                  </a:moveTo>
                  <a:lnTo>
                    <a:pt x="8889" y="244806"/>
                  </a:lnTo>
                  <a:lnTo>
                    <a:pt x="9070" y="242923"/>
                  </a:lnTo>
                  <a:lnTo>
                    <a:pt x="9110" y="241831"/>
                  </a:lnTo>
                  <a:close/>
                </a:path>
                <a:path w="80010" h="260985">
                  <a:moveTo>
                    <a:pt x="12135" y="226240"/>
                  </a:moveTo>
                  <a:lnTo>
                    <a:pt x="10127" y="228134"/>
                  </a:lnTo>
                  <a:lnTo>
                    <a:pt x="9249" y="239951"/>
                  </a:lnTo>
                  <a:lnTo>
                    <a:pt x="9163" y="241890"/>
                  </a:lnTo>
                  <a:lnTo>
                    <a:pt x="9542" y="237681"/>
                  </a:lnTo>
                  <a:lnTo>
                    <a:pt x="15552" y="232688"/>
                  </a:lnTo>
                  <a:lnTo>
                    <a:pt x="33510" y="232688"/>
                  </a:lnTo>
                  <a:lnTo>
                    <a:pt x="33514" y="231303"/>
                  </a:lnTo>
                  <a:lnTo>
                    <a:pt x="29395" y="231303"/>
                  </a:lnTo>
                  <a:lnTo>
                    <a:pt x="15618" y="230281"/>
                  </a:lnTo>
                  <a:lnTo>
                    <a:pt x="12135" y="226240"/>
                  </a:lnTo>
                  <a:close/>
                </a:path>
                <a:path w="80010" h="260985">
                  <a:moveTo>
                    <a:pt x="10127" y="228134"/>
                  </a:moveTo>
                  <a:lnTo>
                    <a:pt x="9663" y="228572"/>
                  </a:lnTo>
                  <a:lnTo>
                    <a:pt x="9207" y="237681"/>
                  </a:lnTo>
                  <a:lnTo>
                    <a:pt x="9110" y="241831"/>
                  </a:lnTo>
                  <a:lnTo>
                    <a:pt x="10127" y="228134"/>
                  </a:lnTo>
                  <a:close/>
                </a:path>
                <a:path w="80010" h="260985">
                  <a:moveTo>
                    <a:pt x="36019" y="219372"/>
                  </a:moveTo>
                  <a:lnTo>
                    <a:pt x="35378" y="226240"/>
                  </a:lnTo>
                  <a:lnTo>
                    <a:pt x="33523" y="227810"/>
                  </a:lnTo>
                  <a:lnTo>
                    <a:pt x="33473" y="239176"/>
                  </a:lnTo>
                  <a:lnTo>
                    <a:pt x="34118" y="239951"/>
                  </a:lnTo>
                  <a:lnTo>
                    <a:pt x="36019" y="219372"/>
                  </a:lnTo>
                  <a:close/>
                </a:path>
                <a:path w="80010" h="260985">
                  <a:moveTo>
                    <a:pt x="33519" y="229036"/>
                  </a:moveTo>
                  <a:lnTo>
                    <a:pt x="33409" y="237681"/>
                  </a:lnTo>
                  <a:lnTo>
                    <a:pt x="33344" y="239020"/>
                  </a:lnTo>
                  <a:lnTo>
                    <a:pt x="33473" y="239176"/>
                  </a:lnTo>
                  <a:lnTo>
                    <a:pt x="33519" y="229036"/>
                  </a:lnTo>
                  <a:close/>
                </a:path>
                <a:path w="80010" h="260985">
                  <a:moveTo>
                    <a:pt x="33510" y="232688"/>
                  </a:moveTo>
                  <a:lnTo>
                    <a:pt x="15552" y="232688"/>
                  </a:lnTo>
                  <a:lnTo>
                    <a:pt x="29124" y="233942"/>
                  </a:lnTo>
                  <a:lnTo>
                    <a:pt x="33344" y="239020"/>
                  </a:lnTo>
                  <a:lnTo>
                    <a:pt x="33409" y="237681"/>
                  </a:lnTo>
                  <a:lnTo>
                    <a:pt x="33510" y="232688"/>
                  </a:lnTo>
                  <a:close/>
                </a:path>
                <a:path w="80010" h="260985">
                  <a:moveTo>
                    <a:pt x="9888" y="203639"/>
                  </a:moveTo>
                  <a:lnTo>
                    <a:pt x="9843" y="216125"/>
                  </a:lnTo>
                  <a:lnTo>
                    <a:pt x="9722" y="223506"/>
                  </a:lnTo>
                  <a:lnTo>
                    <a:pt x="9606" y="227810"/>
                  </a:lnTo>
                  <a:lnTo>
                    <a:pt x="9340" y="235019"/>
                  </a:lnTo>
                  <a:lnTo>
                    <a:pt x="9663" y="228572"/>
                  </a:lnTo>
                  <a:lnTo>
                    <a:pt x="10127" y="228134"/>
                  </a:lnTo>
                  <a:lnTo>
                    <a:pt x="10930" y="217310"/>
                  </a:lnTo>
                  <a:lnTo>
                    <a:pt x="11588" y="210164"/>
                  </a:lnTo>
                  <a:lnTo>
                    <a:pt x="12042" y="205802"/>
                  </a:lnTo>
                  <a:lnTo>
                    <a:pt x="9888" y="203639"/>
                  </a:lnTo>
                  <a:close/>
                </a:path>
                <a:path w="80010" h="260985">
                  <a:moveTo>
                    <a:pt x="15035" y="223506"/>
                  </a:moveTo>
                  <a:lnTo>
                    <a:pt x="12135" y="226240"/>
                  </a:lnTo>
                  <a:lnTo>
                    <a:pt x="15618" y="230281"/>
                  </a:lnTo>
                  <a:lnTo>
                    <a:pt x="29395" y="231303"/>
                  </a:lnTo>
                  <a:lnTo>
                    <a:pt x="32863" y="228368"/>
                  </a:lnTo>
                  <a:lnTo>
                    <a:pt x="28195" y="223619"/>
                  </a:lnTo>
                  <a:lnTo>
                    <a:pt x="15035" y="223506"/>
                  </a:lnTo>
                  <a:close/>
                </a:path>
                <a:path w="80010" h="260985">
                  <a:moveTo>
                    <a:pt x="32863" y="228368"/>
                  </a:moveTo>
                  <a:lnTo>
                    <a:pt x="29395" y="231303"/>
                  </a:lnTo>
                  <a:lnTo>
                    <a:pt x="33514" y="231303"/>
                  </a:lnTo>
                  <a:lnTo>
                    <a:pt x="33519" y="229036"/>
                  </a:lnTo>
                  <a:lnTo>
                    <a:pt x="32863" y="228368"/>
                  </a:lnTo>
                  <a:close/>
                </a:path>
                <a:path w="80010" h="260985">
                  <a:moveTo>
                    <a:pt x="33523" y="227810"/>
                  </a:moveTo>
                  <a:lnTo>
                    <a:pt x="32863" y="228368"/>
                  </a:lnTo>
                  <a:lnTo>
                    <a:pt x="33519" y="229036"/>
                  </a:lnTo>
                  <a:lnTo>
                    <a:pt x="33523" y="227810"/>
                  </a:lnTo>
                  <a:close/>
                </a:path>
                <a:path w="80010" h="260985">
                  <a:moveTo>
                    <a:pt x="33509" y="223506"/>
                  </a:moveTo>
                  <a:lnTo>
                    <a:pt x="15035" y="223506"/>
                  </a:lnTo>
                  <a:lnTo>
                    <a:pt x="28195" y="223619"/>
                  </a:lnTo>
                  <a:lnTo>
                    <a:pt x="32863" y="228368"/>
                  </a:lnTo>
                  <a:lnTo>
                    <a:pt x="33523" y="227810"/>
                  </a:lnTo>
                  <a:lnTo>
                    <a:pt x="33509" y="223506"/>
                  </a:lnTo>
                  <a:close/>
                </a:path>
                <a:path w="80010" h="260985">
                  <a:moveTo>
                    <a:pt x="10416" y="224244"/>
                  </a:moveTo>
                  <a:lnTo>
                    <a:pt x="10127" y="228134"/>
                  </a:lnTo>
                  <a:lnTo>
                    <a:pt x="12131" y="226235"/>
                  </a:lnTo>
                  <a:lnTo>
                    <a:pt x="10416" y="224244"/>
                  </a:lnTo>
                  <a:close/>
                </a:path>
                <a:path w="80010" h="260985">
                  <a:moveTo>
                    <a:pt x="33351" y="208503"/>
                  </a:moveTo>
                  <a:lnTo>
                    <a:pt x="33406" y="212478"/>
                  </a:lnTo>
                  <a:lnTo>
                    <a:pt x="33523" y="227810"/>
                  </a:lnTo>
                  <a:lnTo>
                    <a:pt x="35378" y="226240"/>
                  </a:lnTo>
                  <a:lnTo>
                    <a:pt x="36656" y="212478"/>
                  </a:lnTo>
                  <a:lnTo>
                    <a:pt x="33351" y="208503"/>
                  </a:lnTo>
                  <a:close/>
                </a:path>
                <a:path w="80010" h="260985">
                  <a:moveTo>
                    <a:pt x="14214" y="207982"/>
                  </a:moveTo>
                  <a:lnTo>
                    <a:pt x="11623" y="210135"/>
                  </a:lnTo>
                  <a:lnTo>
                    <a:pt x="10930" y="217310"/>
                  </a:lnTo>
                  <a:lnTo>
                    <a:pt x="10416" y="224244"/>
                  </a:lnTo>
                  <a:lnTo>
                    <a:pt x="12135" y="226240"/>
                  </a:lnTo>
                  <a:lnTo>
                    <a:pt x="15035" y="223506"/>
                  </a:lnTo>
                  <a:lnTo>
                    <a:pt x="33509" y="223506"/>
                  </a:lnTo>
                  <a:lnTo>
                    <a:pt x="33357" y="208884"/>
                  </a:lnTo>
                  <a:lnTo>
                    <a:pt x="15087" y="208859"/>
                  </a:lnTo>
                  <a:lnTo>
                    <a:pt x="14214" y="207982"/>
                  </a:lnTo>
                  <a:close/>
                </a:path>
                <a:path w="80010" h="260985">
                  <a:moveTo>
                    <a:pt x="32978" y="186293"/>
                  </a:moveTo>
                  <a:lnTo>
                    <a:pt x="33190" y="196713"/>
                  </a:lnTo>
                  <a:lnTo>
                    <a:pt x="33364" y="208518"/>
                  </a:lnTo>
                  <a:lnTo>
                    <a:pt x="36656" y="212478"/>
                  </a:lnTo>
                  <a:lnTo>
                    <a:pt x="36019" y="219372"/>
                  </a:lnTo>
                  <a:lnTo>
                    <a:pt x="37195" y="208884"/>
                  </a:lnTo>
                  <a:lnTo>
                    <a:pt x="38948" y="197691"/>
                  </a:lnTo>
                  <a:lnTo>
                    <a:pt x="41272" y="186891"/>
                  </a:lnTo>
                  <a:lnTo>
                    <a:pt x="34842" y="186891"/>
                  </a:lnTo>
                  <a:lnTo>
                    <a:pt x="32978" y="186293"/>
                  </a:lnTo>
                  <a:close/>
                </a:path>
                <a:path w="80010" h="260985">
                  <a:moveTo>
                    <a:pt x="11623" y="210135"/>
                  </a:moveTo>
                  <a:lnTo>
                    <a:pt x="10930" y="217310"/>
                  </a:lnTo>
                  <a:lnTo>
                    <a:pt x="11623" y="210135"/>
                  </a:lnTo>
                  <a:close/>
                </a:path>
                <a:path w="80010" h="260985">
                  <a:moveTo>
                    <a:pt x="12042" y="205802"/>
                  </a:moveTo>
                  <a:lnTo>
                    <a:pt x="11623" y="210135"/>
                  </a:lnTo>
                  <a:lnTo>
                    <a:pt x="14214" y="207982"/>
                  </a:lnTo>
                  <a:lnTo>
                    <a:pt x="12042" y="205802"/>
                  </a:lnTo>
                  <a:close/>
                </a:path>
                <a:path w="80010" h="260985">
                  <a:moveTo>
                    <a:pt x="17717" y="205070"/>
                  </a:moveTo>
                  <a:lnTo>
                    <a:pt x="14214" y="207982"/>
                  </a:lnTo>
                  <a:lnTo>
                    <a:pt x="15087" y="208859"/>
                  </a:lnTo>
                  <a:lnTo>
                    <a:pt x="27959" y="208884"/>
                  </a:lnTo>
                  <a:lnTo>
                    <a:pt x="30594" y="206260"/>
                  </a:lnTo>
                  <a:lnTo>
                    <a:pt x="17717" y="205070"/>
                  </a:lnTo>
                  <a:close/>
                </a:path>
                <a:path w="80010" h="260985">
                  <a:moveTo>
                    <a:pt x="30594" y="206260"/>
                  </a:moveTo>
                  <a:lnTo>
                    <a:pt x="27959" y="208884"/>
                  </a:lnTo>
                  <a:lnTo>
                    <a:pt x="33357" y="208884"/>
                  </a:lnTo>
                  <a:lnTo>
                    <a:pt x="33351" y="208503"/>
                  </a:lnTo>
                  <a:lnTo>
                    <a:pt x="31562" y="206349"/>
                  </a:lnTo>
                  <a:lnTo>
                    <a:pt x="30594" y="206260"/>
                  </a:lnTo>
                  <a:close/>
                </a:path>
                <a:path w="80010" h="260985">
                  <a:moveTo>
                    <a:pt x="33197" y="197205"/>
                  </a:moveTo>
                  <a:lnTo>
                    <a:pt x="33186" y="203678"/>
                  </a:lnTo>
                  <a:lnTo>
                    <a:pt x="30594" y="206260"/>
                  </a:lnTo>
                  <a:lnTo>
                    <a:pt x="31562" y="206349"/>
                  </a:lnTo>
                  <a:lnTo>
                    <a:pt x="33351" y="208503"/>
                  </a:lnTo>
                  <a:lnTo>
                    <a:pt x="33197" y="197205"/>
                  </a:lnTo>
                  <a:close/>
                </a:path>
                <a:path w="80010" h="260985">
                  <a:moveTo>
                    <a:pt x="27819" y="185477"/>
                  </a:moveTo>
                  <a:lnTo>
                    <a:pt x="15397" y="185656"/>
                  </a:lnTo>
                  <a:lnTo>
                    <a:pt x="13933" y="192686"/>
                  </a:lnTo>
                  <a:lnTo>
                    <a:pt x="12123" y="204965"/>
                  </a:lnTo>
                  <a:lnTo>
                    <a:pt x="12042" y="205802"/>
                  </a:lnTo>
                  <a:lnTo>
                    <a:pt x="14214" y="207982"/>
                  </a:lnTo>
                  <a:lnTo>
                    <a:pt x="17717" y="205070"/>
                  </a:lnTo>
                  <a:lnTo>
                    <a:pt x="31788" y="205070"/>
                  </a:lnTo>
                  <a:lnTo>
                    <a:pt x="33186" y="203678"/>
                  </a:lnTo>
                  <a:lnTo>
                    <a:pt x="33066" y="190581"/>
                  </a:lnTo>
                  <a:lnTo>
                    <a:pt x="27819" y="185477"/>
                  </a:lnTo>
                  <a:close/>
                </a:path>
                <a:path w="80010" h="260985">
                  <a:moveTo>
                    <a:pt x="31788" y="205070"/>
                  </a:moveTo>
                  <a:lnTo>
                    <a:pt x="17717" y="205070"/>
                  </a:lnTo>
                  <a:lnTo>
                    <a:pt x="30594" y="206260"/>
                  </a:lnTo>
                  <a:lnTo>
                    <a:pt x="31788" y="205070"/>
                  </a:lnTo>
                  <a:close/>
                </a:path>
                <a:path w="80010" h="260985">
                  <a:moveTo>
                    <a:pt x="15398" y="185650"/>
                  </a:moveTo>
                  <a:lnTo>
                    <a:pt x="15021" y="185656"/>
                  </a:lnTo>
                  <a:lnTo>
                    <a:pt x="10045" y="190691"/>
                  </a:lnTo>
                  <a:lnTo>
                    <a:pt x="9927" y="203678"/>
                  </a:lnTo>
                  <a:lnTo>
                    <a:pt x="12042" y="205802"/>
                  </a:lnTo>
                  <a:lnTo>
                    <a:pt x="12123" y="204965"/>
                  </a:lnTo>
                  <a:lnTo>
                    <a:pt x="13933" y="192686"/>
                  </a:lnTo>
                  <a:lnTo>
                    <a:pt x="15398" y="185650"/>
                  </a:lnTo>
                  <a:close/>
                </a:path>
                <a:path w="80010" h="260985">
                  <a:moveTo>
                    <a:pt x="8501" y="134343"/>
                  </a:moveTo>
                  <a:lnTo>
                    <a:pt x="9799" y="180541"/>
                  </a:lnTo>
                  <a:lnTo>
                    <a:pt x="9888" y="203639"/>
                  </a:lnTo>
                  <a:lnTo>
                    <a:pt x="9906" y="190832"/>
                  </a:lnTo>
                  <a:lnTo>
                    <a:pt x="15021" y="185656"/>
                  </a:lnTo>
                  <a:lnTo>
                    <a:pt x="15398" y="185650"/>
                  </a:lnTo>
                  <a:lnTo>
                    <a:pt x="16462" y="180541"/>
                  </a:lnTo>
                  <a:lnTo>
                    <a:pt x="17824" y="175685"/>
                  </a:lnTo>
                  <a:lnTo>
                    <a:pt x="17647" y="175341"/>
                  </a:lnTo>
                  <a:lnTo>
                    <a:pt x="21979" y="161853"/>
                  </a:lnTo>
                  <a:lnTo>
                    <a:pt x="23006" y="158885"/>
                  </a:lnTo>
                  <a:lnTo>
                    <a:pt x="25154" y="152630"/>
                  </a:lnTo>
                  <a:lnTo>
                    <a:pt x="27887" y="145329"/>
                  </a:lnTo>
                  <a:lnTo>
                    <a:pt x="13977" y="145329"/>
                  </a:lnTo>
                  <a:lnTo>
                    <a:pt x="8757" y="140525"/>
                  </a:lnTo>
                  <a:lnTo>
                    <a:pt x="8501" y="134343"/>
                  </a:lnTo>
                  <a:close/>
                </a:path>
                <a:path w="80010" h="260985">
                  <a:moveTo>
                    <a:pt x="55664" y="115403"/>
                  </a:moveTo>
                  <a:lnTo>
                    <a:pt x="52014" y="115403"/>
                  </a:lnTo>
                  <a:lnTo>
                    <a:pt x="59029" y="117304"/>
                  </a:lnTo>
                  <a:lnTo>
                    <a:pt x="66492" y="128609"/>
                  </a:lnTo>
                  <a:lnTo>
                    <a:pt x="64863" y="136564"/>
                  </a:lnTo>
                  <a:lnTo>
                    <a:pt x="58452" y="140796"/>
                  </a:lnTo>
                  <a:lnTo>
                    <a:pt x="58278" y="141001"/>
                  </a:lnTo>
                  <a:lnTo>
                    <a:pt x="56654" y="143449"/>
                  </a:lnTo>
                  <a:lnTo>
                    <a:pt x="55652" y="145503"/>
                  </a:lnTo>
                  <a:lnTo>
                    <a:pt x="54773" y="147466"/>
                  </a:lnTo>
                  <a:lnTo>
                    <a:pt x="52240" y="153513"/>
                  </a:lnTo>
                  <a:lnTo>
                    <a:pt x="53338" y="156296"/>
                  </a:lnTo>
                  <a:lnTo>
                    <a:pt x="55964" y="163153"/>
                  </a:lnTo>
                  <a:lnTo>
                    <a:pt x="58468" y="170058"/>
                  </a:lnTo>
                  <a:lnTo>
                    <a:pt x="60876" y="176997"/>
                  </a:lnTo>
                  <a:lnTo>
                    <a:pt x="64668" y="188327"/>
                  </a:lnTo>
                  <a:lnTo>
                    <a:pt x="69387" y="190691"/>
                  </a:lnTo>
                  <a:lnTo>
                    <a:pt x="77638" y="187948"/>
                  </a:lnTo>
                  <a:lnTo>
                    <a:pt x="80009" y="184033"/>
                  </a:lnTo>
                  <a:lnTo>
                    <a:pt x="77448" y="168494"/>
                  </a:lnTo>
                  <a:lnTo>
                    <a:pt x="68310" y="129329"/>
                  </a:lnTo>
                  <a:lnTo>
                    <a:pt x="61940" y="118485"/>
                  </a:lnTo>
                  <a:lnTo>
                    <a:pt x="55664" y="115403"/>
                  </a:lnTo>
                  <a:close/>
                </a:path>
                <a:path w="80010" h="260985">
                  <a:moveTo>
                    <a:pt x="30435" y="185477"/>
                  </a:moveTo>
                  <a:lnTo>
                    <a:pt x="27819" y="185477"/>
                  </a:lnTo>
                  <a:lnTo>
                    <a:pt x="33066" y="190581"/>
                  </a:lnTo>
                  <a:lnTo>
                    <a:pt x="32978" y="186293"/>
                  </a:lnTo>
                  <a:lnTo>
                    <a:pt x="30435" y="185477"/>
                  </a:lnTo>
                  <a:close/>
                </a:path>
                <a:path w="80010" h="260985">
                  <a:moveTo>
                    <a:pt x="32105" y="159078"/>
                  </a:moveTo>
                  <a:lnTo>
                    <a:pt x="32361" y="165153"/>
                  </a:lnTo>
                  <a:lnTo>
                    <a:pt x="32855" y="180541"/>
                  </a:lnTo>
                  <a:lnTo>
                    <a:pt x="32978" y="186293"/>
                  </a:lnTo>
                  <a:lnTo>
                    <a:pt x="34842" y="186891"/>
                  </a:lnTo>
                  <a:lnTo>
                    <a:pt x="42062" y="183182"/>
                  </a:lnTo>
                  <a:lnTo>
                    <a:pt x="46394" y="169699"/>
                  </a:lnTo>
                  <a:lnTo>
                    <a:pt x="42684" y="162477"/>
                  </a:lnTo>
                  <a:lnTo>
                    <a:pt x="32105" y="159078"/>
                  </a:lnTo>
                  <a:close/>
                </a:path>
                <a:path w="80010" h="260985">
                  <a:moveTo>
                    <a:pt x="44227" y="176441"/>
                  </a:moveTo>
                  <a:lnTo>
                    <a:pt x="42062" y="183182"/>
                  </a:lnTo>
                  <a:lnTo>
                    <a:pt x="34842" y="186891"/>
                  </a:lnTo>
                  <a:lnTo>
                    <a:pt x="41272" y="186891"/>
                  </a:lnTo>
                  <a:lnTo>
                    <a:pt x="44227" y="176441"/>
                  </a:lnTo>
                  <a:close/>
                </a:path>
                <a:path w="80010" h="260985">
                  <a:moveTo>
                    <a:pt x="29201" y="158145"/>
                  </a:moveTo>
                  <a:lnTo>
                    <a:pt x="22072" y="161806"/>
                  </a:lnTo>
                  <a:lnTo>
                    <a:pt x="19812" y="168598"/>
                  </a:lnTo>
                  <a:lnTo>
                    <a:pt x="17824" y="175685"/>
                  </a:lnTo>
                  <a:lnTo>
                    <a:pt x="21357" y="182562"/>
                  </a:lnTo>
                  <a:lnTo>
                    <a:pt x="32978" y="186293"/>
                  </a:lnTo>
                  <a:lnTo>
                    <a:pt x="32855" y="180541"/>
                  </a:lnTo>
                  <a:lnTo>
                    <a:pt x="32361" y="165153"/>
                  </a:lnTo>
                  <a:lnTo>
                    <a:pt x="32105" y="159078"/>
                  </a:lnTo>
                  <a:lnTo>
                    <a:pt x="29201" y="158145"/>
                  </a:lnTo>
                  <a:close/>
                </a:path>
                <a:path w="80010" h="260985">
                  <a:moveTo>
                    <a:pt x="17824" y="175685"/>
                  </a:moveTo>
                  <a:lnTo>
                    <a:pt x="16462" y="180541"/>
                  </a:lnTo>
                  <a:lnTo>
                    <a:pt x="15398" y="185650"/>
                  </a:lnTo>
                  <a:lnTo>
                    <a:pt x="27819" y="185477"/>
                  </a:lnTo>
                  <a:lnTo>
                    <a:pt x="30435" y="185477"/>
                  </a:lnTo>
                  <a:lnTo>
                    <a:pt x="21357" y="182562"/>
                  </a:lnTo>
                  <a:lnTo>
                    <a:pt x="17824" y="175685"/>
                  </a:lnTo>
                  <a:close/>
                </a:path>
                <a:path w="80010" h="260985">
                  <a:moveTo>
                    <a:pt x="31774" y="151219"/>
                  </a:moveTo>
                  <a:lnTo>
                    <a:pt x="32105" y="159078"/>
                  </a:lnTo>
                  <a:lnTo>
                    <a:pt x="42684" y="162477"/>
                  </a:lnTo>
                  <a:lnTo>
                    <a:pt x="46259" y="169438"/>
                  </a:lnTo>
                  <a:lnTo>
                    <a:pt x="46279" y="170058"/>
                  </a:lnTo>
                  <a:lnTo>
                    <a:pt x="44227" y="176441"/>
                  </a:lnTo>
                  <a:lnTo>
                    <a:pt x="46819" y="168494"/>
                  </a:lnTo>
                  <a:lnTo>
                    <a:pt x="49103" y="161806"/>
                  </a:lnTo>
                  <a:lnTo>
                    <a:pt x="50958" y="156824"/>
                  </a:lnTo>
                  <a:lnTo>
                    <a:pt x="44292" y="156824"/>
                  </a:lnTo>
                  <a:lnTo>
                    <a:pt x="31774" y="151219"/>
                  </a:lnTo>
                  <a:close/>
                </a:path>
                <a:path w="80010" h="260985">
                  <a:moveTo>
                    <a:pt x="19845" y="168494"/>
                  </a:moveTo>
                  <a:lnTo>
                    <a:pt x="17647" y="175341"/>
                  </a:lnTo>
                  <a:lnTo>
                    <a:pt x="17824" y="175685"/>
                  </a:lnTo>
                  <a:lnTo>
                    <a:pt x="19845" y="168494"/>
                  </a:lnTo>
                  <a:close/>
                </a:path>
                <a:path w="80010" h="260985">
                  <a:moveTo>
                    <a:pt x="22014" y="161836"/>
                  </a:moveTo>
                  <a:lnTo>
                    <a:pt x="19845" y="168494"/>
                  </a:lnTo>
                  <a:lnTo>
                    <a:pt x="22014" y="161836"/>
                  </a:lnTo>
                  <a:close/>
                </a:path>
                <a:path w="80010" h="260985">
                  <a:moveTo>
                    <a:pt x="28555" y="143674"/>
                  </a:moveTo>
                  <a:lnTo>
                    <a:pt x="28079" y="144816"/>
                  </a:lnTo>
                  <a:lnTo>
                    <a:pt x="25154" y="152630"/>
                  </a:lnTo>
                  <a:lnTo>
                    <a:pt x="22417" y="160598"/>
                  </a:lnTo>
                  <a:lnTo>
                    <a:pt x="22014" y="161836"/>
                  </a:lnTo>
                  <a:lnTo>
                    <a:pt x="29201" y="158145"/>
                  </a:lnTo>
                  <a:lnTo>
                    <a:pt x="32066" y="158145"/>
                  </a:lnTo>
                  <a:lnTo>
                    <a:pt x="31774" y="151219"/>
                  </a:lnTo>
                  <a:lnTo>
                    <a:pt x="31363" y="151036"/>
                  </a:lnTo>
                  <a:lnTo>
                    <a:pt x="28555" y="143674"/>
                  </a:lnTo>
                  <a:close/>
                </a:path>
                <a:path w="80010" h="260985">
                  <a:moveTo>
                    <a:pt x="32066" y="158145"/>
                  </a:moveTo>
                  <a:lnTo>
                    <a:pt x="29201" y="158145"/>
                  </a:lnTo>
                  <a:lnTo>
                    <a:pt x="32105" y="159078"/>
                  </a:lnTo>
                  <a:lnTo>
                    <a:pt x="32066" y="158145"/>
                  </a:lnTo>
                  <a:close/>
                </a:path>
                <a:path w="80010" h="260985">
                  <a:moveTo>
                    <a:pt x="37377" y="129329"/>
                  </a:moveTo>
                  <a:lnTo>
                    <a:pt x="34259" y="130519"/>
                  </a:lnTo>
                  <a:lnTo>
                    <a:pt x="31359" y="136994"/>
                  </a:lnTo>
                  <a:lnTo>
                    <a:pt x="31117" y="137571"/>
                  </a:lnTo>
                  <a:lnTo>
                    <a:pt x="31725" y="150050"/>
                  </a:lnTo>
                  <a:lnTo>
                    <a:pt x="31840" y="151249"/>
                  </a:lnTo>
                  <a:lnTo>
                    <a:pt x="44292" y="156824"/>
                  </a:lnTo>
                  <a:lnTo>
                    <a:pt x="51879" y="153930"/>
                  </a:lnTo>
                  <a:lnTo>
                    <a:pt x="52158" y="153306"/>
                  </a:lnTo>
                  <a:lnTo>
                    <a:pt x="51260" y="151036"/>
                  </a:lnTo>
                  <a:lnTo>
                    <a:pt x="49278" y="146179"/>
                  </a:lnTo>
                  <a:lnTo>
                    <a:pt x="46602" y="141446"/>
                  </a:lnTo>
                  <a:lnTo>
                    <a:pt x="43895" y="140225"/>
                  </a:lnTo>
                  <a:lnTo>
                    <a:pt x="41696" y="138098"/>
                  </a:lnTo>
                  <a:lnTo>
                    <a:pt x="37377" y="129329"/>
                  </a:lnTo>
                  <a:close/>
                </a:path>
                <a:path w="80010" h="260985">
                  <a:moveTo>
                    <a:pt x="52158" y="153306"/>
                  </a:moveTo>
                  <a:lnTo>
                    <a:pt x="51879" y="153930"/>
                  </a:lnTo>
                  <a:lnTo>
                    <a:pt x="44292" y="156824"/>
                  </a:lnTo>
                  <a:lnTo>
                    <a:pt x="50958" y="156824"/>
                  </a:lnTo>
                  <a:lnTo>
                    <a:pt x="51796" y="154574"/>
                  </a:lnTo>
                  <a:lnTo>
                    <a:pt x="52240" y="153513"/>
                  </a:lnTo>
                  <a:lnTo>
                    <a:pt x="52158" y="153306"/>
                  </a:lnTo>
                  <a:close/>
                </a:path>
                <a:path w="80010" h="260985">
                  <a:moveTo>
                    <a:pt x="54773" y="147466"/>
                  </a:moveTo>
                  <a:lnTo>
                    <a:pt x="52158" y="153306"/>
                  </a:lnTo>
                  <a:lnTo>
                    <a:pt x="52240" y="153513"/>
                  </a:lnTo>
                  <a:lnTo>
                    <a:pt x="54773" y="147466"/>
                  </a:lnTo>
                  <a:close/>
                </a:path>
                <a:path w="80010" h="260985">
                  <a:moveTo>
                    <a:pt x="41845" y="127626"/>
                  </a:moveTo>
                  <a:lnTo>
                    <a:pt x="37377" y="129329"/>
                  </a:lnTo>
                  <a:lnTo>
                    <a:pt x="41696" y="138098"/>
                  </a:lnTo>
                  <a:lnTo>
                    <a:pt x="43895" y="140225"/>
                  </a:lnTo>
                  <a:lnTo>
                    <a:pt x="46602" y="141446"/>
                  </a:lnTo>
                  <a:lnTo>
                    <a:pt x="49278" y="146179"/>
                  </a:lnTo>
                  <a:lnTo>
                    <a:pt x="51347" y="151249"/>
                  </a:lnTo>
                  <a:lnTo>
                    <a:pt x="52158" y="153306"/>
                  </a:lnTo>
                  <a:lnTo>
                    <a:pt x="57379" y="141646"/>
                  </a:lnTo>
                  <a:lnTo>
                    <a:pt x="57165" y="141646"/>
                  </a:lnTo>
                  <a:lnTo>
                    <a:pt x="57422" y="141447"/>
                  </a:lnTo>
                  <a:lnTo>
                    <a:pt x="57668" y="141001"/>
                  </a:lnTo>
                  <a:lnTo>
                    <a:pt x="54773" y="133414"/>
                  </a:lnTo>
                  <a:lnTo>
                    <a:pt x="41845" y="127626"/>
                  </a:lnTo>
                  <a:close/>
                </a:path>
                <a:path w="80010" h="260985">
                  <a:moveTo>
                    <a:pt x="31103" y="137606"/>
                  </a:moveTo>
                  <a:lnTo>
                    <a:pt x="31146" y="139597"/>
                  </a:lnTo>
                  <a:lnTo>
                    <a:pt x="29530" y="141353"/>
                  </a:lnTo>
                  <a:lnTo>
                    <a:pt x="28555" y="143674"/>
                  </a:lnTo>
                  <a:lnTo>
                    <a:pt x="31363" y="151036"/>
                  </a:lnTo>
                  <a:lnTo>
                    <a:pt x="31774" y="151219"/>
                  </a:lnTo>
                  <a:lnTo>
                    <a:pt x="31103" y="137606"/>
                  </a:lnTo>
                  <a:close/>
                </a:path>
                <a:path w="80010" h="260985">
                  <a:moveTo>
                    <a:pt x="58452" y="140796"/>
                  </a:moveTo>
                  <a:lnTo>
                    <a:pt x="57469" y="141446"/>
                  </a:lnTo>
                  <a:lnTo>
                    <a:pt x="54773" y="147466"/>
                  </a:lnTo>
                  <a:lnTo>
                    <a:pt x="56017" y="144742"/>
                  </a:lnTo>
                  <a:lnTo>
                    <a:pt x="56654" y="143449"/>
                  </a:lnTo>
                  <a:lnTo>
                    <a:pt x="58300" y="140968"/>
                  </a:lnTo>
                  <a:lnTo>
                    <a:pt x="58452" y="140796"/>
                  </a:lnTo>
                  <a:close/>
                </a:path>
                <a:path w="80010" h="260985">
                  <a:moveTo>
                    <a:pt x="25267" y="122356"/>
                  </a:moveTo>
                  <a:lnTo>
                    <a:pt x="12966" y="123023"/>
                  </a:lnTo>
                  <a:lnTo>
                    <a:pt x="8247" y="128216"/>
                  </a:lnTo>
                  <a:lnTo>
                    <a:pt x="8757" y="140525"/>
                  </a:lnTo>
                  <a:lnTo>
                    <a:pt x="13977" y="145329"/>
                  </a:lnTo>
                  <a:lnTo>
                    <a:pt x="26342" y="144816"/>
                  </a:lnTo>
                  <a:lnTo>
                    <a:pt x="29260" y="141646"/>
                  </a:lnTo>
                  <a:lnTo>
                    <a:pt x="31047" y="137690"/>
                  </a:lnTo>
                  <a:lnTo>
                    <a:pt x="30883" y="133272"/>
                  </a:lnTo>
                  <a:lnTo>
                    <a:pt x="30504" y="127054"/>
                  </a:lnTo>
                  <a:lnTo>
                    <a:pt x="25267" y="122356"/>
                  </a:lnTo>
                  <a:close/>
                </a:path>
                <a:path w="80010" h="260985">
                  <a:moveTo>
                    <a:pt x="29292" y="141612"/>
                  </a:moveTo>
                  <a:lnTo>
                    <a:pt x="26342" y="144816"/>
                  </a:lnTo>
                  <a:lnTo>
                    <a:pt x="13977" y="145329"/>
                  </a:lnTo>
                  <a:lnTo>
                    <a:pt x="27887" y="145329"/>
                  </a:lnTo>
                  <a:lnTo>
                    <a:pt x="28107" y="144742"/>
                  </a:lnTo>
                  <a:lnTo>
                    <a:pt x="28555" y="143674"/>
                  </a:lnTo>
                  <a:lnTo>
                    <a:pt x="28469" y="143449"/>
                  </a:lnTo>
                  <a:lnTo>
                    <a:pt x="29292" y="141612"/>
                  </a:lnTo>
                  <a:close/>
                </a:path>
                <a:path w="80010" h="260985">
                  <a:moveTo>
                    <a:pt x="29530" y="141353"/>
                  </a:moveTo>
                  <a:lnTo>
                    <a:pt x="29276" y="141646"/>
                  </a:lnTo>
                  <a:lnTo>
                    <a:pt x="28469" y="143449"/>
                  </a:lnTo>
                  <a:lnTo>
                    <a:pt x="28555" y="143674"/>
                  </a:lnTo>
                  <a:lnTo>
                    <a:pt x="29530" y="141353"/>
                  </a:lnTo>
                  <a:close/>
                </a:path>
                <a:path w="80010" h="260985">
                  <a:moveTo>
                    <a:pt x="57493" y="141392"/>
                  </a:moveTo>
                  <a:lnTo>
                    <a:pt x="57165" y="141646"/>
                  </a:lnTo>
                  <a:lnTo>
                    <a:pt x="57467" y="141447"/>
                  </a:lnTo>
                  <a:close/>
                </a:path>
                <a:path w="80010" h="260985">
                  <a:moveTo>
                    <a:pt x="57469" y="141446"/>
                  </a:moveTo>
                  <a:lnTo>
                    <a:pt x="57165" y="141646"/>
                  </a:lnTo>
                  <a:lnTo>
                    <a:pt x="57379" y="141646"/>
                  </a:lnTo>
                  <a:lnTo>
                    <a:pt x="57469" y="141446"/>
                  </a:lnTo>
                  <a:close/>
                </a:path>
                <a:path w="80010" h="260985">
                  <a:moveTo>
                    <a:pt x="31065" y="137650"/>
                  </a:moveTo>
                  <a:lnTo>
                    <a:pt x="29292" y="141612"/>
                  </a:lnTo>
                  <a:lnTo>
                    <a:pt x="29530" y="141353"/>
                  </a:lnTo>
                  <a:lnTo>
                    <a:pt x="31067" y="137690"/>
                  </a:lnTo>
                  <a:close/>
                </a:path>
                <a:path w="80010" h="260985">
                  <a:moveTo>
                    <a:pt x="58873" y="140322"/>
                  </a:moveTo>
                  <a:lnTo>
                    <a:pt x="57543" y="141353"/>
                  </a:lnTo>
                  <a:lnTo>
                    <a:pt x="58452" y="140796"/>
                  </a:lnTo>
                  <a:lnTo>
                    <a:pt x="58873" y="140322"/>
                  </a:lnTo>
                  <a:close/>
                </a:path>
                <a:path w="80010" h="260985">
                  <a:moveTo>
                    <a:pt x="65843" y="127626"/>
                  </a:moveTo>
                  <a:lnTo>
                    <a:pt x="41845" y="127626"/>
                  </a:lnTo>
                  <a:lnTo>
                    <a:pt x="54773" y="133414"/>
                  </a:lnTo>
                  <a:lnTo>
                    <a:pt x="57668" y="141001"/>
                  </a:lnTo>
                  <a:lnTo>
                    <a:pt x="57493" y="141392"/>
                  </a:lnTo>
                  <a:lnTo>
                    <a:pt x="58873" y="140322"/>
                  </a:lnTo>
                  <a:lnTo>
                    <a:pt x="59171" y="140322"/>
                  </a:lnTo>
                  <a:lnTo>
                    <a:pt x="64863" y="136564"/>
                  </a:lnTo>
                  <a:lnTo>
                    <a:pt x="66492" y="128609"/>
                  </a:lnTo>
                  <a:lnTo>
                    <a:pt x="65843" y="127626"/>
                  </a:lnTo>
                  <a:close/>
                </a:path>
                <a:path w="80010" h="260985">
                  <a:moveTo>
                    <a:pt x="31067" y="137690"/>
                  </a:moveTo>
                  <a:lnTo>
                    <a:pt x="29530" y="141353"/>
                  </a:lnTo>
                  <a:lnTo>
                    <a:pt x="31146" y="139597"/>
                  </a:lnTo>
                  <a:lnTo>
                    <a:pt x="31067" y="137690"/>
                  </a:lnTo>
                  <a:close/>
                </a:path>
                <a:path w="80010" h="260985">
                  <a:moveTo>
                    <a:pt x="59171" y="140322"/>
                  </a:moveTo>
                  <a:lnTo>
                    <a:pt x="58873" y="140322"/>
                  </a:lnTo>
                  <a:lnTo>
                    <a:pt x="58452" y="140796"/>
                  </a:lnTo>
                  <a:lnTo>
                    <a:pt x="59171" y="140322"/>
                  </a:lnTo>
                  <a:close/>
                </a:path>
                <a:path w="80010" h="260985">
                  <a:moveTo>
                    <a:pt x="30883" y="133272"/>
                  </a:moveTo>
                  <a:lnTo>
                    <a:pt x="31065" y="137650"/>
                  </a:lnTo>
                  <a:lnTo>
                    <a:pt x="31050" y="136564"/>
                  </a:lnTo>
                  <a:lnTo>
                    <a:pt x="30883" y="133272"/>
                  </a:lnTo>
                  <a:close/>
                </a:path>
                <a:path w="80010" h="260985">
                  <a:moveTo>
                    <a:pt x="31359" y="136994"/>
                  </a:moveTo>
                  <a:lnTo>
                    <a:pt x="31101" y="137571"/>
                  </a:lnTo>
                  <a:lnTo>
                    <a:pt x="31359" y="136994"/>
                  </a:lnTo>
                  <a:close/>
                </a:path>
                <a:path w="80010" h="260985">
                  <a:moveTo>
                    <a:pt x="3975" y="70122"/>
                  </a:moveTo>
                  <a:lnTo>
                    <a:pt x="5453" y="85624"/>
                  </a:lnTo>
                  <a:lnTo>
                    <a:pt x="6715" y="101848"/>
                  </a:lnTo>
                  <a:lnTo>
                    <a:pt x="7741" y="118485"/>
                  </a:lnTo>
                  <a:lnTo>
                    <a:pt x="8501" y="134343"/>
                  </a:lnTo>
                  <a:lnTo>
                    <a:pt x="8247" y="128216"/>
                  </a:lnTo>
                  <a:lnTo>
                    <a:pt x="12966" y="123023"/>
                  </a:lnTo>
                  <a:lnTo>
                    <a:pt x="25267" y="122356"/>
                  </a:lnTo>
                  <a:lnTo>
                    <a:pt x="30218" y="122356"/>
                  </a:lnTo>
                  <a:lnTo>
                    <a:pt x="29872" y="116680"/>
                  </a:lnTo>
                  <a:lnTo>
                    <a:pt x="28620" y="100105"/>
                  </a:lnTo>
                  <a:lnTo>
                    <a:pt x="27100" y="83552"/>
                  </a:lnTo>
                  <a:lnTo>
                    <a:pt x="26668" y="79621"/>
                  </a:lnTo>
                  <a:lnTo>
                    <a:pt x="9818" y="79621"/>
                  </a:lnTo>
                  <a:lnTo>
                    <a:pt x="4527" y="75333"/>
                  </a:lnTo>
                  <a:lnTo>
                    <a:pt x="3975" y="70122"/>
                  </a:lnTo>
                  <a:close/>
                </a:path>
                <a:path w="80010" h="260985">
                  <a:moveTo>
                    <a:pt x="30504" y="127054"/>
                  </a:moveTo>
                  <a:lnTo>
                    <a:pt x="30883" y="133272"/>
                  </a:lnTo>
                  <a:lnTo>
                    <a:pt x="30609" y="128216"/>
                  </a:lnTo>
                  <a:lnTo>
                    <a:pt x="30504" y="127054"/>
                  </a:lnTo>
                  <a:close/>
                </a:path>
                <a:path w="80010" h="260985">
                  <a:moveTo>
                    <a:pt x="39864" y="121390"/>
                  </a:moveTo>
                  <a:lnTo>
                    <a:pt x="38844" y="121893"/>
                  </a:lnTo>
                  <a:lnTo>
                    <a:pt x="34584" y="129792"/>
                  </a:lnTo>
                  <a:lnTo>
                    <a:pt x="34259" y="130518"/>
                  </a:lnTo>
                  <a:lnTo>
                    <a:pt x="37377" y="129329"/>
                  </a:lnTo>
                  <a:lnTo>
                    <a:pt x="37252" y="129077"/>
                  </a:lnTo>
                  <a:lnTo>
                    <a:pt x="39864" y="121390"/>
                  </a:lnTo>
                  <a:close/>
                </a:path>
                <a:path w="80010" h="260985">
                  <a:moveTo>
                    <a:pt x="52014" y="115403"/>
                  </a:moveTo>
                  <a:lnTo>
                    <a:pt x="39864" y="121390"/>
                  </a:lnTo>
                  <a:lnTo>
                    <a:pt x="37412" y="128609"/>
                  </a:lnTo>
                  <a:lnTo>
                    <a:pt x="37377" y="129329"/>
                  </a:lnTo>
                  <a:lnTo>
                    <a:pt x="41845" y="127626"/>
                  </a:lnTo>
                  <a:lnTo>
                    <a:pt x="65843" y="127626"/>
                  </a:lnTo>
                  <a:lnTo>
                    <a:pt x="59029" y="117304"/>
                  </a:lnTo>
                  <a:lnTo>
                    <a:pt x="52014" y="115403"/>
                  </a:lnTo>
                  <a:close/>
                </a:path>
                <a:path w="80010" h="260985">
                  <a:moveTo>
                    <a:pt x="30218" y="122356"/>
                  </a:moveTo>
                  <a:lnTo>
                    <a:pt x="25267" y="122356"/>
                  </a:lnTo>
                  <a:lnTo>
                    <a:pt x="30504" y="127054"/>
                  </a:lnTo>
                  <a:lnTo>
                    <a:pt x="30218" y="122356"/>
                  </a:lnTo>
                  <a:close/>
                </a:path>
                <a:path w="80010" h="260985">
                  <a:moveTo>
                    <a:pt x="53836" y="114505"/>
                  </a:moveTo>
                  <a:lnTo>
                    <a:pt x="39864" y="121390"/>
                  </a:lnTo>
                  <a:lnTo>
                    <a:pt x="52014" y="115403"/>
                  </a:lnTo>
                  <a:lnTo>
                    <a:pt x="55664" y="115403"/>
                  </a:lnTo>
                  <a:lnTo>
                    <a:pt x="53836" y="114505"/>
                  </a:lnTo>
                  <a:close/>
                </a:path>
                <a:path w="80010" h="260985">
                  <a:moveTo>
                    <a:pt x="19226" y="56922"/>
                  </a:moveTo>
                  <a:lnTo>
                    <a:pt x="7493" y="58326"/>
                  </a:lnTo>
                  <a:lnTo>
                    <a:pt x="3296" y="63580"/>
                  </a:lnTo>
                  <a:lnTo>
                    <a:pt x="4527" y="75333"/>
                  </a:lnTo>
                  <a:lnTo>
                    <a:pt x="9818" y="79621"/>
                  </a:lnTo>
                  <a:lnTo>
                    <a:pt x="21633" y="78384"/>
                  </a:lnTo>
                  <a:lnTo>
                    <a:pt x="25920" y="73094"/>
                  </a:lnTo>
                  <a:lnTo>
                    <a:pt x="25284" y="67029"/>
                  </a:lnTo>
                  <a:lnTo>
                    <a:pt x="24566" y="61122"/>
                  </a:lnTo>
                  <a:lnTo>
                    <a:pt x="19226" y="56922"/>
                  </a:lnTo>
                  <a:close/>
                </a:path>
                <a:path w="80010" h="260985">
                  <a:moveTo>
                    <a:pt x="25284" y="67029"/>
                  </a:moveTo>
                  <a:lnTo>
                    <a:pt x="25920" y="73094"/>
                  </a:lnTo>
                  <a:lnTo>
                    <a:pt x="21633" y="78384"/>
                  </a:lnTo>
                  <a:lnTo>
                    <a:pt x="9818" y="79621"/>
                  </a:lnTo>
                  <a:lnTo>
                    <a:pt x="26668" y="79621"/>
                  </a:lnTo>
                  <a:lnTo>
                    <a:pt x="25284" y="67029"/>
                  </a:lnTo>
                  <a:close/>
                </a:path>
                <a:path w="80010" h="260985">
                  <a:moveTo>
                    <a:pt x="697" y="33445"/>
                  </a:moveTo>
                  <a:lnTo>
                    <a:pt x="905" y="38070"/>
                  </a:lnTo>
                  <a:lnTo>
                    <a:pt x="1744" y="48543"/>
                  </a:lnTo>
                  <a:lnTo>
                    <a:pt x="3023" y="61132"/>
                  </a:lnTo>
                  <a:lnTo>
                    <a:pt x="3975" y="70122"/>
                  </a:lnTo>
                  <a:lnTo>
                    <a:pt x="3296" y="63580"/>
                  </a:lnTo>
                  <a:lnTo>
                    <a:pt x="7493" y="58326"/>
                  </a:lnTo>
                  <a:lnTo>
                    <a:pt x="19226" y="56922"/>
                  </a:lnTo>
                  <a:lnTo>
                    <a:pt x="24056" y="56922"/>
                  </a:lnTo>
                  <a:lnTo>
                    <a:pt x="22886" y="46946"/>
                  </a:lnTo>
                  <a:lnTo>
                    <a:pt x="21967" y="37848"/>
                  </a:lnTo>
                  <a:lnTo>
                    <a:pt x="5303" y="37848"/>
                  </a:lnTo>
                  <a:lnTo>
                    <a:pt x="697" y="33445"/>
                  </a:lnTo>
                  <a:close/>
                </a:path>
                <a:path w="80010" h="260985">
                  <a:moveTo>
                    <a:pt x="24056" y="56922"/>
                  </a:moveTo>
                  <a:lnTo>
                    <a:pt x="19226" y="56922"/>
                  </a:lnTo>
                  <a:lnTo>
                    <a:pt x="24566" y="61122"/>
                  </a:lnTo>
                  <a:lnTo>
                    <a:pt x="24056" y="56922"/>
                  </a:lnTo>
                  <a:close/>
                </a:path>
                <a:path w="80010" h="260985">
                  <a:moveTo>
                    <a:pt x="1718" y="20484"/>
                  </a:moveTo>
                  <a:lnTo>
                    <a:pt x="311" y="22005"/>
                  </a:lnTo>
                  <a:lnTo>
                    <a:pt x="459" y="28134"/>
                  </a:lnTo>
                  <a:lnTo>
                    <a:pt x="697" y="33445"/>
                  </a:lnTo>
                  <a:lnTo>
                    <a:pt x="5303" y="37848"/>
                  </a:lnTo>
                  <a:lnTo>
                    <a:pt x="16743" y="37593"/>
                  </a:lnTo>
                  <a:lnTo>
                    <a:pt x="20006" y="34181"/>
                  </a:lnTo>
                  <a:lnTo>
                    <a:pt x="18260" y="34065"/>
                  </a:lnTo>
                  <a:lnTo>
                    <a:pt x="11428" y="26261"/>
                  </a:lnTo>
                  <a:lnTo>
                    <a:pt x="9046" y="23510"/>
                  </a:lnTo>
                  <a:lnTo>
                    <a:pt x="4881" y="23510"/>
                  </a:lnTo>
                  <a:lnTo>
                    <a:pt x="1718" y="20484"/>
                  </a:lnTo>
                  <a:close/>
                </a:path>
                <a:path w="80010" h="260985">
                  <a:moveTo>
                    <a:pt x="20006" y="34181"/>
                  </a:moveTo>
                  <a:lnTo>
                    <a:pt x="16743" y="37593"/>
                  </a:lnTo>
                  <a:lnTo>
                    <a:pt x="5303" y="37848"/>
                  </a:lnTo>
                  <a:lnTo>
                    <a:pt x="21967" y="37848"/>
                  </a:lnTo>
                  <a:lnTo>
                    <a:pt x="21869" y="36878"/>
                  </a:lnTo>
                  <a:lnTo>
                    <a:pt x="21681" y="34292"/>
                  </a:lnTo>
                  <a:lnTo>
                    <a:pt x="20006" y="34181"/>
                  </a:lnTo>
                  <a:close/>
                </a:path>
                <a:path w="80010" h="260985">
                  <a:moveTo>
                    <a:pt x="19764" y="6058"/>
                  </a:moveTo>
                  <a:lnTo>
                    <a:pt x="22095" y="9644"/>
                  </a:lnTo>
                  <a:lnTo>
                    <a:pt x="21949" y="14141"/>
                  </a:lnTo>
                  <a:lnTo>
                    <a:pt x="20547" y="16018"/>
                  </a:lnTo>
                  <a:lnTo>
                    <a:pt x="21107" y="26261"/>
                  </a:lnTo>
                  <a:lnTo>
                    <a:pt x="21681" y="34292"/>
                  </a:lnTo>
                  <a:lnTo>
                    <a:pt x="23936" y="34442"/>
                  </a:lnTo>
                  <a:lnTo>
                    <a:pt x="31142" y="28134"/>
                  </a:lnTo>
                  <a:lnTo>
                    <a:pt x="31748" y="22957"/>
                  </a:lnTo>
                  <a:lnTo>
                    <a:pt x="22465" y="9968"/>
                  </a:lnTo>
                  <a:lnTo>
                    <a:pt x="19764" y="6058"/>
                  </a:lnTo>
                  <a:close/>
                </a:path>
                <a:path w="80010" h="260985">
                  <a:moveTo>
                    <a:pt x="21136" y="26799"/>
                  </a:moveTo>
                  <a:lnTo>
                    <a:pt x="21276" y="32853"/>
                  </a:lnTo>
                  <a:lnTo>
                    <a:pt x="20006" y="34181"/>
                  </a:lnTo>
                  <a:lnTo>
                    <a:pt x="21681" y="34292"/>
                  </a:lnTo>
                  <a:lnTo>
                    <a:pt x="21136" y="26799"/>
                  </a:lnTo>
                  <a:close/>
                </a:path>
                <a:path w="80010" h="260985">
                  <a:moveTo>
                    <a:pt x="18690" y="19174"/>
                  </a:moveTo>
                  <a:lnTo>
                    <a:pt x="17866" y="20989"/>
                  </a:lnTo>
                  <a:lnTo>
                    <a:pt x="14367" y="23299"/>
                  </a:lnTo>
                  <a:lnTo>
                    <a:pt x="8968" y="23419"/>
                  </a:lnTo>
                  <a:lnTo>
                    <a:pt x="11428" y="26261"/>
                  </a:lnTo>
                  <a:lnTo>
                    <a:pt x="18260" y="34065"/>
                  </a:lnTo>
                  <a:lnTo>
                    <a:pt x="20006" y="34181"/>
                  </a:lnTo>
                  <a:lnTo>
                    <a:pt x="21276" y="32853"/>
                  </a:lnTo>
                  <a:lnTo>
                    <a:pt x="21154" y="27594"/>
                  </a:lnTo>
                  <a:lnTo>
                    <a:pt x="21107" y="26261"/>
                  </a:lnTo>
                  <a:lnTo>
                    <a:pt x="20824" y="21087"/>
                  </a:lnTo>
                  <a:lnTo>
                    <a:pt x="18690" y="19174"/>
                  </a:lnTo>
                  <a:close/>
                </a:path>
                <a:path w="80010" h="260985">
                  <a:moveTo>
                    <a:pt x="372" y="24757"/>
                  </a:moveTo>
                  <a:lnTo>
                    <a:pt x="562" y="33315"/>
                  </a:lnTo>
                  <a:lnTo>
                    <a:pt x="697" y="33445"/>
                  </a:lnTo>
                  <a:lnTo>
                    <a:pt x="459" y="28134"/>
                  </a:lnTo>
                  <a:lnTo>
                    <a:pt x="372" y="24757"/>
                  </a:lnTo>
                  <a:close/>
                </a:path>
                <a:path w="80010" h="260985">
                  <a:moveTo>
                    <a:pt x="20547" y="16018"/>
                  </a:moveTo>
                  <a:lnTo>
                    <a:pt x="19448" y="17503"/>
                  </a:lnTo>
                  <a:lnTo>
                    <a:pt x="18690" y="19174"/>
                  </a:lnTo>
                  <a:lnTo>
                    <a:pt x="20824" y="21087"/>
                  </a:lnTo>
                  <a:lnTo>
                    <a:pt x="21136" y="26799"/>
                  </a:lnTo>
                  <a:lnTo>
                    <a:pt x="20547" y="16018"/>
                  </a:lnTo>
                  <a:close/>
                </a:path>
                <a:path w="80010" h="260985">
                  <a:moveTo>
                    <a:pt x="4074" y="17940"/>
                  </a:moveTo>
                  <a:lnTo>
                    <a:pt x="1718" y="20484"/>
                  </a:lnTo>
                  <a:lnTo>
                    <a:pt x="4881" y="23510"/>
                  </a:lnTo>
                  <a:lnTo>
                    <a:pt x="8968" y="23419"/>
                  </a:lnTo>
                  <a:lnTo>
                    <a:pt x="7737" y="22005"/>
                  </a:lnTo>
                  <a:lnTo>
                    <a:pt x="4074" y="17940"/>
                  </a:lnTo>
                  <a:close/>
                </a:path>
                <a:path w="80010" h="260985">
                  <a:moveTo>
                    <a:pt x="8968" y="23419"/>
                  </a:moveTo>
                  <a:lnTo>
                    <a:pt x="4881" y="23510"/>
                  </a:lnTo>
                  <a:lnTo>
                    <a:pt x="9046" y="23510"/>
                  </a:lnTo>
                  <a:close/>
                </a:path>
                <a:path w="80010" h="260985">
                  <a:moveTo>
                    <a:pt x="17547" y="18149"/>
                  </a:moveTo>
                  <a:lnTo>
                    <a:pt x="4263" y="18149"/>
                  </a:lnTo>
                  <a:lnTo>
                    <a:pt x="7885" y="22169"/>
                  </a:lnTo>
                  <a:lnTo>
                    <a:pt x="8968" y="23419"/>
                  </a:lnTo>
                  <a:lnTo>
                    <a:pt x="14367" y="23299"/>
                  </a:lnTo>
                  <a:lnTo>
                    <a:pt x="17866" y="20989"/>
                  </a:lnTo>
                  <a:lnTo>
                    <a:pt x="18690" y="19174"/>
                  </a:lnTo>
                  <a:lnTo>
                    <a:pt x="17547" y="18149"/>
                  </a:lnTo>
                  <a:close/>
                </a:path>
                <a:path w="80010" h="260985">
                  <a:moveTo>
                    <a:pt x="121" y="13483"/>
                  </a:moveTo>
                  <a:lnTo>
                    <a:pt x="311" y="22005"/>
                  </a:lnTo>
                  <a:lnTo>
                    <a:pt x="1718" y="20484"/>
                  </a:lnTo>
                  <a:lnTo>
                    <a:pt x="348" y="19174"/>
                  </a:lnTo>
                  <a:lnTo>
                    <a:pt x="225" y="18149"/>
                  </a:lnTo>
                  <a:lnTo>
                    <a:pt x="121" y="13483"/>
                  </a:lnTo>
                  <a:close/>
                </a:path>
                <a:path w="80010" h="260985">
                  <a:moveTo>
                    <a:pt x="6140" y="3336"/>
                  </a:moveTo>
                  <a:lnTo>
                    <a:pt x="4237" y="3440"/>
                  </a:lnTo>
                  <a:lnTo>
                    <a:pt x="685" y="7275"/>
                  </a:lnTo>
                  <a:lnTo>
                    <a:pt x="120" y="9644"/>
                  </a:lnTo>
                  <a:lnTo>
                    <a:pt x="103" y="12675"/>
                  </a:lnTo>
                  <a:lnTo>
                    <a:pt x="225" y="18149"/>
                  </a:lnTo>
                  <a:lnTo>
                    <a:pt x="348" y="19174"/>
                  </a:lnTo>
                  <a:lnTo>
                    <a:pt x="1718" y="20484"/>
                  </a:lnTo>
                  <a:lnTo>
                    <a:pt x="3881" y="18149"/>
                  </a:lnTo>
                  <a:lnTo>
                    <a:pt x="3980" y="17835"/>
                  </a:lnTo>
                  <a:lnTo>
                    <a:pt x="3594" y="17325"/>
                  </a:lnTo>
                  <a:lnTo>
                    <a:pt x="382" y="12675"/>
                  </a:lnTo>
                  <a:lnTo>
                    <a:pt x="1504" y="6539"/>
                  </a:lnTo>
                  <a:lnTo>
                    <a:pt x="6140" y="3336"/>
                  </a:lnTo>
                  <a:close/>
                </a:path>
                <a:path w="80010" h="260985">
                  <a:moveTo>
                    <a:pt x="20032" y="16708"/>
                  </a:moveTo>
                  <a:lnTo>
                    <a:pt x="15939" y="16708"/>
                  </a:lnTo>
                  <a:lnTo>
                    <a:pt x="18690" y="19174"/>
                  </a:lnTo>
                  <a:lnTo>
                    <a:pt x="19481" y="17444"/>
                  </a:lnTo>
                  <a:lnTo>
                    <a:pt x="20032" y="16708"/>
                  </a:lnTo>
                  <a:close/>
                </a:path>
                <a:path w="80010" h="260985">
                  <a:moveTo>
                    <a:pt x="15939" y="16708"/>
                  </a:moveTo>
                  <a:lnTo>
                    <a:pt x="4644" y="17325"/>
                  </a:lnTo>
                  <a:lnTo>
                    <a:pt x="4074" y="17940"/>
                  </a:lnTo>
                  <a:lnTo>
                    <a:pt x="4263" y="18150"/>
                  </a:lnTo>
                  <a:lnTo>
                    <a:pt x="17547" y="18149"/>
                  </a:lnTo>
                  <a:lnTo>
                    <a:pt x="15939" y="16708"/>
                  </a:lnTo>
                  <a:close/>
                </a:path>
                <a:path w="80010" h="260985">
                  <a:moveTo>
                    <a:pt x="15284" y="2835"/>
                  </a:moveTo>
                  <a:lnTo>
                    <a:pt x="6140" y="3336"/>
                  </a:lnTo>
                  <a:lnTo>
                    <a:pt x="1504" y="6539"/>
                  </a:lnTo>
                  <a:lnTo>
                    <a:pt x="382" y="12675"/>
                  </a:lnTo>
                  <a:lnTo>
                    <a:pt x="3717" y="17503"/>
                  </a:lnTo>
                  <a:lnTo>
                    <a:pt x="4074" y="17940"/>
                  </a:lnTo>
                  <a:lnTo>
                    <a:pt x="4644" y="17325"/>
                  </a:lnTo>
                  <a:lnTo>
                    <a:pt x="15939" y="16708"/>
                  </a:lnTo>
                  <a:lnTo>
                    <a:pt x="20032" y="16708"/>
                  </a:lnTo>
                  <a:lnTo>
                    <a:pt x="20547" y="16018"/>
                  </a:lnTo>
                  <a:lnTo>
                    <a:pt x="20060" y="7118"/>
                  </a:lnTo>
                  <a:lnTo>
                    <a:pt x="15284" y="2835"/>
                  </a:lnTo>
                  <a:close/>
                </a:path>
                <a:path w="80010" h="260985">
                  <a:moveTo>
                    <a:pt x="16727" y="2835"/>
                  </a:moveTo>
                  <a:lnTo>
                    <a:pt x="15284" y="2835"/>
                  </a:lnTo>
                  <a:lnTo>
                    <a:pt x="20060" y="7118"/>
                  </a:lnTo>
                  <a:lnTo>
                    <a:pt x="20547" y="16018"/>
                  </a:lnTo>
                  <a:lnTo>
                    <a:pt x="21949" y="14141"/>
                  </a:lnTo>
                  <a:lnTo>
                    <a:pt x="22095" y="9644"/>
                  </a:lnTo>
                  <a:lnTo>
                    <a:pt x="19764" y="6058"/>
                  </a:lnTo>
                  <a:lnTo>
                    <a:pt x="18690" y="4504"/>
                  </a:lnTo>
                  <a:lnTo>
                    <a:pt x="17691" y="3439"/>
                  </a:lnTo>
                  <a:lnTo>
                    <a:pt x="16727" y="2835"/>
                  </a:lnTo>
                  <a:close/>
                </a:path>
                <a:path w="80010" h="260985">
                  <a:moveTo>
                    <a:pt x="685" y="7275"/>
                  </a:moveTo>
                  <a:lnTo>
                    <a:pt x="0" y="8016"/>
                  </a:lnTo>
                  <a:lnTo>
                    <a:pt x="43" y="9968"/>
                  </a:lnTo>
                  <a:lnTo>
                    <a:pt x="685" y="7275"/>
                  </a:lnTo>
                  <a:close/>
                </a:path>
                <a:path w="80010" h="260985">
                  <a:moveTo>
                    <a:pt x="12195" y="0"/>
                  </a:moveTo>
                  <a:lnTo>
                    <a:pt x="6846" y="574"/>
                  </a:lnTo>
                  <a:lnTo>
                    <a:pt x="880" y="6460"/>
                  </a:lnTo>
                  <a:lnTo>
                    <a:pt x="685" y="7275"/>
                  </a:lnTo>
                  <a:lnTo>
                    <a:pt x="4237" y="3440"/>
                  </a:lnTo>
                  <a:lnTo>
                    <a:pt x="6140" y="3336"/>
                  </a:lnTo>
                  <a:lnTo>
                    <a:pt x="10459" y="351"/>
                  </a:lnTo>
                  <a:lnTo>
                    <a:pt x="12757" y="351"/>
                  </a:lnTo>
                  <a:lnTo>
                    <a:pt x="12195" y="0"/>
                  </a:lnTo>
                  <a:close/>
                </a:path>
                <a:path w="80010" h="260985">
                  <a:moveTo>
                    <a:pt x="18690" y="4504"/>
                  </a:moveTo>
                  <a:lnTo>
                    <a:pt x="19764" y="6058"/>
                  </a:lnTo>
                  <a:lnTo>
                    <a:pt x="18897" y="4724"/>
                  </a:lnTo>
                  <a:lnTo>
                    <a:pt x="18690" y="4504"/>
                  </a:lnTo>
                  <a:close/>
                </a:path>
                <a:path w="80010" h="260985">
                  <a:moveTo>
                    <a:pt x="13706" y="945"/>
                  </a:moveTo>
                  <a:lnTo>
                    <a:pt x="17692" y="3440"/>
                  </a:lnTo>
                  <a:lnTo>
                    <a:pt x="18690" y="4504"/>
                  </a:lnTo>
                  <a:lnTo>
                    <a:pt x="16597" y="1474"/>
                  </a:lnTo>
                  <a:lnTo>
                    <a:pt x="13706" y="945"/>
                  </a:lnTo>
                  <a:close/>
                </a:path>
                <a:path w="80010" h="260985">
                  <a:moveTo>
                    <a:pt x="10459" y="351"/>
                  </a:moveTo>
                  <a:lnTo>
                    <a:pt x="6140" y="3336"/>
                  </a:lnTo>
                  <a:lnTo>
                    <a:pt x="15284" y="2835"/>
                  </a:lnTo>
                  <a:lnTo>
                    <a:pt x="16727" y="2835"/>
                  </a:lnTo>
                  <a:lnTo>
                    <a:pt x="13706" y="945"/>
                  </a:lnTo>
                  <a:lnTo>
                    <a:pt x="10459" y="351"/>
                  </a:lnTo>
                  <a:close/>
                </a:path>
                <a:path w="80010" h="260985">
                  <a:moveTo>
                    <a:pt x="12757" y="351"/>
                  </a:moveTo>
                  <a:lnTo>
                    <a:pt x="10459" y="351"/>
                  </a:lnTo>
                  <a:lnTo>
                    <a:pt x="13706" y="945"/>
                  </a:lnTo>
                  <a:lnTo>
                    <a:pt x="12757" y="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1" name="object 12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96747" y="2383612"/>
              <a:ext cx="213092" cy="241123"/>
            </a:xfrm>
            <a:prstGeom prst="rect">
              <a:avLst/>
            </a:prstGeom>
          </p:spPr>
        </p:pic>
      </p:grpSp>
      <p:pic>
        <p:nvPicPr>
          <p:cNvPr id="1242" name="object 124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306869" y="2428547"/>
            <a:ext cx="328160" cy="234266"/>
          </a:xfrm>
          <a:prstGeom prst="rect">
            <a:avLst/>
          </a:prstGeom>
        </p:spPr>
      </p:pic>
      <p:pic>
        <p:nvPicPr>
          <p:cNvPr id="1243" name="object 124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799713" y="1842965"/>
            <a:ext cx="83388" cy="161279"/>
          </a:xfrm>
          <a:prstGeom prst="rect">
            <a:avLst/>
          </a:prstGeom>
        </p:spPr>
      </p:pic>
      <p:pic>
        <p:nvPicPr>
          <p:cNvPr id="1244" name="object 124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81060" y="1810969"/>
            <a:ext cx="422663" cy="238443"/>
          </a:xfrm>
          <a:prstGeom prst="rect">
            <a:avLst/>
          </a:prstGeom>
        </p:spPr>
      </p:pic>
      <p:grpSp>
        <p:nvGrpSpPr>
          <p:cNvPr id="1245" name="object 1245"/>
          <p:cNvGrpSpPr/>
          <p:nvPr/>
        </p:nvGrpSpPr>
        <p:grpSpPr>
          <a:xfrm>
            <a:off x="3581435" y="1805729"/>
            <a:ext cx="448309" cy="269875"/>
            <a:chOff x="3581435" y="1805729"/>
            <a:chExt cx="448309" cy="269875"/>
          </a:xfrm>
        </p:grpSpPr>
        <p:pic>
          <p:nvPicPr>
            <p:cNvPr id="1246" name="object 12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81435" y="1841292"/>
              <a:ext cx="106255" cy="133249"/>
            </a:xfrm>
            <a:prstGeom prst="rect">
              <a:avLst/>
            </a:prstGeom>
          </p:spPr>
        </p:pic>
        <p:pic>
          <p:nvPicPr>
            <p:cNvPr id="1247" name="object 12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5655" y="1833196"/>
              <a:ext cx="150333" cy="122121"/>
            </a:xfrm>
            <a:prstGeom prst="rect">
              <a:avLst/>
            </a:prstGeom>
          </p:spPr>
        </p:pic>
        <p:sp>
          <p:nvSpPr>
            <p:cNvPr id="1248" name="object 1248"/>
            <p:cNvSpPr/>
            <p:nvPr/>
          </p:nvSpPr>
          <p:spPr>
            <a:xfrm>
              <a:off x="3853024" y="1805729"/>
              <a:ext cx="27305" cy="269875"/>
            </a:xfrm>
            <a:custGeom>
              <a:avLst/>
              <a:gdLst/>
              <a:ahLst/>
              <a:cxnLst/>
              <a:rect l="l" t="t" r="r" b="b"/>
              <a:pathLst>
                <a:path w="27304" h="269875">
                  <a:moveTo>
                    <a:pt x="15" y="86078"/>
                  </a:moveTo>
                  <a:lnTo>
                    <a:pt x="461" y="125599"/>
                  </a:lnTo>
                  <a:lnTo>
                    <a:pt x="2554" y="171234"/>
                  </a:lnTo>
                  <a:lnTo>
                    <a:pt x="6268" y="216764"/>
                  </a:lnTo>
                  <a:lnTo>
                    <a:pt x="11646" y="262129"/>
                  </a:lnTo>
                  <a:lnTo>
                    <a:pt x="16121" y="269307"/>
                  </a:lnTo>
                  <a:lnTo>
                    <a:pt x="24323" y="268179"/>
                  </a:lnTo>
                  <a:lnTo>
                    <a:pt x="27217" y="264675"/>
                  </a:lnTo>
                  <a:lnTo>
                    <a:pt x="27003" y="260666"/>
                  </a:lnTo>
                  <a:lnTo>
                    <a:pt x="24885" y="215511"/>
                  </a:lnTo>
                  <a:lnTo>
                    <a:pt x="23339" y="170333"/>
                  </a:lnTo>
                  <a:lnTo>
                    <a:pt x="22351" y="125140"/>
                  </a:lnTo>
                  <a:lnTo>
                    <a:pt x="22012" y="91010"/>
                  </a:lnTo>
                  <a:lnTo>
                    <a:pt x="16898" y="91010"/>
                  </a:lnTo>
                  <a:lnTo>
                    <a:pt x="4771" y="90911"/>
                  </a:lnTo>
                  <a:lnTo>
                    <a:pt x="15" y="86078"/>
                  </a:lnTo>
                  <a:close/>
                </a:path>
                <a:path w="27304" h="269875">
                  <a:moveTo>
                    <a:pt x="16943" y="68978"/>
                  </a:moveTo>
                  <a:lnTo>
                    <a:pt x="4858" y="69028"/>
                  </a:lnTo>
                  <a:lnTo>
                    <a:pt x="11" y="73867"/>
                  </a:lnTo>
                  <a:lnTo>
                    <a:pt x="71" y="86135"/>
                  </a:lnTo>
                  <a:lnTo>
                    <a:pt x="4771" y="90911"/>
                  </a:lnTo>
                  <a:lnTo>
                    <a:pt x="16898" y="91010"/>
                  </a:lnTo>
                  <a:lnTo>
                    <a:pt x="21854" y="86135"/>
                  </a:lnTo>
                  <a:lnTo>
                    <a:pt x="21871" y="73867"/>
                  </a:lnTo>
                  <a:lnTo>
                    <a:pt x="16943" y="68978"/>
                  </a:lnTo>
                  <a:close/>
                </a:path>
                <a:path w="27304" h="269875">
                  <a:moveTo>
                    <a:pt x="21902" y="79937"/>
                  </a:moveTo>
                  <a:lnTo>
                    <a:pt x="21854" y="86135"/>
                  </a:lnTo>
                  <a:lnTo>
                    <a:pt x="16898" y="91010"/>
                  </a:lnTo>
                  <a:lnTo>
                    <a:pt x="22012" y="91010"/>
                  </a:lnTo>
                  <a:lnTo>
                    <a:pt x="21902" y="79937"/>
                  </a:lnTo>
                  <a:close/>
                </a:path>
                <a:path w="27304" h="269875">
                  <a:moveTo>
                    <a:pt x="21871" y="73867"/>
                  </a:moveTo>
                  <a:lnTo>
                    <a:pt x="21902" y="79937"/>
                  </a:lnTo>
                  <a:lnTo>
                    <a:pt x="21871" y="73867"/>
                  </a:lnTo>
                  <a:close/>
                </a:path>
                <a:path w="27304" h="269875">
                  <a:moveTo>
                    <a:pt x="1500" y="17866"/>
                  </a:moveTo>
                  <a:lnTo>
                    <a:pt x="192" y="56465"/>
                  </a:lnTo>
                  <a:lnTo>
                    <a:pt x="0" y="73878"/>
                  </a:lnTo>
                  <a:lnTo>
                    <a:pt x="4858" y="69028"/>
                  </a:lnTo>
                  <a:lnTo>
                    <a:pt x="21846" y="68978"/>
                  </a:lnTo>
                  <a:lnTo>
                    <a:pt x="21814" y="37096"/>
                  </a:lnTo>
                  <a:lnTo>
                    <a:pt x="14518" y="37096"/>
                  </a:lnTo>
                  <a:lnTo>
                    <a:pt x="9774" y="34008"/>
                  </a:lnTo>
                  <a:lnTo>
                    <a:pt x="7649" y="23930"/>
                  </a:lnTo>
                  <a:lnTo>
                    <a:pt x="2805" y="21597"/>
                  </a:lnTo>
                  <a:lnTo>
                    <a:pt x="1500" y="17866"/>
                  </a:lnTo>
                  <a:close/>
                </a:path>
                <a:path w="27304" h="269875">
                  <a:moveTo>
                    <a:pt x="21846" y="68978"/>
                  </a:moveTo>
                  <a:lnTo>
                    <a:pt x="16943" y="68978"/>
                  </a:lnTo>
                  <a:lnTo>
                    <a:pt x="21871" y="73867"/>
                  </a:lnTo>
                  <a:lnTo>
                    <a:pt x="21846" y="68978"/>
                  </a:lnTo>
                  <a:close/>
                </a:path>
                <a:path w="27304" h="269875">
                  <a:moveTo>
                    <a:pt x="7649" y="23930"/>
                  </a:moveTo>
                  <a:lnTo>
                    <a:pt x="9774" y="34008"/>
                  </a:lnTo>
                  <a:lnTo>
                    <a:pt x="14518" y="37096"/>
                  </a:lnTo>
                  <a:lnTo>
                    <a:pt x="21822" y="35553"/>
                  </a:lnTo>
                  <a:lnTo>
                    <a:pt x="21877" y="26456"/>
                  </a:lnTo>
                  <a:lnTo>
                    <a:pt x="12893" y="26456"/>
                  </a:lnTo>
                  <a:lnTo>
                    <a:pt x="7649" y="23930"/>
                  </a:lnTo>
                  <a:close/>
                </a:path>
                <a:path w="27304" h="269875">
                  <a:moveTo>
                    <a:pt x="21822" y="35553"/>
                  </a:moveTo>
                  <a:lnTo>
                    <a:pt x="14518" y="37096"/>
                  </a:lnTo>
                  <a:lnTo>
                    <a:pt x="21814" y="37096"/>
                  </a:lnTo>
                  <a:lnTo>
                    <a:pt x="21822" y="35553"/>
                  </a:lnTo>
                  <a:close/>
                </a:path>
                <a:path w="27304" h="269875">
                  <a:moveTo>
                    <a:pt x="23866" y="10079"/>
                  </a:moveTo>
                  <a:lnTo>
                    <a:pt x="22298" y="16477"/>
                  </a:lnTo>
                  <a:lnTo>
                    <a:pt x="21944" y="21390"/>
                  </a:lnTo>
                  <a:lnTo>
                    <a:pt x="21822" y="35553"/>
                  </a:lnTo>
                  <a:lnTo>
                    <a:pt x="23960" y="35101"/>
                  </a:lnTo>
                  <a:lnTo>
                    <a:pt x="27022" y="30720"/>
                  </a:lnTo>
                  <a:lnTo>
                    <a:pt x="25092" y="17307"/>
                  </a:lnTo>
                  <a:lnTo>
                    <a:pt x="23866" y="10079"/>
                  </a:lnTo>
                  <a:close/>
                </a:path>
                <a:path w="27304" h="269875">
                  <a:moveTo>
                    <a:pt x="22373" y="15424"/>
                  </a:moveTo>
                  <a:lnTo>
                    <a:pt x="5597" y="15424"/>
                  </a:lnTo>
                  <a:lnTo>
                    <a:pt x="6841" y="19956"/>
                  </a:lnTo>
                  <a:lnTo>
                    <a:pt x="7649" y="23930"/>
                  </a:lnTo>
                  <a:lnTo>
                    <a:pt x="12893" y="26456"/>
                  </a:lnTo>
                  <a:lnTo>
                    <a:pt x="18952" y="24337"/>
                  </a:lnTo>
                  <a:lnTo>
                    <a:pt x="21688" y="18657"/>
                  </a:lnTo>
                  <a:lnTo>
                    <a:pt x="21957" y="17866"/>
                  </a:lnTo>
                  <a:lnTo>
                    <a:pt x="22298" y="16477"/>
                  </a:lnTo>
                  <a:lnTo>
                    <a:pt x="22373" y="15424"/>
                  </a:lnTo>
                  <a:close/>
                </a:path>
                <a:path w="27304" h="269875">
                  <a:moveTo>
                    <a:pt x="22298" y="16477"/>
                  </a:moveTo>
                  <a:lnTo>
                    <a:pt x="21926" y="17992"/>
                  </a:lnTo>
                  <a:lnTo>
                    <a:pt x="21688" y="18657"/>
                  </a:lnTo>
                  <a:lnTo>
                    <a:pt x="18952" y="24337"/>
                  </a:lnTo>
                  <a:lnTo>
                    <a:pt x="12893" y="26456"/>
                  </a:lnTo>
                  <a:lnTo>
                    <a:pt x="21877" y="26456"/>
                  </a:lnTo>
                  <a:lnTo>
                    <a:pt x="21944" y="21390"/>
                  </a:lnTo>
                  <a:lnTo>
                    <a:pt x="22298" y="16477"/>
                  </a:lnTo>
                  <a:close/>
                </a:path>
                <a:path w="27304" h="269875">
                  <a:moveTo>
                    <a:pt x="4937" y="6738"/>
                  </a:moveTo>
                  <a:lnTo>
                    <a:pt x="1731" y="13369"/>
                  </a:lnTo>
                  <a:lnTo>
                    <a:pt x="1544" y="17992"/>
                  </a:lnTo>
                  <a:lnTo>
                    <a:pt x="2805" y="21597"/>
                  </a:lnTo>
                  <a:lnTo>
                    <a:pt x="7649" y="23930"/>
                  </a:lnTo>
                  <a:lnTo>
                    <a:pt x="6841" y="19956"/>
                  </a:lnTo>
                  <a:lnTo>
                    <a:pt x="5628" y="15539"/>
                  </a:lnTo>
                  <a:lnTo>
                    <a:pt x="3953" y="12734"/>
                  </a:lnTo>
                  <a:lnTo>
                    <a:pt x="3789" y="10079"/>
                  </a:lnTo>
                  <a:lnTo>
                    <a:pt x="3857" y="9164"/>
                  </a:lnTo>
                  <a:lnTo>
                    <a:pt x="4937" y="6738"/>
                  </a:lnTo>
                  <a:close/>
                </a:path>
                <a:path w="27304" h="269875">
                  <a:moveTo>
                    <a:pt x="1731" y="13369"/>
                  </a:moveTo>
                  <a:lnTo>
                    <a:pt x="686" y="15539"/>
                  </a:lnTo>
                  <a:lnTo>
                    <a:pt x="1500" y="17866"/>
                  </a:lnTo>
                  <a:lnTo>
                    <a:pt x="1593" y="16477"/>
                  </a:lnTo>
                  <a:lnTo>
                    <a:pt x="1731" y="13369"/>
                  </a:lnTo>
                  <a:close/>
                </a:path>
                <a:path w="27304" h="269875">
                  <a:moveTo>
                    <a:pt x="22304" y="4484"/>
                  </a:moveTo>
                  <a:lnTo>
                    <a:pt x="8829" y="4484"/>
                  </a:lnTo>
                  <a:lnTo>
                    <a:pt x="18561" y="5185"/>
                  </a:lnTo>
                  <a:lnTo>
                    <a:pt x="22761" y="10038"/>
                  </a:lnTo>
                  <a:lnTo>
                    <a:pt x="22298" y="16477"/>
                  </a:lnTo>
                  <a:lnTo>
                    <a:pt x="23866" y="10079"/>
                  </a:lnTo>
                  <a:lnTo>
                    <a:pt x="23711" y="9164"/>
                  </a:lnTo>
                  <a:lnTo>
                    <a:pt x="23164" y="5407"/>
                  </a:lnTo>
                  <a:lnTo>
                    <a:pt x="22824" y="4847"/>
                  </a:lnTo>
                  <a:lnTo>
                    <a:pt x="22304" y="4484"/>
                  </a:lnTo>
                  <a:close/>
                </a:path>
                <a:path w="27304" h="269875">
                  <a:moveTo>
                    <a:pt x="8829" y="4484"/>
                  </a:moveTo>
                  <a:lnTo>
                    <a:pt x="4932" y="6748"/>
                  </a:lnTo>
                  <a:lnTo>
                    <a:pt x="3857" y="9164"/>
                  </a:lnTo>
                  <a:lnTo>
                    <a:pt x="3789" y="10079"/>
                  </a:lnTo>
                  <a:lnTo>
                    <a:pt x="3953" y="12734"/>
                  </a:lnTo>
                  <a:lnTo>
                    <a:pt x="5580" y="15434"/>
                  </a:lnTo>
                  <a:lnTo>
                    <a:pt x="22373" y="15424"/>
                  </a:lnTo>
                  <a:lnTo>
                    <a:pt x="22761" y="10038"/>
                  </a:lnTo>
                  <a:lnTo>
                    <a:pt x="18561" y="5185"/>
                  </a:lnTo>
                  <a:lnTo>
                    <a:pt x="8829" y="4484"/>
                  </a:lnTo>
                  <a:close/>
                </a:path>
                <a:path w="27304" h="269875">
                  <a:moveTo>
                    <a:pt x="23164" y="5407"/>
                  </a:moveTo>
                  <a:lnTo>
                    <a:pt x="23753" y="9410"/>
                  </a:lnTo>
                  <a:lnTo>
                    <a:pt x="23866" y="10079"/>
                  </a:lnTo>
                  <a:lnTo>
                    <a:pt x="24479" y="7578"/>
                  </a:lnTo>
                  <a:lnTo>
                    <a:pt x="23164" y="5407"/>
                  </a:lnTo>
                  <a:close/>
                </a:path>
                <a:path w="27304" h="269875">
                  <a:moveTo>
                    <a:pt x="12565" y="632"/>
                  </a:moveTo>
                  <a:lnTo>
                    <a:pt x="10601" y="1112"/>
                  </a:lnTo>
                  <a:lnTo>
                    <a:pt x="7166" y="3195"/>
                  </a:lnTo>
                  <a:lnTo>
                    <a:pt x="5981" y="4545"/>
                  </a:lnTo>
                  <a:lnTo>
                    <a:pt x="4937" y="6738"/>
                  </a:lnTo>
                  <a:lnTo>
                    <a:pt x="8829" y="4484"/>
                  </a:lnTo>
                  <a:lnTo>
                    <a:pt x="22304" y="4484"/>
                  </a:lnTo>
                  <a:lnTo>
                    <a:pt x="18145" y="1577"/>
                  </a:lnTo>
                  <a:lnTo>
                    <a:pt x="14935" y="790"/>
                  </a:lnTo>
                  <a:lnTo>
                    <a:pt x="12565" y="632"/>
                  </a:lnTo>
                  <a:close/>
                </a:path>
                <a:path w="27304" h="269875">
                  <a:moveTo>
                    <a:pt x="5981" y="4545"/>
                  </a:moveTo>
                  <a:lnTo>
                    <a:pt x="5843" y="4702"/>
                  </a:lnTo>
                  <a:lnTo>
                    <a:pt x="5083" y="6409"/>
                  </a:lnTo>
                  <a:lnTo>
                    <a:pt x="5981" y="4545"/>
                  </a:lnTo>
                  <a:close/>
                </a:path>
                <a:path w="27304" h="269875">
                  <a:moveTo>
                    <a:pt x="22824" y="4847"/>
                  </a:moveTo>
                  <a:lnTo>
                    <a:pt x="23164" y="5407"/>
                  </a:lnTo>
                  <a:lnTo>
                    <a:pt x="23111" y="5048"/>
                  </a:lnTo>
                  <a:lnTo>
                    <a:pt x="22824" y="4847"/>
                  </a:lnTo>
                  <a:close/>
                </a:path>
                <a:path w="27304" h="269875">
                  <a:moveTo>
                    <a:pt x="18145" y="1577"/>
                  </a:moveTo>
                  <a:lnTo>
                    <a:pt x="22824" y="4847"/>
                  </a:lnTo>
                  <a:lnTo>
                    <a:pt x="21313" y="2354"/>
                  </a:lnTo>
                  <a:lnTo>
                    <a:pt x="18145" y="1577"/>
                  </a:lnTo>
                  <a:close/>
                </a:path>
                <a:path w="27304" h="269875">
                  <a:moveTo>
                    <a:pt x="11712" y="0"/>
                  </a:moveTo>
                  <a:lnTo>
                    <a:pt x="7130" y="2161"/>
                  </a:lnTo>
                  <a:lnTo>
                    <a:pt x="5981" y="4545"/>
                  </a:lnTo>
                  <a:lnTo>
                    <a:pt x="7166" y="3195"/>
                  </a:lnTo>
                  <a:lnTo>
                    <a:pt x="10601" y="1112"/>
                  </a:lnTo>
                  <a:lnTo>
                    <a:pt x="12565" y="632"/>
                  </a:lnTo>
                  <a:lnTo>
                    <a:pt x="14291" y="632"/>
                  </a:lnTo>
                  <a:lnTo>
                    <a:pt x="11712" y="0"/>
                  </a:lnTo>
                  <a:close/>
                </a:path>
                <a:path w="27304" h="269875">
                  <a:moveTo>
                    <a:pt x="14935" y="790"/>
                  </a:moveTo>
                  <a:lnTo>
                    <a:pt x="18145" y="1577"/>
                  </a:lnTo>
                  <a:lnTo>
                    <a:pt x="17997" y="1474"/>
                  </a:lnTo>
                  <a:lnTo>
                    <a:pt x="16300" y="881"/>
                  </a:lnTo>
                  <a:lnTo>
                    <a:pt x="14935" y="790"/>
                  </a:lnTo>
                  <a:close/>
                </a:path>
                <a:path w="27304" h="269875">
                  <a:moveTo>
                    <a:pt x="14291" y="632"/>
                  </a:moveTo>
                  <a:lnTo>
                    <a:pt x="12565" y="632"/>
                  </a:lnTo>
                  <a:lnTo>
                    <a:pt x="14935" y="790"/>
                  </a:lnTo>
                  <a:lnTo>
                    <a:pt x="14291" y="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9" name="object 12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84324" y="1807579"/>
              <a:ext cx="145270" cy="204470"/>
            </a:xfrm>
            <a:prstGeom prst="rect">
              <a:avLst/>
            </a:prstGeom>
          </p:spPr>
        </p:pic>
      </p:grpSp>
      <p:grpSp>
        <p:nvGrpSpPr>
          <p:cNvPr id="1250" name="object 1250"/>
          <p:cNvGrpSpPr/>
          <p:nvPr/>
        </p:nvGrpSpPr>
        <p:grpSpPr>
          <a:xfrm>
            <a:off x="4183867" y="1786507"/>
            <a:ext cx="542925" cy="236220"/>
            <a:chOff x="4183867" y="1786507"/>
            <a:chExt cx="542925" cy="236220"/>
          </a:xfrm>
        </p:grpSpPr>
        <p:pic>
          <p:nvPicPr>
            <p:cNvPr id="1251" name="object 12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83867" y="1790378"/>
              <a:ext cx="475918" cy="225986"/>
            </a:xfrm>
            <a:prstGeom prst="rect">
              <a:avLst/>
            </a:prstGeom>
          </p:spPr>
        </p:pic>
        <p:sp>
          <p:nvSpPr>
            <p:cNvPr id="1252" name="object 1252"/>
            <p:cNvSpPr/>
            <p:nvPr/>
          </p:nvSpPr>
          <p:spPr>
            <a:xfrm>
              <a:off x="4692812" y="1786507"/>
              <a:ext cx="34290" cy="236220"/>
            </a:xfrm>
            <a:custGeom>
              <a:avLst/>
              <a:gdLst/>
              <a:ahLst/>
              <a:cxnLst/>
              <a:rect l="l" t="t" r="r" b="b"/>
              <a:pathLst>
                <a:path w="34289" h="236219">
                  <a:moveTo>
                    <a:pt x="12307" y="130215"/>
                  </a:moveTo>
                  <a:lnTo>
                    <a:pt x="9867" y="178402"/>
                  </a:lnTo>
                  <a:lnTo>
                    <a:pt x="1042" y="225818"/>
                  </a:lnTo>
                  <a:lnTo>
                    <a:pt x="0" y="229787"/>
                  </a:lnTo>
                  <a:lnTo>
                    <a:pt x="2372" y="233848"/>
                  </a:lnTo>
                  <a:lnTo>
                    <a:pt x="9899" y="235825"/>
                  </a:lnTo>
                  <a:lnTo>
                    <a:pt x="13606" y="234014"/>
                  </a:lnTo>
                  <a:lnTo>
                    <a:pt x="15055" y="230631"/>
                  </a:lnTo>
                  <a:lnTo>
                    <a:pt x="23812" y="206351"/>
                  </a:lnTo>
                  <a:lnTo>
                    <a:pt x="29776" y="181281"/>
                  </a:lnTo>
                  <a:lnTo>
                    <a:pt x="33069" y="155704"/>
                  </a:lnTo>
                  <a:lnTo>
                    <a:pt x="33496" y="140923"/>
                  </a:lnTo>
                  <a:lnTo>
                    <a:pt x="17232" y="140923"/>
                  </a:lnTo>
                  <a:lnTo>
                    <a:pt x="12396" y="136185"/>
                  </a:lnTo>
                  <a:lnTo>
                    <a:pt x="12307" y="130215"/>
                  </a:lnTo>
                  <a:close/>
                </a:path>
                <a:path w="34289" h="236219">
                  <a:moveTo>
                    <a:pt x="28797" y="119244"/>
                  </a:moveTo>
                  <a:lnTo>
                    <a:pt x="16955" y="119467"/>
                  </a:lnTo>
                  <a:lnTo>
                    <a:pt x="12246" y="124315"/>
                  </a:lnTo>
                  <a:lnTo>
                    <a:pt x="12304" y="129905"/>
                  </a:lnTo>
                  <a:lnTo>
                    <a:pt x="12396" y="136185"/>
                  </a:lnTo>
                  <a:lnTo>
                    <a:pt x="17232" y="140923"/>
                  </a:lnTo>
                  <a:lnTo>
                    <a:pt x="29110" y="140802"/>
                  </a:lnTo>
                  <a:lnTo>
                    <a:pt x="33633" y="136185"/>
                  </a:lnTo>
                  <a:lnTo>
                    <a:pt x="33813" y="129905"/>
                  </a:lnTo>
                  <a:lnTo>
                    <a:pt x="33642" y="123909"/>
                  </a:lnTo>
                  <a:lnTo>
                    <a:pt x="28797" y="119244"/>
                  </a:lnTo>
                  <a:close/>
                </a:path>
                <a:path w="34289" h="236219">
                  <a:moveTo>
                    <a:pt x="33633" y="136185"/>
                  </a:moveTo>
                  <a:lnTo>
                    <a:pt x="29110" y="140802"/>
                  </a:lnTo>
                  <a:lnTo>
                    <a:pt x="17232" y="140923"/>
                  </a:lnTo>
                  <a:lnTo>
                    <a:pt x="33496" y="140923"/>
                  </a:lnTo>
                  <a:lnTo>
                    <a:pt x="33633" y="136185"/>
                  </a:lnTo>
                  <a:close/>
                </a:path>
                <a:path w="34289" h="236219">
                  <a:moveTo>
                    <a:pt x="33814" y="129936"/>
                  </a:moveTo>
                  <a:lnTo>
                    <a:pt x="33633" y="136185"/>
                  </a:lnTo>
                  <a:lnTo>
                    <a:pt x="33875" y="135938"/>
                  </a:lnTo>
                  <a:lnTo>
                    <a:pt x="33814" y="129936"/>
                  </a:lnTo>
                  <a:close/>
                </a:path>
                <a:path w="34289" h="236219">
                  <a:moveTo>
                    <a:pt x="22683" y="0"/>
                  </a:moveTo>
                  <a:lnTo>
                    <a:pt x="12410" y="777"/>
                  </a:lnTo>
                  <a:lnTo>
                    <a:pt x="8553" y="5123"/>
                  </a:lnTo>
                  <a:lnTo>
                    <a:pt x="10007" y="40201"/>
                  </a:lnTo>
                  <a:lnTo>
                    <a:pt x="11044" y="70200"/>
                  </a:lnTo>
                  <a:lnTo>
                    <a:pt x="11829" y="100206"/>
                  </a:lnTo>
                  <a:lnTo>
                    <a:pt x="12307" y="130215"/>
                  </a:lnTo>
                  <a:lnTo>
                    <a:pt x="12246" y="124315"/>
                  </a:lnTo>
                  <a:lnTo>
                    <a:pt x="16955" y="119467"/>
                  </a:lnTo>
                  <a:lnTo>
                    <a:pt x="28797" y="119244"/>
                  </a:lnTo>
                  <a:lnTo>
                    <a:pt x="33508" y="119244"/>
                  </a:lnTo>
                  <a:lnTo>
                    <a:pt x="32949" y="99670"/>
                  </a:lnTo>
                  <a:lnTo>
                    <a:pt x="31563" y="69453"/>
                  </a:lnTo>
                  <a:lnTo>
                    <a:pt x="29751" y="39258"/>
                  </a:lnTo>
                  <a:lnTo>
                    <a:pt x="27605" y="9088"/>
                  </a:lnTo>
                  <a:lnTo>
                    <a:pt x="27213" y="3892"/>
                  </a:lnTo>
                  <a:lnTo>
                    <a:pt x="22683" y="0"/>
                  </a:lnTo>
                  <a:close/>
                </a:path>
                <a:path w="34289" h="236219">
                  <a:moveTo>
                    <a:pt x="33642" y="123909"/>
                  </a:moveTo>
                  <a:lnTo>
                    <a:pt x="33814" y="129936"/>
                  </a:lnTo>
                  <a:lnTo>
                    <a:pt x="33701" y="123967"/>
                  </a:lnTo>
                  <a:close/>
                </a:path>
                <a:path w="34289" h="236219">
                  <a:moveTo>
                    <a:pt x="33508" y="119244"/>
                  </a:moveTo>
                  <a:lnTo>
                    <a:pt x="28797" y="119244"/>
                  </a:lnTo>
                  <a:lnTo>
                    <a:pt x="33642" y="123909"/>
                  </a:lnTo>
                  <a:lnTo>
                    <a:pt x="33508" y="119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3" name="object 1253"/>
          <p:cNvSpPr/>
          <p:nvPr/>
        </p:nvSpPr>
        <p:spPr>
          <a:xfrm>
            <a:off x="2789567" y="2897606"/>
            <a:ext cx="710565" cy="264160"/>
          </a:xfrm>
          <a:custGeom>
            <a:avLst/>
            <a:gdLst/>
            <a:ahLst/>
            <a:cxnLst/>
            <a:rect l="l" t="t" r="r" b="b"/>
            <a:pathLst>
              <a:path w="710564" h="264160">
                <a:moveTo>
                  <a:pt x="584" y="63271"/>
                </a:moveTo>
                <a:lnTo>
                  <a:pt x="266" y="58813"/>
                </a:lnTo>
                <a:lnTo>
                  <a:pt x="0" y="61861"/>
                </a:lnTo>
                <a:lnTo>
                  <a:pt x="584" y="63271"/>
                </a:lnTo>
                <a:close/>
              </a:path>
              <a:path w="710564" h="264160">
                <a:moveTo>
                  <a:pt x="102743" y="107061"/>
                </a:moveTo>
                <a:lnTo>
                  <a:pt x="100787" y="102158"/>
                </a:lnTo>
                <a:lnTo>
                  <a:pt x="89484" y="97320"/>
                </a:lnTo>
                <a:lnTo>
                  <a:pt x="81635" y="97790"/>
                </a:lnTo>
                <a:lnTo>
                  <a:pt x="68364" y="106565"/>
                </a:lnTo>
                <a:lnTo>
                  <a:pt x="63931" y="113982"/>
                </a:lnTo>
                <a:lnTo>
                  <a:pt x="60756" y="120840"/>
                </a:lnTo>
                <a:lnTo>
                  <a:pt x="60604" y="121158"/>
                </a:lnTo>
                <a:lnTo>
                  <a:pt x="58496" y="125717"/>
                </a:lnTo>
                <a:lnTo>
                  <a:pt x="58623" y="126060"/>
                </a:lnTo>
                <a:lnTo>
                  <a:pt x="56121" y="132245"/>
                </a:lnTo>
                <a:lnTo>
                  <a:pt x="52768" y="143776"/>
                </a:lnTo>
                <a:lnTo>
                  <a:pt x="50292" y="155549"/>
                </a:lnTo>
                <a:lnTo>
                  <a:pt x="49301" y="161975"/>
                </a:lnTo>
                <a:lnTo>
                  <a:pt x="49161" y="162077"/>
                </a:lnTo>
                <a:lnTo>
                  <a:pt x="48463" y="167373"/>
                </a:lnTo>
                <a:lnTo>
                  <a:pt x="47752" y="172745"/>
                </a:lnTo>
                <a:lnTo>
                  <a:pt x="48425" y="173621"/>
                </a:lnTo>
                <a:lnTo>
                  <a:pt x="53555" y="216001"/>
                </a:lnTo>
                <a:lnTo>
                  <a:pt x="75501" y="260070"/>
                </a:lnTo>
                <a:lnTo>
                  <a:pt x="81851" y="264045"/>
                </a:lnTo>
                <a:lnTo>
                  <a:pt x="87871" y="260019"/>
                </a:lnTo>
                <a:lnTo>
                  <a:pt x="88861" y="256235"/>
                </a:lnTo>
                <a:lnTo>
                  <a:pt x="87287" y="253149"/>
                </a:lnTo>
                <a:lnTo>
                  <a:pt x="78282" y="233451"/>
                </a:lnTo>
                <a:lnTo>
                  <a:pt x="71450" y="212788"/>
                </a:lnTo>
                <a:lnTo>
                  <a:pt x="67691" y="191477"/>
                </a:lnTo>
                <a:lnTo>
                  <a:pt x="67830" y="179120"/>
                </a:lnTo>
                <a:lnTo>
                  <a:pt x="67932" y="169811"/>
                </a:lnTo>
                <a:lnTo>
                  <a:pt x="67195" y="175348"/>
                </a:lnTo>
                <a:lnTo>
                  <a:pt x="67932" y="169786"/>
                </a:lnTo>
                <a:lnTo>
                  <a:pt x="69303" y="159245"/>
                </a:lnTo>
                <a:lnTo>
                  <a:pt x="69469" y="158305"/>
                </a:lnTo>
                <a:lnTo>
                  <a:pt x="71132" y="148717"/>
                </a:lnTo>
                <a:lnTo>
                  <a:pt x="73634" y="138341"/>
                </a:lnTo>
                <a:lnTo>
                  <a:pt x="74688" y="135178"/>
                </a:lnTo>
                <a:lnTo>
                  <a:pt x="77012" y="128270"/>
                </a:lnTo>
                <a:lnTo>
                  <a:pt x="74739" y="133223"/>
                </a:lnTo>
                <a:lnTo>
                  <a:pt x="77012" y="128257"/>
                </a:lnTo>
                <a:lnTo>
                  <a:pt x="78714" y="124066"/>
                </a:lnTo>
                <a:lnTo>
                  <a:pt x="80937" y="118833"/>
                </a:lnTo>
                <a:lnTo>
                  <a:pt x="86334" y="114947"/>
                </a:lnTo>
                <a:lnTo>
                  <a:pt x="86474" y="114846"/>
                </a:lnTo>
                <a:lnTo>
                  <a:pt x="88150" y="114896"/>
                </a:lnTo>
                <a:lnTo>
                  <a:pt x="94221" y="117487"/>
                </a:lnTo>
                <a:lnTo>
                  <a:pt x="99123" y="115531"/>
                </a:lnTo>
                <a:lnTo>
                  <a:pt x="99415" y="114846"/>
                </a:lnTo>
                <a:lnTo>
                  <a:pt x="102743" y="107061"/>
                </a:lnTo>
                <a:close/>
              </a:path>
              <a:path w="710564" h="264160">
                <a:moveTo>
                  <a:pt x="152615" y="41275"/>
                </a:moveTo>
                <a:lnTo>
                  <a:pt x="151282" y="33502"/>
                </a:lnTo>
                <a:lnTo>
                  <a:pt x="147929" y="30848"/>
                </a:lnTo>
                <a:lnTo>
                  <a:pt x="117462" y="32931"/>
                </a:lnTo>
                <a:lnTo>
                  <a:pt x="90792" y="35382"/>
                </a:lnTo>
                <a:lnTo>
                  <a:pt x="64236" y="38760"/>
                </a:lnTo>
                <a:lnTo>
                  <a:pt x="43929" y="42329"/>
                </a:lnTo>
                <a:lnTo>
                  <a:pt x="38328" y="43307"/>
                </a:lnTo>
                <a:lnTo>
                  <a:pt x="37757" y="43408"/>
                </a:lnTo>
                <a:lnTo>
                  <a:pt x="32194" y="44538"/>
                </a:lnTo>
                <a:lnTo>
                  <a:pt x="29514" y="45135"/>
                </a:lnTo>
                <a:lnTo>
                  <a:pt x="29514" y="48590"/>
                </a:lnTo>
                <a:lnTo>
                  <a:pt x="29400" y="48895"/>
                </a:lnTo>
                <a:lnTo>
                  <a:pt x="29514" y="48590"/>
                </a:lnTo>
                <a:lnTo>
                  <a:pt x="29514" y="45135"/>
                </a:lnTo>
                <a:lnTo>
                  <a:pt x="22174" y="46672"/>
                </a:lnTo>
                <a:lnTo>
                  <a:pt x="22174" y="61861"/>
                </a:lnTo>
                <a:lnTo>
                  <a:pt x="20421" y="51981"/>
                </a:lnTo>
                <a:lnTo>
                  <a:pt x="22174" y="61861"/>
                </a:lnTo>
                <a:lnTo>
                  <a:pt x="22174" y="46672"/>
                </a:lnTo>
                <a:lnTo>
                  <a:pt x="9461" y="49326"/>
                </a:lnTo>
                <a:lnTo>
                  <a:pt x="8534" y="49517"/>
                </a:lnTo>
                <a:lnTo>
                  <a:pt x="4127" y="49847"/>
                </a:lnTo>
                <a:lnTo>
                  <a:pt x="508" y="54025"/>
                </a:lnTo>
                <a:lnTo>
                  <a:pt x="508" y="56248"/>
                </a:lnTo>
                <a:lnTo>
                  <a:pt x="431" y="55829"/>
                </a:lnTo>
                <a:lnTo>
                  <a:pt x="508" y="56248"/>
                </a:lnTo>
                <a:lnTo>
                  <a:pt x="508" y="54025"/>
                </a:lnTo>
                <a:lnTo>
                  <a:pt x="127" y="54457"/>
                </a:lnTo>
                <a:lnTo>
                  <a:pt x="63" y="55829"/>
                </a:lnTo>
                <a:lnTo>
                  <a:pt x="254" y="58572"/>
                </a:lnTo>
                <a:lnTo>
                  <a:pt x="266" y="58813"/>
                </a:lnTo>
                <a:lnTo>
                  <a:pt x="292" y="58572"/>
                </a:lnTo>
                <a:lnTo>
                  <a:pt x="368" y="60210"/>
                </a:lnTo>
                <a:lnTo>
                  <a:pt x="584" y="63271"/>
                </a:lnTo>
                <a:lnTo>
                  <a:pt x="762" y="65684"/>
                </a:lnTo>
                <a:lnTo>
                  <a:pt x="5562" y="69837"/>
                </a:lnTo>
                <a:lnTo>
                  <a:pt x="7251" y="69723"/>
                </a:lnTo>
                <a:lnTo>
                  <a:pt x="7835" y="70116"/>
                </a:lnTo>
                <a:lnTo>
                  <a:pt x="9918" y="69748"/>
                </a:lnTo>
                <a:lnTo>
                  <a:pt x="18694" y="68199"/>
                </a:lnTo>
                <a:lnTo>
                  <a:pt x="36207" y="65100"/>
                </a:lnTo>
                <a:lnTo>
                  <a:pt x="41808" y="64109"/>
                </a:lnTo>
                <a:lnTo>
                  <a:pt x="47586" y="63093"/>
                </a:lnTo>
                <a:lnTo>
                  <a:pt x="72707" y="58572"/>
                </a:lnTo>
                <a:lnTo>
                  <a:pt x="125450" y="49339"/>
                </a:lnTo>
                <a:lnTo>
                  <a:pt x="149898" y="45123"/>
                </a:lnTo>
                <a:lnTo>
                  <a:pt x="152615" y="41275"/>
                </a:lnTo>
                <a:close/>
              </a:path>
              <a:path w="710564" h="264160">
                <a:moveTo>
                  <a:pt x="157213" y="239217"/>
                </a:moveTo>
                <a:lnTo>
                  <a:pt x="157187" y="236677"/>
                </a:lnTo>
                <a:lnTo>
                  <a:pt x="157137" y="239979"/>
                </a:lnTo>
                <a:lnTo>
                  <a:pt x="157213" y="239217"/>
                </a:lnTo>
                <a:close/>
              </a:path>
              <a:path w="710564" h="264160">
                <a:moveTo>
                  <a:pt x="230416" y="180289"/>
                </a:moveTo>
                <a:lnTo>
                  <a:pt x="228854" y="138036"/>
                </a:lnTo>
                <a:lnTo>
                  <a:pt x="228066" y="129997"/>
                </a:lnTo>
                <a:lnTo>
                  <a:pt x="228180" y="129857"/>
                </a:lnTo>
                <a:lnTo>
                  <a:pt x="227304" y="122999"/>
                </a:lnTo>
                <a:lnTo>
                  <a:pt x="227291" y="122847"/>
                </a:lnTo>
                <a:lnTo>
                  <a:pt x="226479" y="116319"/>
                </a:lnTo>
                <a:lnTo>
                  <a:pt x="226377" y="115773"/>
                </a:lnTo>
                <a:lnTo>
                  <a:pt x="225526" y="110820"/>
                </a:lnTo>
                <a:lnTo>
                  <a:pt x="225120" y="108534"/>
                </a:lnTo>
                <a:lnTo>
                  <a:pt x="218846" y="95097"/>
                </a:lnTo>
                <a:lnTo>
                  <a:pt x="212991" y="89319"/>
                </a:lnTo>
                <a:lnTo>
                  <a:pt x="211480" y="89179"/>
                </a:lnTo>
                <a:lnTo>
                  <a:pt x="205054" y="88531"/>
                </a:lnTo>
                <a:lnTo>
                  <a:pt x="198005" y="87820"/>
                </a:lnTo>
                <a:lnTo>
                  <a:pt x="195859" y="89585"/>
                </a:lnTo>
                <a:lnTo>
                  <a:pt x="188480" y="93167"/>
                </a:lnTo>
                <a:lnTo>
                  <a:pt x="181737" y="98920"/>
                </a:lnTo>
                <a:lnTo>
                  <a:pt x="180949" y="99860"/>
                </a:lnTo>
                <a:lnTo>
                  <a:pt x="180289" y="99961"/>
                </a:lnTo>
                <a:lnTo>
                  <a:pt x="176098" y="105676"/>
                </a:lnTo>
                <a:lnTo>
                  <a:pt x="171907" y="111379"/>
                </a:lnTo>
                <a:lnTo>
                  <a:pt x="171983" y="111887"/>
                </a:lnTo>
                <a:lnTo>
                  <a:pt x="172135" y="111658"/>
                </a:lnTo>
                <a:lnTo>
                  <a:pt x="172085" y="112560"/>
                </a:lnTo>
                <a:lnTo>
                  <a:pt x="171983" y="111887"/>
                </a:lnTo>
                <a:lnTo>
                  <a:pt x="170129" y="114693"/>
                </a:lnTo>
                <a:lnTo>
                  <a:pt x="157264" y="158191"/>
                </a:lnTo>
                <a:lnTo>
                  <a:pt x="157543" y="140639"/>
                </a:lnTo>
                <a:lnTo>
                  <a:pt x="158915" y="137337"/>
                </a:lnTo>
                <a:lnTo>
                  <a:pt x="158788" y="137401"/>
                </a:lnTo>
                <a:lnTo>
                  <a:pt x="157556" y="140500"/>
                </a:lnTo>
                <a:lnTo>
                  <a:pt x="157492" y="140639"/>
                </a:lnTo>
                <a:lnTo>
                  <a:pt x="157607" y="137337"/>
                </a:lnTo>
                <a:lnTo>
                  <a:pt x="158165" y="106057"/>
                </a:lnTo>
                <a:lnTo>
                  <a:pt x="156908" y="104762"/>
                </a:lnTo>
                <a:lnTo>
                  <a:pt x="156908" y="222986"/>
                </a:lnTo>
                <a:lnTo>
                  <a:pt x="156832" y="220929"/>
                </a:lnTo>
                <a:lnTo>
                  <a:pt x="156781" y="216306"/>
                </a:lnTo>
                <a:lnTo>
                  <a:pt x="156832" y="218808"/>
                </a:lnTo>
                <a:lnTo>
                  <a:pt x="156768" y="209461"/>
                </a:lnTo>
                <a:lnTo>
                  <a:pt x="156870" y="220967"/>
                </a:lnTo>
                <a:lnTo>
                  <a:pt x="156908" y="222986"/>
                </a:lnTo>
                <a:lnTo>
                  <a:pt x="156908" y="104762"/>
                </a:lnTo>
                <a:lnTo>
                  <a:pt x="153924" y="101650"/>
                </a:lnTo>
                <a:lnTo>
                  <a:pt x="143383" y="101460"/>
                </a:lnTo>
                <a:lnTo>
                  <a:pt x="139039" y="105511"/>
                </a:lnTo>
                <a:lnTo>
                  <a:pt x="138468" y="116649"/>
                </a:lnTo>
                <a:lnTo>
                  <a:pt x="138468" y="249250"/>
                </a:lnTo>
                <a:lnTo>
                  <a:pt x="137985" y="248767"/>
                </a:lnTo>
                <a:lnTo>
                  <a:pt x="138468" y="249250"/>
                </a:lnTo>
                <a:lnTo>
                  <a:pt x="138468" y="116649"/>
                </a:lnTo>
                <a:lnTo>
                  <a:pt x="136766" y="149783"/>
                </a:lnTo>
                <a:lnTo>
                  <a:pt x="136766" y="228015"/>
                </a:lnTo>
                <a:lnTo>
                  <a:pt x="136639" y="228168"/>
                </a:lnTo>
                <a:lnTo>
                  <a:pt x="136664" y="227914"/>
                </a:lnTo>
                <a:lnTo>
                  <a:pt x="136766" y="149783"/>
                </a:lnTo>
                <a:lnTo>
                  <a:pt x="136004" y="164617"/>
                </a:lnTo>
                <a:lnTo>
                  <a:pt x="134823" y="191719"/>
                </a:lnTo>
                <a:lnTo>
                  <a:pt x="134213" y="212547"/>
                </a:lnTo>
                <a:lnTo>
                  <a:pt x="134213" y="225361"/>
                </a:lnTo>
                <a:lnTo>
                  <a:pt x="134200" y="225501"/>
                </a:lnTo>
                <a:lnTo>
                  <a:pt x="134086" y="225221"/>
                </a:lnTo>
                <a:lnTo>
                  <a:pt x="133883" y="229577"/>
                </a:lnTo>
                <a:lnTo>
                  <a:pt x="133794" y="231419"/>
                </a:lnTo>
                <a:lnTo>
                  <a:pt x="134086" y="225221"/>
                </a:lnTo>
                <a:lnTo>
                  <a:pt x="134188" y="223240"/>
                </a:lnTo>
                <a:lnTo>
                  <a:pt x="134213" y="225361"/>
                </a:lnTo>
                <a:lnTo>
                  <a:pt x="134213" y="212547"/>
                </a:lnTo>
                <a:lnTo>
                  <a:pt x="134048" y="218173"/>
                </a:lnTo>
                <a:lnTo>
                  <a:pt x="133654" y="231571"/>
                </a:lnTo>
                <a:lnTo>
                  <a:pt x="133477" y="238010"/>
                </a:lnTo>
                <a:lnTo>
                  <a:pt x="133616" y="234861"/>
                </a:lnTo>
                <a:lnTo>
                  <a:pt x="133502" y="239979"/>
                </a:lnTo>
                <a:lnTo>
                  <a:pt x="133477" y="238036"/>
                </a:lnTo>
                <a:lnTo>
                  <a:pt x="133375" y="239979"/>
                </a:lnTo>
                <a:lnTo>
                  <a:pt x="133273" y="244157"/>
                </a:lnTo>
                <a:lnTo>
                  <a:pt x="136880" y="248132"/>
                </a:lnTo>
                <a:lnTo>
                  <a:pt x="136994" y="248259"/>
                </a:lnTo>
                <a:lnTo>
                  <a:pt x="138252" y="249631"/>
                </a:lnTo>
                <a:lnTo>
                  <a:pt x="139865" y="249707"/>
                </a:lnTo>
                <a:lnTo>
                  <a:pt x="142303" y="250939"/>
                </a:lnTo>
                <a:lnTo>
                  <a:pt x="146862" y="250050"/>
                </a:lnTo>
                <a:lnTo>
                  <a:pt x="151142" y="250253"/>
                </a:lnTo>
                <a:lnTo>
                  <a:pt x="151879" y="249618"/>
                </a:lnTo>
                <a:lnTo>
                  <a:pt x="151549" y="249618"/>
                </a:lnTo>
                <a:lnTo>
                  <a:pt x="149047" y="249618"/>
                </a:lnTo>
                <a:lnTo>
                  <a:pt x="149364" y="249555"/>
                </a:lnTo>
                <a:lnTo>
                  <a:pt x="151612" y="249555"/>
                </a:lnTo>
                <a:lnTo>
                  <a:pt x="151942" y="249555"/>
                </a:lnTo>
                <a:lnTo>
                  <a:pt x="156603" y="245529"/>
                </a:lnTo>
                <a:lnTo>
                  <a:pt x="156679" y="244779"/>
                </a:lnTo>
                <a:lnTo>
                  <a:pt x="157010" y="244462"/>
                </a:lnTo>
                <a:lnTo>
                  <a:pt x="157137" y="240004"/>
                </a:lnTo>
                <a:lnTo>
                  <a:pt x="157022" y="241147"/>
                </a:lnTo>
                <a:lnTo>
                  <a:pt x="157137" y="239979"/>
                </a:lnTo>
                <a:lnTo>
                  <a:pt x="157175" y="236613"/>
                </a:lnTo>
                <a:lnTo>
                  <a:pt x="151930" y="241147"/>
                </a:lnTo>
                <a:lnTo>
                  <a:pt x="157162" y="236613"/>
                </a:lnTo>
                <a:lnTo>
                  <a:pt x="157048" y="230632"/>
                </a:lnTo>
                <a:lnTo>
                  <a:pt x="157048" y="235661"/>
                </a:lnTo>
                <a:lnTo>
                  <a:pt x="156197" y="230568"/>
                </a:lnTo>
                <a:lnTo>
                  <a:pt x="157048" y="235661"/>
                </a:lnTo>
                <a:lnTo>
                  <a:pt x="157048" y="230632"/>
                </a:lnTo>
                <a:lnTo>
                  <a:pt x="156946" y="225298"/>
                </a:lnTo>
                <a:lnTo>
                  <a:pt x="157187" y="236601"/>
                </a:lnTo>
                <a:lnTo>
                  <a:pt x="157289" y="238340"/>
                </a:lnTo>
                <a:lnTo>
                  <a:pt x="157492" y="236334"/>
                </a:lnTo>
                <a:lnTo>
                  <a:pt x="158470" y="226123"/>
                </a:lnTo>
                <a:lnTo>
                  <a:pt x="161569" y="212039"/>
                </a:lnTo>
                <a:lnTo>
                  <a:pt x="163245" y="205460"/>
                </a:lnTo>
                <a:lnTo>
                  <a:pt x="164998" y="198843"/>
                </a:lnTo>
                <a:lnTo>
                  <a:pt x="165036" y="198678"/>
                </a:lnTo>
                <a:lnTo>
                  <a:pt x="179908" y="153517"/>
                </a:lnTo>
                <a:lnTo>
                  <a:pt x="192201" y="127787"/>
                </a:lnTo>
                <a:lnTo>
                  <a:pt x="196748" y="120878"/>
                </a:lnTo>
                <a:lnTo>
                  <a:pt x="198374" y="118656"/>
                </a:lnTo>
                <a:lnTo>
                  <a:pt x="200113" y="116446"/>
                </a:lnTo>
                <a:lnTo>
                  <a:pt x="200215" y="116154"/>
                </a:lnTo>
                <a:lnTo>
                  <a:pt x="200279" y="116319"/>
                </a:lnTo>
                <a:lnTo>
                  <a:pt x="200647" y="117195"/>
                </a:lnTo>
                <a:lnTo>
                  <a:pt x="201295" y="121678"/>
                </a:lnTo>
                <a:lnTo>
                  <a:pt x="204584" y="162433"/>
                </a:lnTo>
                <a:lnTo>
                  <a:pt x="204838" y="174091"/>
                </a:lnTo>
                <a:lnTo>
                  <a:pt x="204762" y="167017"/>
                </a:lnTo>
                <a:lnTo>
                  <a:pt x="204838" y="173824"/>
                </a:lnTo>
                <a:lnTo>
                  <a:pt x="204838" y="174091"/>
                </a:lnTo>
                <a:lnTo>
                  <a:pt x="204939" y="181203"/>
                </a:lnTo>
                <a:lnTo>
                  <a:pt x="206184" y="229196"/>
                </a:lnTo>
                <a:lnTo>
                  <a:pt x="211328" y="256870"/>
                </a:lnTo>
                <a:lnTo>
                  <a:pt x="219659" y="256400"/>
                </a:lnTo>
                <a:lnTo>
                  <a:pt x="229146" y="212559"/>
                </a:lnTo>
                <a:lnTo>
                  <a:pt x="230352" y="186855"/>
                </a:lnTo>
                <a:lnTo>
                  <a:pt x="230416" y="181063"/>
                </a:lnTo>
                <a:lnTo>
                  <a:pt x="230416" y="180289"/>
                </a:lnTo>
                <a:close/>
              </a:path>
              <a:path w="710564" h="264160">
                <a:moveTo>
                  <a:pt x="230479" y="173837"/>
                </a:moveTo>
                <a:lnTo>
                  <a:pt x="230416" y="166751"/>
                </a:lnTo>
                <a:lnTo>
                  <a:pt x="230479" y="173837"/>
                </a:lnTo>
                <a:close/>
              </a:path>
              <a:path w="710564" h="264160">
                <a:moveTo>
                  <a:pt x="230555" y="180911"/>
                </a:moveTo>
                <a:lnTo>
                  <a:pt x="230479" y="173837"/>
                </a:lnTo>
                <a:lnTo>
                  <a:pt x="230416" y="180289"/>
                </a:lnTo>
                <a:lnTo>
                  <a:pt x="230416" y="181063"/>
                </a:lnTo>
                <a:lnTo>
                  <a:pt x="230555" y="180911"/>
                </a:lnTo>
                <a:close/>
              </a:path>
              <a:path w="710564" h="264160">
                <a:moveTo>
                  <a:pt x="245249" y="160413"/>
                </a:moveTo>
                <a:lnTo>
                  <a:pt x="244995" y="166331"/>
                </a:lnTo>
                <a:lnTo>
                  <a:pt x="245249" y="160413"/>
                </a:lnTo>
                <a:close/>
              </a:path>
              <a:path w="710564" h="264160">
                <a:moveTo>
                  <a:pt x="319938" y="145262"/>
                </a:moveTo>
                <a:lnTo>
                  <a:pt x="317665" y="140042"/>
                </a:lnTo>
                <a:lnTo>
                  <a:pt x="316522" y="137426"/>
                </a:lnTo>
                <a:lnTo>
                  <a:pt x="313982" y="134670"/>
                </a:lnTo>
                <a:lnTo>
                  <a:pt x="313982" y="165658"/>
                </a:lnTo>
                <a:lnTo>
                  <a:pt x="313982" y="165989"/>
                </a:lnTo>
                <a:lnTo>
                  <a:pt x="313855" y="165773"/>
                </a:lnTo>
                <a:lnTo>
                  <a:pt x="313982" y="165658"/>
                </a:lnTo>
                <a:lnTo>
                  <a:pt x="313982" y="134670"/>
                </a:lnTo>
                <a:lnTo>
                  <a:pt x="306501" y="126542"/>
                </a:lnTo>
                <a:lnTo>
                  <a:pt x="305600" y="125564"/>
                </a:lnTo>
                <a:lnTo>
                  <a:pt x="298564" y="121450"/>
                </a:lnTo>
                <a:lnTo>
                  <a:pt x="295617" y="120192"/>
                </a:lnTo>
                <a:lnTo>
                  <a:pt x="296760" y="116547"/>
                </a:lnTo>
                <a:lnTo>
                  <a:pt x="297332" y="114706"/>
                </a:lnTo>
                <a:lnTo>
                  <a:pt x="295008" y="109880"/>
                </a:lnTo>
                <a:lnTo>
                  <a:pt x="294170" y="109562"/>
                </a:lnTo>
                <a:lnTo>
                  <a:pt x="294170" y="149872"/>
                </a:lnTo>
                <a:lnTo>
                  <a:pt x="293865" y="159410"/>
                </a:lnTo>
                <a:lnTo>
                  <a:pt x="279438" y="194551"/>
                </a:lnTo>
                <a:lnTo>
                  <a:pt x="275932" y="193675"/>
                </a:lnTo>
                <a:lnTo>
                  <a:pt x="273240" y="190195"/>
                </a:lnTo>
                <a:lnTo>
                  <a:pt x="271373" y="187375"/>
                </a:lnTo>
                <a:lnTo>
                  <a:pt x="271284" y="187223"/>
                </a:lnTo>
                <a:lnTo>
                  <a:pt x="270471" y="186004"/>
                </a:lnTo>
                <a:lnTo>
                  <a:pt x="269709" y="184861"/>
                </a:lnTo>
                <a:lnTo>
                  <a:pt x="267881" y="182067"/>
                </a:lnTo>
                <a:lnTo>
                  <a:pt x="267347" y="181254"/>
                </a:lnTo>
                <a:lnTo>
                  <a:pt x="267284" y="180644"/>
                </a:lnTo>
                <a:lnTo>
                  <a:pt x="266928" y="177546"/>
                </a:lnTo>
                <a:lnTo>
                  <a:pt x="266496" y="173621"/>
                </a:lnTo>
                <a:lnTo>
                  <a:pt x="266496" y="166611"/>
                </a:lnTo>
                <a:lnTo>
                  <a:pt x="266395" y="170357"/>
                </a:lnTo>
                <a:lnTo>
                  <a:pt x="266509" y="160705"/>
                </a:lnTo>
                <a:lnTo>
                  <a:pt x="266496" y="166611"/>
                </a:lnTo>
                <a:lnTo>
                  <a:pt x="266623" y="159169"/>
                </a:lnTo>
                <a:lnTo>
                  <a:pt x="266776" y="155867"/>
                </a:lnTo>
                <a:lnTo>
                  <a:pt x="266979" y="151714"/>
                </a:lnTo>
                <a:lnTo>
                  <a:pt x="267423" y="146507"/>
                </a:lnTo>
                <a:lnTo>
                  <a:pt x="267614" y="144272"/>
                </a:lnTo>
                <a:lnTo>
                  <a:pt x="268541" y="136855"/>
                </a:lnTo>
                <a:lnTo>
                  <a:pt x="269062" y="133337"/>
                </a:lnTo>
                <a:lnTo>
                  <a:pt x="269659" y="129819"/>
                </a:lnTo>
                <a:lnTo>
                  <a:pt x="270967" y="125095"/>
                </a:lnTo>
                <a:lnTo>
                  <a:pt x="271310" y="123393"/>
                </a:lnTo>
                <a:lnTo>
                  <a:pt x="271691" y="122910"/>
                </a:lnTo>
                <a:lnTo>
                  <a:pt x="271564" y="123024"/>
                </a:lnTo>
                <a:lnTo>
                  <a:pt x="271729" y="122847"/>
                </a:lnTo>
                <a:lnTo>
                  <a:pt x="272694" y="121881"/>
                </a:lnTo>
                <a:lnTo>
                  <a:pt x="271691" y="122910"/>
                </a:lnTo>
                <a:lnTo>
                  <a:pt x="271932" y="122821"/>
                </a:lnTo>
                <a:lnTo>
                  <a:pt x="277088" y="122758"/>
                </a:lnTo>
                <a:lnTo>
                  <a:pt x="279996" y="123609"/>
                </a:lnTo>
                <a:lnTo>
                  <a:pt x="279171" y="125564"/>
                </a:lnTo>
                <a:lnTo>
                  <a:pt x="279069" y="125996"/>
                </a:lnTo>
                <a:lnTo>
                  <a:pt x="279730" y="129476"/>
                </a:lnTo>
                <a:lnTo>
                  <a:pt x="285877" y="135686"/>
                </a:lnTo>
                <a:lnTo>
                  <a:pt x="289521" y="139852"/>
                </a:lnTo>
                <a:lnTo>
                  <a:pt x="293243" y="147142"/>
                </a:lnTo>
                <a:lnTo>
                  <a:pt x="294170" y="149872"/>
                </a:lnTo>
                <a:lnTo>
                  <a:pt x="294170" y="109562"/>
                </a:lnTo>
                <a:lnTo>
                  <a:pt x="285000" y="106019"/>
                </a:lnTo>
                <a:lnTo>
                  <a:pt x="283400" y="105524"/>
                </a:lnTo>
                <a:lnTo>
                  <a:pt x="279082" y="104152"/>
                </a:lnTo>
                <a:lnTo>
                  <a:pt x="267081" y="103644"/>
                </a:lnTo>
                <a:lnTo>
                  <a:pt x="265468" y="104101"/>
                </a:lnTo>
                <a:lnTo>
                  <a:pt x="265468" y="125996"/>
                </a:lnTo>
                <a:lnTo>
                  <a:pt x="265074" y="125945"/>
                </a:lnTo>
                <a:lnTo>
                  <a:pt x="265074" y="204508"/>
                </a:lnTo>
                <a:lnTo>
                  <a:pt x="264998" y="204660"/>
                </a:lnTo>
                <a:lnTo>
                  <a:pt x="265074" y="204508"/>
                </a:lnTo>
                <a:lnTo>
                  <a:pt x="265074" y="125945"/>
                </a:lnTo>
                <a:lnTo>
                  <a:pt x="259321" y="125095"/>
                </a:lnTo>
                <a:lnTo>
                  <a:pt x="265468" y="125996"/>
                </a:lnTo>
                <a:lnTo>
                  <a:pt x="265468" y="104101"/>
                </a:lnTo>
                <a:lnTo>
                  <a:pt x="261010" y="105321"/>
                </a:lnTo>
                <a:lnTo>
                  <a:pt x="257073" y="109766"/>
                </a:lnTo>
                <a:lnTo>
                  <a:pt x="256882" y="109969"/>
                </a:lnTo>
                <a:lnTo>
                  <a:pt x="254406" y="112699"/>
                </a:lnTo>
                <a:lnTo>
                  <a:pt x="254330" y="112864"/>
                </a:lnTo>
                <a:lnTo>
                  <a:pt x="253365" y="113957"/>
                </a:lnTo>
                <a:lnTo>
                  <a:pt x="253415" y="114896"/>
                </a:lnTo>
                <a:lnTo>
                  <a:pt x="253504" y="114706"/>
                </a:lnTo>
                <a:lnTo>
                  <a:pt x="253504" y="116522"/>
                </a:lnTo>
                <a:lnTo>
                  <a:pt x="253415" y="114896"/>
                </a:lnTo>
                <a:lnTo>
                  <a:pt x="252755" y="116382"/>
                </a:lnTo>
                <a:lnTo>
                  <a:pt x="249999" y="124447"/>
                </a:lnTo>
                <a:lnTo>
                  <a:pt x="249224" y="128054"/>
                </a:lnTo>
                <a:lnTo>
                  <a:pt x="249021" y="128993"/>
                </a:lnTo>
                <a:lnTo>
                  <a:pt x="248907" y="129578"/>
                </a:lnTo>
                <a:lnTo>
                  <a:pt x="248869" y="129819"/>
                </a:lnTo>
                <a:lnTo>
                  <a:pt x="248424" y="132295"/>
                </a:lnTo>
                <a:lnTo>
                  <a:pt x="248246" y="133337"/>
                </a:lnTo>
                <a:lnTo>
                  <a:pt x="248221" y="133464"/>
                </a:lnTo>
                <a:lnTo>
                  <a:pt x="248183" y="133680"/>
                </a:lnTo>
                <a:lnTo>
                  <a:pt x="247218" y="139166"/>
                </a:lnTo>
                <a:lnTo>
                  <a:pt x="247307" y="139306"/>
                </a:lnTo>
                <a:lnTo>
                  <a:pt x="246938" y="141706"/>
                </a:lnTo>
                <a:lnTo>
                  <a:pt x="245999" y="149885"/>
                </a:lnTo>
                <a:lnTo>
                  <a:pt x="245351" y="158102"/>
                </a:lnTo>
                <a:lnTo>
                  <a:pt x="245249" y="160413"/>
                </a:lnTo>
                <a:lnTo>
                  <a:pt x="245059" y="164947"/>
                </a:lnTo>
                <a:lnTo>
                  <a:pt x="244995" y="166331"/>
                </a:lnTo>
                <a:lnTo>
                  <a:pt x="244830" y="172275"/>
                </a:lnTo>
                <a:lnTo>
                  <a:pt x="245122" y="172580"/>
                </a:lnTo>
                <a:lnTo>
                  <a:pt x="245173" y="174866"/>
                </a:lnTo>
                <a:lnTo>
                  <a:pt x="246316" y="183337"/>
                </a:lnTo>
                <a:lnTo>
                  <a:pt x="248653" y="191528"/>
                </a:lnTo>
                <a:lnTo>
                  <a:pt x="249440" y="193167"/>
                </a:lnTo>
                <a:lnTo>
                  <a:pt x="249580" y="192544"/>
                </a:lnTo>
                <a:lnTo>
                  <a:pt x="249555" y="193408"/>
                </a:lnTo>
                <a:lnTo>
                  <a:pt x="249440" y="193167"/>
                </a:lnTo>
                <a:lnTo>
                  <a:pt x="249237" y="194068"/>
                </a:lnTo>
                <a:lnTo>
                  <a:pt x="252361" y="199224"/>
                </a:lnTo>
                <a:lnTo>
                  <a:pt x="255574" y="204508"/>
                </a:lnTo>
                <a:lnTo>
                  <a:pt x="256171" y="204660"/>
                </a:lnTo>
                <a:lnTo>
                  <a:pt x="256400" y="204978"/>
                </a:lnTo>
                <a:lnTo>
                  <a:pt x="261226" y="210070"/>
                </a:lnTo>
                <a:lnTo>
                  <a:pt x="266827" y="214160"/>
                </a:lnTo>
                <a:lnTo>
                  <a:pt x="267436" y="215226"/>
                </a:lnTo>
                <a:lnTo>
                  <a:pt x="273304" y="217030"/>
                </a:lnTo>
                <a:lnTo>
                  <a:pt x="278790" y="218706"/>
                </a:lnTo>
                <a:lnTo>
                  <a:pt x="279450" y="218922"/>
                </a:lnTo>
                <a:lnTo>
                  <a:pt x="280009" y="218617"/>
                </a:lnTo>
                <a:lnTo>
                  <a:pt x="284683" y="218274"/>
                </a:lnTo>
                <a:lnTo>
                  <a:pt x="294855" y="213575"/>
                </a:lnTo>
                <a:lnTo>
                  <a:pt x="296913" y="211645"/>
                </a:lnTo>
                <a:lnTo>
                  <a:pt x="297992" y="210629"/>
                </a:lnTo>
                <a:lnTo>
                  <a:pt x="298284" y="210591"/>
                </a:lnTo>
                <a:lnTo>
                  <a:pt x="298945" y="209727"/>
                </a:lnTo>
                <a:lnTo>
                  <a:pt x="302272" y="205435"/>
                </a:lnTo>
                <a:lnTo>
                  <a:pt x="306374" y="200152"/>
                </a:lnTo>
                <a:lnTo>
                  <a:pt x="306311" y="199656"/>
                </a:lnTo>
                <a:lnTo>
                  <a:pt x="306247" y="199224"/>
                </a:lnTo>
                <a:lnTo>
                  <a:pt x="306311" y="199656"/>
                </a:lnTo>
                <a:lnTo>
                  <a:pt x="306603" y="199224"/>
                </a:lnTo>
                <a:lnTo>
                  <a:pt x="310311" y="192544"/>
                </a:lnTo>
                <a:lnTo>
                  <a:pt x="311835" y="189026"/>
                </a:lnTo>
                <a:lnTo>
                  <a:pt x="313270" y="185724"/>
                </a:lnTo>
                <a:lnTo>
                  <a:pt x="313397" y="185318"/>
                </a:lnTo>
                <a:lnTo>
                  <a:pt x="307225" y="189026"/>
                </a:lnTo>
                <a:lnTo>
                  <a:pt x="313385" y="185318"/>
                </a:lnTo>
                <a:lnTo>
                  <a:pt x="313702" y="184365"/>
                </a:lnTo>
                <a:lnTo>
                  <a:pt x="294843" y="184365"/>
                </a:lnTo>
                <a:lnTo>
                  <a:pt x="313702" y="184353"/>
                </a:lnTo>
                <a:lnTo>
                  <a:pt x="313397" y="185318"/>
                </a:lnTo>
                <a:lnTo>
                  <a:pt x="313829" y="185051"/>
                </a:lnTo>
                <a:lnTo>
                  <a:pt x="315582" y="178523"/>
                </a:lnTo>
                <a:lnTo>
                  <a:pt x="317360" y="171818"/>
                </a:lnTo>
                <a:lnTo>
                  <a:pt x="317754" y="170357"/>
                </a:lnTo>
                <a:lnTo>
                  <a:pt x="319366" y="161975"/>
                </a:lnTo>
                <a:lnTo>
                  <a:pt x="319417" y="160566"/>
                </a:lnTo>
                <a:lnTo>
                  <a:pt x="319900" y="146456"/>
                </a:lnTo>
                <a:lnTo>
                  <a:pt x="319938" y="145262"/>
                </a:lnTo>
                <a:close/>
              </a:path>
              <a:path w="710564" h="264160">
                <a:moveTo>
                  <a:pt x="438721" y="132080"/>
                </a:moveTo>
                <a:lnTo>
                  <a:pt x="434403" y="124853"/>
                </a:lnTo>
                <a:lnTo>
                  <a:pt x="430466" y="123329"/>
                </a:lnTo>
                <a:lnTo>
                  <a:pt x="426808" y="124421"/>
                </a:lnTo>
                <a:lnTo>
                  <a:pt x="389648" y="140500"/>
                </a:lnTo>
                <a:lnTo>
                  <a:pt x="379133" y="148640"/>
                </a:lnTo>
                <a:lnTo>
                  <a:pt x="378320" y="148729"/>
                </a:lnTo>
                <a:lnTo>
                  <a:pt x="373888" y="154266"/>
                </a:lnTo>
                <a:lnTo>
                  <a:pt x="369481" y="159804"/>
                </a:lnTo>
                <a:lnTo>
                  <a:pt x="369557" y="160528"/>
                </a:lnTo>
                <a:lnTo>
                  <a:pt x="367868" y="162966"/>
                </a:lnTo>
                <a:lnTo>
                  <a:pt x="362813" y="172326"/>
                </a:lnTo>
                <a:lnTo>
                  <a:pt x="358470" y="182067"/>
                </a:lnTo>
                <a:lnTo>
                  <a:pt x="358508" y="184785"/>
                </a:lnTo>
                <a:lnTo>
                  <a:pt x="358470" y="187096"/>
                </a:lnTo>
                <a:lnTo>
                  <a:pt x="358432" y="184823"/>
                </a:lnTo>
                <a:lnTo>
                  <a:pt x="358381" y="182283"/>
                </a:lnTo>
                <a:lnTo>
                  <a:pt x="358254" y="177939"/>
                </a:lnTo>
                <a:lnTo>
                  <a:pt x="358330" y="180098"/>
                </a:lnTo>
                <a:lnTo>
                  <a:pt x="358063" y="170395"/>
                </a:lnTo>
                <a:lnTo>
                  <a:pt x="357873" y="162966"/>
                </a:lnTo>
                <a:lnTo>
                  <a:pt x="357644" y="147840"/>
                </a:lnTo>
                <a:lnTo>
                  <a:pt x="357530" y="129146"/>
                </a:lnTo>
                <a:lnTo>
                  <a:pt x="357517" y="113652"/>
                </a:lnTo>
                <a:lnTo>
                  <a:pt x="357390" y="123329"/>
                </a:lnTo>
                <a:lnTo>
                  <a:pt x="357517" y="113423"/>
                </a:lnTo>
                <a:lnTo>
                  <a:pt x="357568" y="108915"/>
                </a:lnTo>
                <a:lnTo>
                  <a:pt x="357593" y="106133"/>
                </a:lnTo>
                <a:lnTo>
                  <a:pt x="358152" y="96202"/>
                </a:lnTo>
                <a:lnTo>
                  <a:pt x="358394" y="92633"/>
                </a:lnTo>
                <a:lnTo>
                  <a:pt x="359079" y="89154"/>
                </a:lnTo>
                <a:lnTo>
                  <a:pt x="362648" y="85750"/>
                </a:lnTo>
                <a:lnTo>
                  <a:pt x="362775" y="80086"/>
                </a:lnTo>
                <a:lnTo>
                  <a:pt x="358203" y="75311"/>
                </a:lnTo>
                <a:lnTo>
                  <a:pt x="356730" y="74447"/>
                </a:lnTo>
                <a:lnTo>
                  <a:pt x="355206" y="74066"/>
                </a:lnTo>
                <a:lnTo>
                  <a:pt x="355206" y="190487"/>
                </a:lnTo>
                <a:lnTo>
                  <a:pt x="354482" y="192201"/>
                </a:lnTo>
                <a:lnTo>
                  <a:pt x="354596" y="191897"/>
                </a:lnTo>
                <a:lnTo>
                  <a:pt x="355206" y="190487"/>
                </a:lnTo>
                <a:lnTo>
                  <a:pt x="355206" y="74066"/>
                </a:lnTo>
                <a:lnTo>
                  <a:pt x="349580" y="72618"/>
                </a:lnTo>
                <a:lnTo>
                  <a:pt x="337667" y="111442"/>
                </a:lnTo>
                <a:lnTo>
                  <a:pt x="337616" y="113220"/>
                </a:lnTo>
                <a:lnTo>
                  <a:pt x="337578" y="113652"/>
                </a:lnTo>
                <a:lnTo>
                  <a:pt x="336804" y="175615"/>
                </a:lnTo>
                <a:lnTo>
                  <a:pt x="336854" y="180975"/>
                </a:lnTo>
                <a:lnTo>
                  <a:pt x="336981" y="187490"/>
                </a:lnTo>
                <a:lnTo>
                  <a:pt x="337032" y="190487"/>
                </a:lnTo>
                <a:lnTo>
                  <a:pt x="337375" y="201079"/>
                </a:lnTo>
                <a:lnTo>
                  <a:pt x="337947" y="210858"/>
                </a:lnTo>
                <a:lnTo>
                  <a:pt x="338340" y="214871"/>
                </a:lnTo>
                <a:lnTo>
                  <a:pt x="338226" y="215049"/>
                </a:lnTo>
                <a:lnTo>
                  <a:pt x="352983" y="240868"/>
                </a:lnTo>
                <a:lnTo>
                  <a:pt x="356641" y="238683"/>
                </a:lnTo>
                <a:lnTo>
                  <a:pt x="358635" y="237502"/>
                </a:lnTo>
                <a:lnTo>
                  <a:pt x="362331" y="235927"/>
                </a:lnTo>
                <a:lnTo>
                  <a:pt x="363537" y="233121"/>
                </a:lnTo>
                <a:lnTo>
                  <a:pt x="361657" y="235699"/>
                </a:lnTo>
                <a:lnTo>
                  <a:pt x="363537" y="233108"/>
                </a:lnTo>
                <a:lnTo>
                  <a:pt x="364413" y="231089"/>
                </a:lnTo>
                <a:lnTo>
                  <a:pt x="364528" y="230797"/>
                </a:lnTo>
                <a:lnTo>
                  <a:pt x="366661" y="225818"/>
                </a:lnTo>
                <a:lnTo>
                  <a:pt x="366915" y="225234"/>
                </a:lnTo>
                <a:lnTo>
                  <a:pt x="373456" y="210007"/>
                </a:lnTo>
                <a:lnTo>
                  <a:pt x="374700" y="207086"/>
                </a:lnTo>
                <a:lnTo>
                  <a:pt x="379945" y="194856"/>
                </a:lnTo>
                <a:lnTo>
                  <a:pt x="383006" y="188188"/>
                </a:lnTo>
                <a:lnTo>
                  <a:pt x="386194" y="182333"/>
                </a:lnTo>
                <a:lnTo>
                  <a:pt x="388581" y="177939"/>
                </a:lnTo>
                <a:lnTo>
                  <a:pt x="420357" y="147840"/>
                </a:lnTo>
                <a:lnTo>
                  <a:pt x="437438" y="137198"/>
                </a:lnTo>
                <a:lnTo>
                  <a:pt x="438721" y="132080"/>
                </a:lnTo>
                <a:close/>
              </a:path>
              <a:path w="710564" h="264160">
                <a:moveTo>
                  <a:pt x="516382" y="7175"/>
                </a:moveTo>
                <a:lnTo>
                  <a:pt x="513295" y="2235"/>
                </a:lnTo>
                <a:lnTo>
                  <a:pt x="503643" y="0"/>
                </a:lnTo>
                <a:lnTo>
                  <a:pt x="498906" y="2717"/>
                </a:lnTo>
                <a:lnTo>
                  <a:pt x="497484" y="7315"/>
                </a:lnTo>
                <a:lnTo>
                  <a:pt x="495414" y="14452"/>
                </a:lnTo>
                <a:lnTo>
                  <a:pt x="494182" y="19380"/>
                </a:lnTo>
                <a:lnTo>
                  <a:pt x="494182" y="185089"/>
                </a:lnTo>
                <a:lnTo>
                  <a:pt x="493979" y="185712"/>
                </a:lnTo>
                <a:lnTo>
                  <a:pt x="489369" y="185712"/>
                </a:lnTo>
                <a:lnTo>
                  <a:pt x="482854" y="185712"/>
                </a:lnTo>
                <a:lnTo>
                  <a:pt x="483857" y="185089"/>
                </a:lnTo>
                <a:lnTo>
                  <a:pt x="490143" y="185089"/>
                </a:lnTo>
                <a:lnTo>
                  <a:pt x="494182" y="185089"/>
                </a:lnTo>
                <a:lnTo>
                  <a:pt x="494182" y="19380"/>
                </a:lnTo>
                <a:lnTo>
                  <a:pt x="493610" y="21666"/>
                </a:lnTo>
                <a:lnTo>
                  <a:pt x="491998" y="28930"/>
                </a:lnTo>
                <a:lnTo>
                  <a:pt x="491959" y="29121"/>
                </a:lnTo>
                <a:lnTo>
                  <a:pt x="491959" y="173990"/>
                </a:lnTo>
                <a:lnTo>
                  <a:pt x="491883" y="174256"/>
                </a:lnTo>
                <a:lnTo>
                  <a:pt x="491769" y="173659"/>
                </a:lnTo>
                <a:lnTo>
                  <a:pt x="491959" y="173990"/>
                </a:lnTo>
                <a:lnTo>
                  <a:pt x="491959" y="29121"/>
                </a:lnTo>
                <a:lnTo>
                  <a:pt x="485025" y="70218"/>
                </a:lnTo>
                <a:lnTo>
                  <a:pt x="480974" y="100926"/>
                </a:lnTo>
                <a:lnTo>
                  <a:pt x="480974" y="193294"/>
                </a:lnTo>
                <a:lnTo>
                  <a:pt x="480123" y="193154"/>
                </a:lnTo>
                <a:lnTo>
                  <a:pt x="480974" y="193294"/>
                </a:lnTo>
                <a:lnTo>
                  <a:pt x="480974" y="100926"/>
                </a:lnTo>
                <a:lnTo>
                  <a:pt x="480504" y="104597"/>
                </a:lnTo>
                <a:lnTo>
                  <a:pt x="478739" y="119011"/>
                </a:lnTo>
                <a:lnTo>
                  <a:pt x="477748" y="127495"/>
                </a:lnTo>
                <a:lnTo>
                  <a:pt x="474713" y="153822"/>
                </a:lnTo>
                <a:lnTo>
                  <a:pt x="473367" y="152908"/>
                </a:lnTo>
                <a:lnTo>
                  <a:pt x="473341" y="165798"/>
                </a:lnTo>
                <a:lnTo>
                  <a:pt x="472414" y="173901"/>
                </a:lnTo>
                <a:lnTo>
                  <a:pt x="472287" y="174752"/>
                </a:lnTo>
                <a:lnTo>
                  <a:pt x="473341" y="165798"/>
                </a:lnTo>
                <a:lnTo>
                  <a:pt x="473341" y="152895"/>
                </a:lnTo>
                <a:lnTo>
                  <a:pt x="470268" y="150774"/>
                </a:lnTo>
                <a:lnTo>
                  <a:pt x="470268" y="184454"/>
                </a:lnTo>
                <a:lnTo>
                  <a:pt x="466813" y="184073"/>
                </a:lnTo>
                <a:lnTo>
                  <a:pt x="436270" y="177647"/>
                </a:lnTo>
                <a:lnTo>
                  <a:pt x="436156" y="177825"/>
                </a:lnTo>
                <a:lnTo>
                  <a:pt x="436092" y="177571"/>
                </a:lnTo>
                <a:lnTo>
                  <a:pt x="436270" y="177647"/>
                </a:lnTo>
                <a:lnTo>
                  <a:pt x="437515" y="175653"/>
                </a:lnTo>
                <a:lnTo>
                  <a:pt x="441782" y="171170"/>
                </a:lnTo>
                <a:lnTo>
                  <a:pt x="444284" y="170027"/>
                </a:lnTo>
                <a:lnTo>
                  <a:pt x="447141" y="170078"/>
                </a:lnTo>
                <a:lnTo>
                  <a:pt x="447268" y="170078"/>
                </a:lnTo>
                <a:lnTo>
                  <a:pt x="447497" y="170091"/>
                </a:lnTo>
                <a:lnTo>
                  <a:pt x="450545" y="170141"/>
                </a:lnTo>
                <a:lnTo>
                  <a:pt x="451688" y="170154"/>
                </a:lnTo>
                <a:lnTo>
                  <a:pt x="455904" y="171564"/>
                </a:lnTo>
                <a:lnTo>
                  <a:pt x="459625" y="173901"/>
                </a:lnTo>
                <a:lnTo>
                  <a:pt x="459778" y="173990"/>
                </a:lnTo>
                <a:lnTo>
                  <a:pt x="462521" y="175717"/>
                </a:lnTo>
                <a:lnTo>
                  <a:pt x="465505" y="177584"/>
                </a:lnTo>
                <a:lnTo>
                  <a:pt x="466064" y="177825"/>
                </a:lnTo>
                <a:lnTo>
                  <a:pt x="467918" y="180759"/>
                </a:lnTo>
                <a:lnTo>
                  <a:pt x="468071" y="181000"/>
                </a:lnTo>
                <a:lnTo>
                  <a:pt x="470217" y="184378"/>
                </a:lnTo>
                <a:lnTo>
                  <a:pt x="470268" y="150774"/>
                </a:lnTo>
                <a:lnTo>
                  <a:pt x="467728" y="149009"/>
                </a:lnTo>
                <a:lnTo>
                  <a:pt x="466852" y="149174"/>
                </a:lnTo>
                <a:lnTo>
                  <a:pt x="466191" y="148907"/>
                </a:lnTo>
                <a:lnTo>
                  <a:pt x="466191" y="177431"/>
                </a:lnTo>
                <a:lnTo>
                  <a:pt x="466178" y="177647"/>
                </a:lnTo>
                <a:lnTo>
                  <a:pt x="466077" y="177457"/>
                </a:lnTo>
                <a:lnTo>
                  <a:pt x="466191" y="148907"/>
                </a:lnTo>
                <a:lnTo>
                  <a:pt x="461225" y="146837"/>
                </a:lnTo>
                <a:lnTo>
                  <a:pt x="455549" y="145402"/>
                </a:lnTo>
                <a:lnTo>
                  <a:pt x="454825" y="144653"/>
                </a:lnTo>
                <a:lnTo>
                  <a:pt x="454329" y="144653"/>
                </a:lnTo>
                <a:lnTo>
                  <a:pt x="454329" y="170205"/>
                </a:lnTo>
                <a:lnTo>
                  <a:pt x="454329" y="144653"/>
                </a:lnTo>
                <a:lnTo>
                  <a:pt x="452196" y="144602"/>
                </a:lnTo>
                <a:lnTo>
                  <a:pt x="452196" y="161645"/>
                </a:lnTo>
                <a:lnTo>
                  <a:pt x="452158" y="162496"/>
                </a:lnTo>
                <a:lnTo>
                  <a:pt x="452043" y="161861"/>
                </a:lnTo>
                <a:lnTo>
                  <a:pt x="452196" y="161645"/>
                </a:lnTo>
                <a:lnTo>
                  <a:pt x="452196" y="144602"/>
                </a:lnTo>
                <a:lnTo>
                  <a:pt x="447789" y="144487"/>
                </a:lnTo>
                <a:lnTo>
                  <a:pt x="442899" y="144386"/>
                </a:lnTo>
                <a:lnTo>
                  <a:pt x="442899" y="169989"/>
                </a:lnTo>
                <a:lnTo>
                  <a:pt x="442899" y="144386"/>
                </a:lnTo>
                <a:lnTo>
                  <a:pt x="440715" y="144335"/>
                </a:lnTo>
                <a:lnTo>
                  <a:pt x="439712" y="145300"/>
                </a:lnTo>
                <a:lnTo>
                  <a:pt x="433285" y="147231"/>
                </a:lnTo>
                <a:lnTo>
                  <a:pt x="427367" y="150482"/>
                </a:lnTo>
                <a:lnTo>
                  <a:pt x="426034" y="150520"/>
                </a:lnTo>
                <a:lnTo>
                  <a:pt x="421157" y="155651"/>
                </a:lnTo>
                <a:lnTo>
                  <a:pt x="416267" y="160769"/>
                </a:lnTo>
                <a:lnTo>
                  <a:pt x="416293" y="161861"/>
                </a:lnTo>
                <a:lnTo>
                  <a:pt x="416420" y="161645"/>
                </a:lnTo>
                <a:lnTo>
                  <a:pt x="416356" y="164071"/>
                </a:lnTo>
                <a:lnTo>
                  <a:pt x="416471" y="168897"/>
                </a:lnTo>
                <a:lnTo>
                  <a:pt x="416293" y="161861"/>
                </a:lnTo>
                <a:lnTo>
                  <a:pt x="413448" y="166725"/>
                </a:lnTo>
                <a:lnTo>
                  <a:pt x="411099" y="173037"/>
                </a:lnTo>
                <a:lnTo>
                  <a:pt x="410984" y="173647"/>
                </a:lnTo>
                <a:lnTo>
                  <a:pt x="410337" y="174459"/>
                </a:lnTo>
                <a:lnTo>
                  <a:pt x="409892" y="179895"/>
                </a:lnTo>
                <a:lnTo>
                  <a:pt x="409346" y="186778"/>
                </a:lnTo>
                <a:lnTo>
                  <a:pt x="409308" y="187363"/>
                </a:lnTo>
                <a:lnTo>
                  <a:pt x="447306" y="203085"/>
                </a:lnTo>
                <a:lnTo>
                  <a:pt x="459244" y="203365"/>
                </a:lnTo>
                <a:lnTo>
                  <a:pt x="471208" y="203047"/>
                </a:lnTo>
                <a:lnTo>
                  <a:pt x="487680" y="202120"/>
                </a:lnTo>
                <a:lnTo>
                  <a:pt x="491172" y="198170"/>
                </a:lnTo>
                <a:lnTo>
                  <a:pt x="490969" y="194805"/>
                </a:lnTo>
                <a:lnTo>
                  <a:pt x="490740" y="191008"/>
                </a:lnTo>
                <a:lnTo>
                  <a:pt x="492823" y="189077"/>
                </a:lnTo>
                <a:lnTo>
                  <a:pt x="493001" y="188569"/>
                </a:lnTo>
                <a:lnTo>
                  <a:pt x="494055" y="187896"/>
                </a:lnTo>
                <a:lnTo>
                  <a:pt x="495782" y="181102"/>
                </a:lnTo>
                <a:lnTo>
                  <a:pt x="495744" y="180771"/>
                </a:lnTo>
                <a:lnTo>
                  <a:pt x="495363" y="180086"/>
                </a:lnTo>
                <a:lnTo>
                  <a:pt x="495300" y="180454"/>
                </a:lnTo>
                <a:lnTo>
                  <a:pt x="495300" y="179971"/>
                </a:lnTo>
                <a:lnTo>
                  <a:pt x="495452" y="178638"/>
                </a:lnTo>
                <a:lnTo>
                  <a:pt x="495363" y="180086"/>
                </a:lnTo>
                <a:lnTo>
                  <a:pt x="495541" y="179070"/>
                </a:lnTo>
                <a:lnTo>
                  <a:pt x="495909" y="174625"/>
                </a:lnTo>
                <a:lnTo>
                  <a:pt x="496455" y="167830"/>
                </a:lnTo>
                <a:lnTo>
                  <a:pt x="498157" y="146342"/>
                </a:lnTo>
                <a:lnTo>
                  <a:pt x="499021" y="135559"/>
                </a:lnTo>
                <a:lnTo>
                  <a:pt x="500062" y="123215"/>
                </a:lnTo>
                <a:lnTo>
                  <a:pt x="500227" y="121246"/>
                </a:lnTo>
                <a:lnTo>
                  <a:pt x="501573" y="106959"/>
                </a:lnTo>
                <a:lnTo>
                  <a:pt x="503059" y="92671"/>
                </a:lnTo>
                <a:lnTo>
                  <a:pt x="503580" y="88150"/>
                </a:lnTo>
                <a:lnTo>
                  <a:pt x="504659" y="78638"/>
                </a:lnTo>
                <a:lnTo>
                  <a:pt x="504685" y="78486"/>
                </a:lnTo>
                <a:lnTo>
                  <a:pt x="504748" y="77965"/>
                </a:lnTo>
                <a:lnTo>
                  <a:pt x="506222" y="66294"/>
                </a:lnTo>
                <a:lnTo>
                  <a:pt x="506780" y="61785"/>
                </a:lnTo>
                <a:lnTo>
                  <a:pt x="509092" y="45135"/>
                </a:lnTo>
                <a:lnTo>
                  <a:pt x="511848" y="28562"/>
                </a:lnTo>
                <a:lnTo>
                  <a:pt x="515239" y="12128"/>
                </a:lnTo>
                <a:lnTo>
                  <a:pt x="516382" y="7175"/>
                </a:lnTo>
                <a:close/>
              </a:path>
              <a:path w="710564" h="264160">
                <a:moveTo>
                  <a:pt x="538746" y="138607"/>
                </a:moveTo>
                <a:lnTo>
                  <a:pt x="538607" y="138620"/>
                </a:lnTo>
                <a:lnTo>
                  <a:pt x="533933" y="143941"/>
                </a:lnTo>
                <a:lnTo>
                  <a:pt x="538746" y="138607"/>
                </a:lnTo>
                <a:close/>
              </a:path>
              <a:path w="710564" h="264160">
                <a:moveTo>
                  <a:pt x="547001" y="178117"/>
                </a:moveTo>
                <a:lnTo>
                  <a:pt x="542048" y="181851"/>
                </a:lnTo>
                <a:lnTo>
                  <a:pt x="546925" y="178231"/>
                </a:lnTo>
                <a:close/>
              </a:path>
              <a:path w="710564" h="264160">
                <a:moveTo>
                  <a:pt x="633539" y="248170"/>
                </a:moveTo>
                <a:lnTo>
                  <a:pt x="632625" y="249694"/>
                </a:lnTo>
                <a:lnTo>
                  <a:pt x="633539" y="248170"/>
                </a:lnTo>
                <a:close/>
              </a:path>
              <a:path w="710564" h="264160">
                <a:moveTo>
                  <a:pt x="635558" y="199351"/>
                </a:moveTo>
                <a:lnTo>
                  <a:pt x="635025" y="199466"/>
                </a:lnTo>
                <a:lnTo>
                  <a:pt x="631190" y="205257"/>
                </a:lnTo>
                <a:lnTo>
                  <a:pt x="635558" y="199351"/>
                </a:lnTo>
                <a:close/>
              </a:path>
              <a:path w="710564" h="264160">
                <a:moveTo>
                  <a:pt x="710552" y="165049"/>
                </a:moveTo>
                <a:lnTo>
                  <a:pt x="705891" y="157899"/>
                </a:lnTo>
                <a:lnTo>
                  <a:pt x="701560" y="156641"/>
                </a:lnTo>
                <a:lnTo>
                  <a:pt x="697801" y="158330"/>
                </a:lnTo>
                <a:lnTo>
                  <a:pt x="656577" y="180759"/>
                </a:lnTo>
                <a:lnTo>
                  <a:pt x="627621" y="210921"/>
                </a:lnTo>
                <a:lnTo>
                  <a:pt x="626465" y="213004"/>
                </a:lnTo>
                <a:lnTo>
                  <a:pt x="622896" y="219075"/>
                </a:lnTo>
                <a:lnTo>
                  <a:pt x="618972" y="226085"/>
                </a:lnTo>
                <a:lnTo>
                  <a:pt x="618528" y="226923"/>
                </a:lnTo>
                <a:lnTo>
                  <a:pt x="618528" y="228028"/>
                </a:lnTo>
                <a:lnTo>
                  <a:pt x="618451" y="227330"/>
                </a:lnTo>
                <a:lnTo>
                  <a:pt x="618528" y="228028"/>
                </a:lnTo>
                <a:lnTo>
                  <a:pt x="618528" y="226923"/>
                </a:lnTo>
                <a:lnTo>
                  <a:pt x="618426" y="227114"/>
                </a:lnTo>
                <a:lnTo>
                  <a:pt x="618401" y="229108"/>
                </a:lnTo>
                <a:lnTo>
                  <a:pt x="617689" y="228701"/>
                </a:lnTo>
                <a:lnTo>
                  <a:pt x="618401" y="229108"/>
                </a:lnTo>
                <a:lnTo>
                  <a:pt x="618401" y="227164"/>
                </a:lnTo>
                <a:lnTo>
                  <a:pt x="618312" y="227330"/>
                </a:lnTo>
                <a:lnTo>
                  <a:pt x="618274" y="225704"/>
                </a:lnTo>
                <a:lnTo>
                  <a:pt x="617753" y="221056"/>
                </a:lnTo>
                <a:lnTo>
                  <a:pt x="617601" y="217525"/>
                </a:lnTo>
                <a:lnTo>
                  <a:pt x="617486" y="215201"/>
                </a:lnTo>
                <a:lnTo>
                  <a:pt x="617359" y="207073"/>
                </a:lnTo>
                <a:lnTo>
                  <a:pt x="617245" y="213004"/>
                </a:lnTo>
                <a:lnTo>
                  <a:pt x="617207" y="201269"/>
                </a:lnTo>
                <a:lnTo>
                  <a:pt x="617359" y="207073"/>
                </a:lnTo>
                <a:lnTo>
                  <a:pt x="617435" y="196786"/>
                </a:lnTo>
                <a:lnTo>
                  <a:pt x="619683" y="158330"/>
                </a:lnTo>
                <a:lnTo>
                  <a:pt x="620826" y="150495"/>
                </a:lnTo>
                <a:lnTo>
                  <a:pt x="621004" y="149364"/>
                </a:lnTo>
                <a:lnTo>
                  <a:pt x="626300" y="136156"/>
                </a:lnTo>
                <a:lnTo>
                  <a:pt x="631240" y="136779"/>
                </a:lnTo>
                <a:lnTo>
                  <a:pt x="632028" y="136156"/>
                </a:lnTo>
                <a:lnTo>
                  <a:pt x="635406" y="133540"/>
                </a:lnTo>
                <a:lnTo>
                  <a:pt x="635787" y="130467"/>
                </a:lnTo>
                <a:lnTo>
                  <a:pt x="636536" y="124396"/>
                </a:lnTo>
                <a:lnTo>
                  <a:pt x="633298" y="120230"/>
                </a:lnTo>
                <a:lnTo>
                  <a:pt x="623531" y="119011"/>
                </a:lnTo>
                <a:lnTo>
                  <a:pt x="618426" y="120650"/>
                </a:lnTo>
                <a:lnTo>
                  <a:pt x="614273" y="124180"/>
                </a:lnTo>
                <a:lnTo>
                  <a:pt x="614273" y="235000"/>
                </a:lnTo>
                <a:lnTo>
                  <a:pt x="614133" y="235280"/>
                </a:lnTo>
                <a:lnTo>
                  <a:pt x="614057" y="235419"/>
                </a:lnTo>
                <a:lnTo>
                  <a:pt x="613003" y="237337"/>
                </a:lnTo>
                <a:lnTo>
                  <a:pt x="614273" y="235000"/>
                </a:lnTo>
                <a:lnTo>
                  <a:pt x="614273" y="124180"/>
                </a:lnTo>
                <a:lnTo>
                  <a:pt x="612457" y="125717"/>
                </a:lnTo>
                <a:lnTo>
                  <a:pt x="612457" y="238531"/>
                </a:lnTo>
                <a:lnTo>
                  <a:pt x="612394" y="239268"/>
                </a:lnTo>
                <a:lnTo>
                  <a:pt x="612317" y="238798"/>
                </a:lnTo>
                <a:lnTo>
                  <a:pt x="612457" y="238531"/>
                </a:lnTo>
                <a:lnTo>
                  <a:pt x="612457" y="125717"/>
                </a:lnTo>
                <a:lnTo>
                  <a:pt x="610450" y="127419"/>
                </a:lnTo>
                <a:lnTo>
                  <a:pt x="607783" y="132118"/>
                </a:lnTo>
                <a:lnTo>
                  <a:pt x="605955" y="136499"/>
                </a:lnTo>
                <a:lnTo>
                  <a:pt x="605955" y="256324"/>
                </a:lnTo>
                <a:lnTo>
                  <a:pt x="602856" y="247815"/>
                </a:lnTo>
                <a:lnTo>
                  <a:pt x="603021" y="247472"/>
                </a:lnTo>
                <a:lnTo>
                  <a:pt x="602996" y="248170"/>
                </a:lnTo>
                <a:lnTo>
                  <a:pt x="605955" y="256324"/>
                </a:lnTo>
                <a:lnTo>
                  <a:pt x="605955" y="136499"/>
                </a:lnTo>
                <a:lnTo>
                  <a:pt x="605853" y="136740"/>
                </a:lnTo>
                <a:lnTo>
                  <a:pt x="603885" y="141452"/>
                </a:lnTo>
                <a:lnTo>
                  <a:pt x="604024" y="141795"/>
                </a:lnTo>
                <a:lnTo>
                  <a:pt x="603173" y="144132"/>
                </a:lnTo>
                <a:lnTo>
                  <a:pt x="601319" y="151841"/>
                </a:lnTo>
                <a:lnTo>
                  <a:pt x="600062" y="159689"/>
                </a:lnTo>
                <a:lnTo>
                  <a:pt x="599770" y="162153"/>
                </a:lnTo>
                <a:lnTo>
                  <a:pt x="599655" y="162623"/>
                </a:lnTo>
                <a:lnTo>
                  <a:pt x="599147" y="167398"/>
                </a:lnTo>
                <a:lnTo>
                  <a:pt x="599135" y="167614"/>
                </a:lnTo>
                <a:lnTo>
                  <a:pt x="598627" y="172580"/>
                </a:lnTo>
                <a:lnTo>
                  <a:pt x="598652" y="172961"/>
                </a:lnTo>
                <a:lnTo>
                  <a:pt x="598246" y="177330"/>
                </a:lnTo>
                <a:lnTo>
                  <a:pt x="597547" y="187172"/>
                </a:lnTo>
                <a:lnTo>
                  <a:pt x="597052" y="197040"/>
                </a:lnTo>
                <a:lnTo>
                  <a:pt x="596988" y="199136"/>
                </a:lnTo>
                <a:lnTo>
                  <a:pt x="588505" y="203174"/>
                </a:lnTo>
                <a:lnTo>
                  <a:pt x="546100" y="219849"/>
                </a:lnTo>
                <a:lnTo>
                  <a:pt x="529196" y="223189"/>
                </a:lnTo>
                <a:lnTo>
                  <a:pt x="527685" y="223100"/>
                </a:lnTo>
                <a:lnTo>
                  <a:pt x="526859" y="222732"/>
                </a:lnTo>
                <a:lnTo>
                  <a:pt x="524675" y="221399"/>
                </a:lnTo>
                <a:lnTo>
                  <a:pt x="525056" y="217754"/>
                </a:lnTo>
                <a:lnTo>
                  <a:pt x="525081" y="217512"/>
                </a:lnTo>
                <a:lnTo>
                  <a:pt x="525500" y="214604"/>
                </a:lnTo>
                <a:lnTo>
                  <a:pt x="525526" y="214464"/>
                </a:lnTo>
                <a:lnTo>
                  <a:pt x="526897" y="207594"/>
                </a:lnTo>
                <a:lnTo>
                  <a:pt x="528929" y="200837"/>
                </a:lnTo>
                <a:lnTo>
                  <a:pt x="529450" y="199529"/>
                </a:lnTo>
                <a:lnTo>
                  <a:pt x="529526" y="199351"/>
                </a:lnTo>
                <a:lnTo>
                  <a:pt x="530656" y="196507"/>
                </a:lnTo>
                <a:lnTo>
                  <a:pt x="531622" y="194094"/>
                </a:lnTo>
                <a:lnTo>
                  <a:pt x="534657" y="187820"/>
                </a:lnTo>
                <a:lnTo>
                  <a:pt x="535127" y="186982"/>
                </a:lnTo>
                <a:lnTo>
                  <a:pt x="537184" y="185458"/>
                </a:lnTo>
                <a:lnTo>
                  <a:pt x="547001" y="178117"/>
                </a:lnTo>
                <a:lnTo>
                  <a:pt x="548284" y="177152"/>
                </a:lnTo>
                <a:lnTo>
                  <a:pt x="554494" y="172224"/>
                </a:lnTo>
                <a:lnTo>
                  <a:pt x="560489" y="167055"/>
                </a:lnTo>
                <a:lnTo>
                  <a:pt x="561060" y="166497"/>
                </a:lnTo>
                <a:lnTo>
                  <a:pt x="561340" y="166230"/>
                </a:lnTo>
                <a:lnTo>
                  <a:pt x="561670" y="166217"/>
                </a:lnTo>
                <a:lnTo>
                  <a:pt x="566178" y="161556"/>
                </a:lnTo>
                <a:lnTo>
                  <a:pt x="570814" y="156743"/>
                </a:lnTo>
                <a:lnTo>
                  <a:pt x="571411" y="156133"/>
                </a:lnTo>
                <a:lnTo>
                  <a:pt x="574967" y="151599"/>
                </a:lnTo>
                <a:lnTo>
                  <a:pt x="576148" y="150088"/>
                </a:lnTo>
                <a:lnTo>
                  <a:pt x="578853" y="144564"/>
                </a:lnTo>
                <a:lnTo>
                  <a:pt x="580542" y="141109"/>
                </a:lnTo>
                <a:lnTo>
                  <a:pt x="582523" y="137058"/>
                </a:lnTo>
                <a:lnTo>
                  <a:pt x="581901" y="135229"/>
                </a:lnTo>
                <a:lnTo>
                  <a:pt x="582422" y="131368"/>
                </a:lnTo>
                <a:lnTo>
                  <a:pt x="580555" y="126212"/>
                </a:lnTo>
                <a:lnTo>
                  <a:pt x="570674" y="118643"/>
                </a:lnTo>
                <a:lnTo>
                  <a:pt x="564019" y="119951"/>
                </a:lnTo>
                <a:lnTo>
                  <a:pt x="563524" y="120040"/>
                </a:lnTo>
                <a:lnTo>
                  <a:pt x="557555" y="123202"/>
                </a:lnTo>
                <a:lnTo>
                  <a:pt x="551294" y="126504"/>
                </a:lnTo>
                <a:lnTo>
                  <a:pt x="551040" y="127330"/>
                </a:lnTo>
                <a:lnTo>
                  <a:pt x="548424" y="129501"/>
                </a:lnTo>
                <a:lnTo>
                  <a:pt x="548424" y="145110"/>
                </a:lnTo>
                <a:lnTo>
                  <a:pt x="543623" y="150190"/>
                </a:lnTo>
                <a:lnTo>
                  <a:pt x="543140" y="150660"/>
                </a:lnTo>
                <a:lnTo>
                  <a:pt x="543140" y="173786"/>
                </a:lnTo>
                <a:lnTo>
                  <a:pt x="539750" y="179044"/>
                </a:lnTo>
                <a:lnTo>
                  <a:pt x="543140" y="173786"/>
                </a:lnTo>
                <a:lnTo>
                  <a:pt x="543140" y="150660"/>
                </a:lnTo>
                <a:lnTo>
                  <a:pt x="538543" y="155016"/>
                </a:lnTo>
                <a:lnTo>
                  <a:pt x="543699" y="150088"/>
                </a:lnTo>
                <a:lnTo>
                  <a:pt x="548424" y="145110"/>
                </a:lnTo>
                <a:lnTo>
                  <a:pt x="548424" y="129501"/>
                </a:lnTo>
                <a:lnTo>
                  <a:pt x="544830" y="132486"/>
                </a:lnTo>
                <a:lnTo>
                  <a:pt x="539203" y="138112"/>
                </a:lnTo>
                <a:lnTo>
                  <a:pt x="538746" y="138607"/>
                </a:lnTo>
                <a:lnTo>
                  <a:pt x="546709" y="138087"/>
                </a:lnTo>
                <a:lnTo>
                  <a:pt x="538746" y="138620"/>
                </a:lnTo>
                <a:lnTo>
                  <a:pt x="537845" y="139623"/>
                </a:lnTo>
                <a:lnTo>
                  <a:pt x="537845" y="181762"/>
                </a:lnTo>
                <a:lnTo>
                  <a:pt x="535978" y="185318"/>
                </a:lnTo>
                <a:lnTo>
                  <a:pt x="535990" y="185458"/>
                </a:lnTo>
                <a:lnTo>
                  <a:pt x="535978" y="185318"/>
                </a:lnTo>
                <a:lnTo>
                  <a:pt x="537832" y="181762"/>
                </a:lnTo>
                <a:lnTo>
                  <a:pt x="537845" y="139623"/>
                </a:lnTo>
                <a:lnTo>
                  <a:pt x="537743" y="180886"/>
                </a:lnTo>
                <a:lnTo>
                  <a:pt x="535520" y="173786"/>
                </a:lnTo>
                <a:lnTo>
                  <a:pt x="537743" y="180886"/>
                </a:lnTo>
                <a:lnTo>
                  <a:pt x="537743" y="139738"/>
                </a:lnTo>
                <a:lnTo>
                  <a:pt x="533933" y="143941"/>
                </a:lnTo>
                <a:lnTo>
                  <a:pt x="532841" y="145199"/>
                </a:lnTo>
                <a:lnTo>
                  <a:pt x="532841" y="160045"/>
                </a:lnTo>
                <a:lnTo>
                  <a:pt x="529805" y="162636"/>
                </a:lnTo>
                <a:lnTo>
                  <a:pt x="529805" y="184645"/>
                </a:lnTo>
                <a:lnTo>
                  <a:pt x="528688" y="183146"/>
                </a:lnTo>
                <a:lnTo>
                  <a:pt x="529805" y="184645"/>
                </a:lnTo>
                <a:lnTo>
                  <a:pt x="529805" y="162636"/>
                </a:lnTo>
                <a:lnTo>
                  <a:pt x="528154" y="164033"/>
                </a:lnTo>
                <a:lnTo>
                  <a:pt x="528066" y="192227"/>
                </a:lnTo>
                <a:lnTo>
                  <a:pt x="524281" y="195033"/>
                </a:lnTo>
                <a:lnTo>
                  <a:pt x="524002" y="195237"/>
                </a:lnTo>
                <a:lnTo>
                  <a:pt x="522820" y="196088"/>
                </a:lnTo>
                <a:lnTo>
                  <a:pt x="523011" y="195973"/>
                </a:lnTo>
                <a:lnTo>
                  <a:pt x="522960" y="196164"/>
                </a:lnTo>
                <a:lnTo>
                  <a:pt x="522757" y="196164"/>
                </a:lnTo>
                <a:lnTo>
                  <a:pt x="527367" y="192735"/>
                </a:lnTo>
                <a:lnTo>
                  <a:pt x="528066" y="192227"/>
                </a:lnTo>
                <a:lnTo>
                  <a:pt x="528066" y="164109"/>
                </a:lnTo>
                <a:lnTo>
                  <a:pt x="525018" y="166674"/>
                </a:lnTo>
                <a:lnTo>
                  <a:pt x="532841" y="160045"/>
                </a:lnTo>
                <a:lnTo>
                  <a:pt x="532841" y="145199"/>
                </a:lnTo>
                <a:lnTo>
                  <a:pt x="529272" y="149263"/>
                </a:lnTo>
                <a:lnTo>
                  <a:pt x="529285" y="149567"/>
                </a:lnTo>
                <a:lnTo>
                  <a:pt x="527621" y="151599"/>
                </a:lnTo>
                <a:lnTo>
                  <a:pt x="522770" y="158242"/>
                </a:lnTo>
                <a:lnTo>
                  <a:pt x="522770" y="173164"/>
                </a:lnTo>
                <a:lnTo>
                  <a:pt x="522655" y="175412"/>
                </a:lnTo>
                <a:lnTo>
                  <a:pt x="522655" y="174472"/>
                </a:lnTo>
                <a:lnTo>
                  <a:pt x="522770" y="173164"/>
                </a:lnTo>
                <a:lnTo>
                  <a:pt x="522770" y="158242"/>
                </a:lnTo>
                <a:lnTo>
                  <a:pt x="522008" y="159270"/>
                </a:lnTo>
                <a:lnTo>
                  <a:pt x="520534" y="161556"/>
                </a:lnTo>
                <a:lnTo>
                  <a:pt x="520534" y="198310"/>
                </a:lnTo>
                <a:lnTo>
                  <a:pt x="519772" y="198374"/>
                </a:lnTo>
                <a:lnTo>
                  <a:pt x="519099" y="198374"/>
                </a:lnTo>
                <a:lnTo>
                  <a:pt x="519849" y="198310"/>
                </a:lnTo>
                <a:lnTo>
                  <a:pt x="520534" y="198310"/>
                </a:lnTo>
                <a:lnTo>
                  <a:pt x="520534" y="161556"/>
                </a:lnTo>
                <a:lnTo>
                  <a:pt x="516737" y="167424"/>
                </a:lnTo>
                <a:lnTo>
                  <a:pt x="515543" y="169519"/>
                </a:lnTo>
                <a:lnTo>
                  <a:pt x="515251" y="169621"/>
                </a:lnTo>
                <a:lnTo>
                  <a:pt x="511949" y="175882"/>
                </a:lnTo>
                <a:lnTo>
                  <a:pt x="511670" y="176428"/>
                </a:lnTo>
                <a:lnTo>
                  <a:pt x="511060" y="177215"/>
                </a:lnTo>
                <a:lnTo>
                  <a:pt x="511060" y="189903"/>
                </a:lnTo>
                <a:lnTo>
                  <a:pt x="508762" y="182511"/>
                </a:lnTo>
                <a:lnTo>
                  <a:pt x="508647" y="182753"/>
                </a:lnTo>
                <a:lnTo>
                  <a:pt x="508660" y="182156"/>
                </a:lnTo>
                <a:lnTo>
                  <a:pt x="508850" y="181775"/>
                </a:lnTo>
                <a:lnTo>
                  <a:pt x="508762" y="182511"/>
                </a:lnTo>
                <a:lnTo>
                  <a:pt x="510514" y="178879"/>
                </a:lnTo>
                <a:lnTo>
                  <a:pt x="510273" y="179082"/>
                </a:lnTo>
                <a:lnTo>
                  <a:pt x="508165" y="180886"/>
                </a:lnTo>
                <a:lnTo>
                  <a:pt x="508508" y="180568"/>
                </a:lnTo>
                <a:lnTo>
                  <a:pt x="509689" y="179565"/>
                </a:lnTo>
                <a:lnTo>
                  <a:pt x="510273" y="179082"/>
                </a:lnTo>
                <a:lnTo>
                  <a:pt x="510514" y="178866"/>
                </a:lnTo>
                <a:lnTo>
                  <a:pt x="508939" y="182156"/>
                </a:lnTo>
                <a:lnTo>
                  <a:pt x="508838" y="182753"/>
                </a:lnTo>
                <a:lnTo>
                  <a:pt x="511060" y="189903"/>
                </a:lnTo>
                <a:lnTo>
                  <a:pt x="511060" y="177215"/>
                </a:lnTo>
                <a:lnTo>
                  <a:pt x="508266" y="180771"/>
                </a:lnTo>
                <a:lnTo>
                  <a:pt x="506628" y="182156"/>
                </a:lnTo>
                <a:lnTo>
                  <a:pt x="506577" y="182753"/>
                </a:lnTo>
                <a:lnTo>
                  <a:pt x="505714" y="183743"/>
                </a:lnTo>
                <a:lnTo>
                  <a:pt x="505714" y="189903"/>
                </a:lnTo>
                <a:lnTo>
                  <a:pt x="505675" y="190500"/>
                </a:lnTo>
                <a:lnTo>
                  <a:pt x="505599" y="190195"/>
                </a:lnTo>
                <a:lnTo>
                  <a:pt x="505485" y="190500"/>
                </a:lnTo>
                <a:lnTo>
                  <a:pt x="505523" y="189928"/>
                </a:lnTo>
                <a:lnTo>
                  <a:pt x="505599" y="190195"/>
                </a:lnTo>
                <a:lnTo>
                  <a:pt x="505714" y="189903"/>
                </a:lnTo>
                <a:lnTo>
                  <a:pt x="505714" y="183743"/>
                </a:lnTo>
                <a:lnTo>
                  <a:pt x="504329" y="185318"/>
                </a:lnTo>
                <a:lnTo>
                  <a:pt x="504329" y="186982"/>
                </a:lnTo>
                <a:lnTo>
                  <a:pt x="504672" y="191998"/>
                </a:lnTo>
                <a:lnTo>
                  <a:pt x="504837" y="192138"/>
                </a:lnTo>
                <a:lnTo>
                  <a:pt x="505345" y="190842"/>
                </a:lnTo>
                <a:lnTo>
                  <a:pt x="504850" y="192138"/>
                </a:lnTo>
                <a:lnTo>
                  <a:pt x="507809" y="194729"/>
                </a:lnTo>
                <a:lnTo>
                  <a:pt x="506869" y="193662"/>
                </a:lnTo>
                <a:lnTo>
                  <a:pt x="507809" y="194729"/>
                </a:lnTo>
                <a:lnTo>
                  <a:pt x="504837" y="192138"/>
                </a:lnTo>
                <a:lnTo>
                  <a:pt x="504532" y="192925"/>
                </a:lnTo>
                <a:lnTo>
                  <a:pt x="501904" y="201828"/>
                </a:lnTo>
                <a:lnTo>
                  <a:pt x="501548" y="203631"/>
                </a:lnTo>
                <a:lnTo>
                  <a:pt x="501129" y="203949"/>
                </a:lnTo>
                <a:lnTo>
                  <a:pt x="500113" y="210959"/>
                </a:lnTo>
                <a:lnTo>
                  <a:pt x="499859" y="212699"/>
                </a:lnTo>
                <a:lnTo>
                  <a:pt x="499186" y="217385"/>
                </a:lnTo>
                <a:lnTo>
                  <a:pt x="508723" y="241719"/>
                </a:lnTo>
                <a:lnTo>
                  <a:pt x="520242" y="248716"/>
                </a:lnTo>
                <a:lnTo>
                  <a:pt x="520420" y="248716"/>
                </a:lnTo>
                <a:lnTo>
                  <a:pt x="527519" y="248945"/>
                </a:lnTo>
                <a:lnTo>
                  <a:pt x="568477" y="235280"/>
                </a:lnTo>
                <a:lnTo>
                  <a:pt x="596595" y="219671"/>
                </a:lnTo>
                <a:lnTo>
                  <a:pt x="596798" y="219557"/>
                </a:lnTo>
                <a:lnTo>
                  <a:pt x="596912" y="223532"/>
                </a:lnTo>
                <a:lnTo>
                  <a:pt x="597649" y="231825"/>
                </a:lnTo>
                <a:lnTo>
                  <a:pt x="598017" y="233997"/>
                </a:lnTo>
                <a:lnTo>
                  <a:pt x="597903" y="234835"/>
                </a:lnTo>
                <a:lnTo>
                  <a:pt x="599008" y="239763"/>
                </a:lnTo>
                <a:lnTo>
                  <a:pt x="599059" y="240004"/>
                </a:lnTo>
                <a:lnTo>
                  <a:pt x="600379" y="245795"/>
                </a:lnTo>
                <a:lnTo>
                  <a:pt x="600760" y="247472"/>
                </a:lnTo>
                <a:lnTo>
                  <a:pt x="603199" y="256171"/>
                </a:lnTo>
                <a:lnTo>
                  <a:pt x="608939" y="259041"/>
                </a:lnTo>
                <a:lnTo>
                  <a:pt x="616026" y="262585"/>
                </a:lnTo>
                <a:lnTo>
                  <a:pt x="638886" y="238531"/>
                </a:lnTo>
                <a:lnTo>
                  <a:pt x="635787" y="244132"/>
                </a:lnTo>
                <a:lnTo>
                  <a:pt x="660184" y="207810"/>
                </a:lnTo>
                <a:lnTo>
                  <a:pt x="670991" y="197942"/>
                </a:lnTo>
                <a:lnTo>
                  <a:pt x="678764" y="191604"/>
                </a:lnTo>
                <a:lnTo>
                  <a:pt x="687565" y="185000"/>
                </a:lnTo>
                <a:lnTo>
                  <a:pt x="696569" y="178676"/>
                </a:lnTo>
                <a:lnTo>
                  <a:pt x="705713" y="172580"/>
                </a:lnTo>
                <a:lnTo>
                  <a:pt x="709498" y="170116"/>
                </a:lnTo>
                <a:lnTo>
                  <a:pt x="710552" y="16504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54" name="object 1254"/>
          <p:cNvGrpSpPr/>
          <p:nvPr/>
        </p:nvGrpSpPr>
        <p:grpSpPr>
          <a:xfrm>
            <a:off x="3637200" y="2986980"/>
            <a:ext cx="777240" cy="200025"/>
            <a:chOff x="3637200" y="2986980"/>
            <a:chExt cx="777240" cy="200025"/>
          </a:xfrm>
        </p:grpSpPr>
        <p:pic>
          <p:nvPicPr>
            <p:cNvPr id="1255" name="object 12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37200" y="2986980"/>
              <a:ext cx="197120" cy="156937"/>
            </a:xfrm>
            <a:prstGeom prst="rect">
              <a:avLst/>
            </a:prstGeom>
          </p:spPr>
        </p:pic>
        <p:sp>
          <p:nvSpPr>
            <p:cNvPr id="1256" name="object 1256"/>
            <p:cNvSpPr/>
            <p:nvPr/>
          </p:nvSpPr>
          <p:spPr>
            <a:xfrm>
              <a:off x="3863035" y="2998787"/>
              <a:ext cx="551815" cy="188595"/>
            </a:xfrm>
            <a:custGeom>
              <a:avLst/>
              <a:gdLst/>
              <a:ahLst/>
              <a:cxnLst/>
              <a:rect l="l" t="t" r="r" b="b"/>
              <a:pathLst>
                <a:path w="551814" h="188594">
                  <a:moveTo>
                    <a:pt x="1803" y="86385"/>
                  </a:moveTo>
                  <a:lnTo>
                    <a:pt x="1422" y="86677"/>
                  </a:lnTo>
                  <a:lnTo>
                    <a:pt x="723" y="92481"/>
                  </a:lnTo>
                  <a:lnTo>
                    <a:pt x="1803" y="86385"/>
                  </a:lnTo>
                  <a:close/>
                </a:path>
                <a:path w="551814" h="188594">
                  <a:moveTo>
                    <a:pt x="64401" y="78498"/>
                  </a:moveTo>
                  <a:lnTo>
                    <a:pt x="62928" y="83997"/>
                  </a:lnTo>
                  <a:lnTo>
                    <a:pt x="63106" y="84315"/>
                  </a:lnTo>
                  <a:lnTo>
                    <a:pt x="64401" y="78498"/>
                  </a:lnTo>
                  <a:close/>
                </a:path>
                <a:path w="551814" h="188594">
                  <a:moveTo>
                    <a:pt x="101409" y="5499"/>
                  </a:moveTo>
                  <a:lnTo>
                    <a:pt x="98005" y="1244"/>
                  </a:lnTo>
                  <a:lnTo>
                    <a:pt x="93268" y="609"/>
                  </a:lnTo>
                  <a:lnTo>
                    <a:pt x="85928" y="0"/>
                  </a:lnTo>
                  <a:lnTo>
                    <a:pt x="78574" y="152"/>
                  </a:lnTo>
                  <a:lnTo>
                    <a:pt x="42976" y="14401"/>
                  </a:lnTo>
                  <a:lnTo>
                    <a:pt x="42621" y="14389"/>
                  </a:lnTo>
                  <a:lnTo>
                    <a:pt x="38684" y="17957"/>
                  </a:lnTo>
                  <a:lnTo>
                    <a:pt x="34658" y="21640"/>
                  </a:lnTo>
                  <a:lnTo>
                    <a:pt x="34645" y="22047"/>
                  </a:lnTo>
                  <a:lnTo>
                    <a:pt x="31089" y="25641"/>
                  </a:lnTo>
                  <a:lnTo>
                    <a:pt x="24333" y="34061"/>
                  </a:lnTo>
                  <a:lnTo>
                    <a:pt x="18389" y="43091"/>
                  </a:lnTo>
                  <a:lnTo>
                    <a:pt x="16027" y="47459"/>
                  </a:lnTo>
                  <a:lnTo>
                    <a:pt x="15709" y="47561"/>
                  </a:lnTo>
                  <a:lnTo>
                    <a:pt x="13233" y="52603"/>
                  </a:lnTo>
                  <a:lnTo>
                    <a:pt x="10731" y="57708"/>
                  </a:lnTo>
                  <a:lnTo>
                    <a:pt x="10820" y="57962"/>
                  </a:lnTo>
                  <a:lnTo>
                    <a:pt x="8928" y="62166"/>
                  </a:lnTo>
                  <a:lnTo>
                    <a:pt x="5321" y="72021"/>
                  </a:lnTo>
                  <a:lnTo>
                    <a:pt x="2540" y="82130"/>
                  </a:lnTo>
                  <a:lnTo>
                    <a:pt x="1803" y="86385"/>
                  </a:lnTo>
                  <a:lnTo>
                    <a:pt x="736" y="92468"/>
                  </a:lnTo>
                  <a:lnTo>
                    <a:pt x="0" y="98361"/>
                  </a:lnTo>
                  <a:lnTo>
                    <a:pt x="673" y="99212"/>
                  </a:lnTo>
                  <a:lnTo>
                    <a:pt x="698" y="100990"/>
                  </a:lnTo>
                  <a:lnTo>
                    <a:pt x="25539" y="132664"/>
                  </a:lnTo>
                  <a:lnTo>
                    <a:pt x="46189" y="139484"/>
                  </a:lnTo>
                  <a:lnTo>
                    <a:pt x="50228" y="137071"/>
                  </a:lnTo>
                  <a:lnTo>
                    <a:pt x="52108" y="129641"/>
                  </a:lnTo>
                  <a:lnTo>
                    <a:pt x="50406" y="126047"/>
                  </a:lnTo>
                  <a:lnTo>
                    <a:pt x="47167" y="124548"/>
                  </a:lnTo>
                  <a:lnTo>
                    <a:pt x="41389" y="121653"/>
                  </a:lnTo>
                  <a:lnTo>
                    <a:pt x="22910" y="105181"/>
                  </a:lnTo>
                  <a:lnTo>
                    <a:pt x="21729" y="100825"/>
                  </a:lnTo>
                  <a:lnTo>
                    <a:pt x="31826" y="61468"/>
                  </a:lnTo>
                  <a:lnTo>
                    <a:pt x="48514" y="36118"/>
                  </a:lnTo>
                  <a:lnTo>
                    <a:pt x="52070" y="32296"/>
                  </a:lnTo>
                  <a:lnTo>
                    <a:pt x="57264" y="27355"/>
                  </a:lnTo>
                  <a:lnTo>
                    <a:pt x="63360" y="23266"/>
                  </a:lnTo>
                  <a:lnTo>
                    <a:pt x="76936" y="18427"/>
                  </a:lnTo>
                  <a:lnTo>
                    <a:pt x="84162" y="17754"/>
                  </a:lnTo>
                  <a:lnTo>
                    <a:pt x="96202" y="18808"/>
                  </a:lnTo>
                  <a:lnTo>
                    <a:pt x="97472" y="17754"/>
                  </a:lnTo>
                  <a:lnTo>
                    <a:pt x="100545" y="15176"/>
                  </a:lnTo>
                  <a:lnTo>
                    <a:pt x="101409" y="5499"/>
                  </a:lnTo>
                  <a:close/>
                </a:path>
                <a:path w="551814" h="188594">
                  <a:moveTo>
                    <a:pt x="115938" y="9842"/>
                  </a:moveTo>
                  <a:lnTo>
                    <a:pt x="115646" y="9753"/>
                  </a:lnTo>
                  <a:lnTo>
                    <a:pt x="111493" y="11899"/>
                  </a:lnTo>
                  <a:lnTo>
                    <a:pt x="115938" y="9842"/>
                  </a:lnTo>
                  <a:close/>
                </a:path>
                <a:path w="551814" h="188594">
                  <a:moveTo>
                    <a:pt x="135102" y="77863"/>
                  </a:moveTo>
                  <a:lnTo>
                    <a:pt x="134950" y="77990"/>
                  </a:lnTo>
                  <a:lnTo>
                    <a:pt x="135102" y="77863"/>
                  </a:lnTo>
                  <a:close/>
                </a:path>
                <a:path w="551814" h="188594">
                  <a:moveTo>
                    <a:pt x="135153" y="77838"/>
                  </a:moveTo>
                  <a:lnTo>
                    <a:pt x="134950" y="77990"/>
                  </a:lnTo>
                  <a:lnTo>
                    <a:pt x="134797" y="78308"/>
                  </a:lnTo>
                  <a:lnTo>
                    <a:pt x="135153" y="77838"/>
                  </a:lnTo>
                  <a:close/>
                </a:path>
                <a:path w="551814" h="188594">
                  <a:moveTo>
                    <a:pt x="153416" y="14147"/>
                  </a:moveTo>
                  <a:lnTo>
                    <a:pt x="151625" y="9182"/>
                  </a:lnTo>
                  <a:lnTo>
                    <a:pt x="147459" y="7226"/>
                  </a:lnTo>
                  <a:lnTo>
                    <a:pt x="138353" y="4813"/>
                  </a:lnTo>
                  <a:lnTo>
                    <a:pt x="129057" y="5346"/>
                  </a:lnTo>
                  <a:lnTo>
                    <a:pt x="106895" y="14782"/>
                  </a:lnTo>
                  <a:lnTo>
                    <a:pt x="103555" y="16865"/>
                  </a:lnTo>
                  <a:lnTo>
                    <a:pt x="96380" y="22974"/>
                  </a:lnTo>
                  <a:lnTo>
                    <a:pt x="89890" y="29857"/>
                  </a:lnTo>
                  <a:lnTo>
                    <a:pt x="87464" y="32905"/>
                  </a:lnTo>
                  <a:lnTo>
                    <a:pt x="87210" y="32943"/>
                  </a:lnTo>
                  <a:lnTo>
                    <a:pt x="84035" y="37211"/>
                  </a:lnTo>
                  <a:lnTo>
                    <a:pt x="80797" y="41554"/>
                  </a:lnTo>
                  <a:lnTo>
                    <a:pt x="80860" y="41973"/>
                  </a:lnTo>
                  <a:lnTo>
                    <a:pt x="77647" y="46774"/>
                  </a:lnTo>
                  <a:lnTo>
                    <a:pt x="72263" y="56921"/>
                  </a:lnTo>
                  <a:lnTo>
                    <a:pt x="67856" y="67538"/>
                  </a:lnTo>
                  <a:lnTo>
                    <a:pt x="66167" y="72910"/>
                  </a:lnTo>
                  <a:lnTo>
                    <a:pt x="65862" y="73088"/>
                  </a:lnTo>
                  <a:lnTo>
                    <a:pt x="64401" y="78498"/>
                  </a:lnTo>
                  <a:lnTo>
                    <a:pt x="63106" y="84315"/>
                  </a:lnTo>
                  <a:lnTo>
                    <a:pt x="62001" y="89255"/>
                  </a:lnTo>
                  <a:lnTo>
                    <a:pt x="60604" y="100177"/>
                  </a:lnTo>
                  <a:lnTo>
                    <a:pt x="60553" y="112128"/>
                  </a:lnTo>
                  <a:lnTo>
                    <a:pt x="60972" y="115836"/>
                  </a:lnTo>
                  <a:lnTo>
                    <a:pt x="60604" y="116395"/>
                  </a:lnTo>
                  <a:lnTo>
                    <a:pt x="61696" y="122148"/>
                  </a:lnTo>
                  <a:lnTo>
                    <a:pt x="62776" y="127952"/>
                  </a:lnTo>
                  <a:lnTo>
                    <a:pt x="63728" y="128600"/>
                  </a:lnTo>
                  <a:lnTo>
                    <a:pt x="99275" y="152514"/>
                  </a:lnTo>
                  <a:lnTo>
                    <a:pt x="108496" y="152933"/>
                  </a:lnTo>
                  <a:lnTo>
                    <a:pt x="117640" y="152476"/>
                  </a:lnTo>
                  <a:lnTo>
                    <a:pt x="121729" y="152133"/>
                  </a:lnTo>
                  <a:lnTo>
                    <a:pt x="124752" y="148539"/>
                  </a:lnTo>
                  <a:lnTo>
                    <a:pt x="124104" y="140868"/>
                  </a:lnTo>
                  <a:lnTo>
                    <a:pt x="121272" y="138023"/>
                  </a:lnTo>
                  <a:lnTo>
                    <a:pt x="117703" y="137680"/>
                  </a:lnTo>
                  <a:lnTo>
                    <a:pt x="110896" y="136880"/>
                  </a:lnTo>
                  <a:lnTo>
                    <a:pt x="81622" y="109347"/>
                  </a:lnTo>
                  <a:lnTo>
                    <a:pt x="81622" y="108394"/>
                  </a:lnTo>
                  <a:lnTo>
                    <a:pt x="88811" y="69837"/>
                  </a:lnTo>
                  <a:lnTo>
                    <a:pt x="90500" y="65455"/>
                  </a:lnTo>
                  <a:lnTo>
                    <a:pt x="114312" y="31991"/>
                  </a:lnTo>
                  <a:lnTo>
                    <a:pt x="114477" y="31826"/>
                  </a:lnTo>
                  <a:lnTo>
                    <a:pt x="116865" y="30035"/>
                  </a:lnTo>
                  <a:lnTo>
                    <a:pt x="120370" y="27406"/>
                  </a:lnTo>
                  <a:lnTo>
                    <a:pt x="120751" y="27178"/>
                  </a:lnTo>
                  <a:lnTo>
                    <a:pt x="124256" y="25019"/>
                  </a:lnTo>
                  <a:lnTo>
                    <a:pt x="128562" y="22771"/>
                  </a:lnTo>
                  <a:lnTo>
                    <a:pt x="135534" y="21361"/>
                  </a:lnTo>
                  <a:lnTo>
                    <a:pt x="138125" y="21259"/>
                  </a:lnTo>
                  <a:lnTo>
                    <a:pt x="144538" y="24269"/>
                  </a:lnTo>
                  <a:lnTo>
                    <a:pt x="149504" y="22479"/>
                  </a:lnTo>
                  <a:lnTo>
                    <a:pt x="150075" y="21259"/>
                  </a:lnTo>
                  <a:lnTo>
                    <a:pt x="153416" y="14147"/>
                  </a:lnTo>
                  <a:close/>
                </a:path>
                <a:path w="551814" h="188594">
                  <a:moveTo>
                    <a:pt x="163906" y="53390"/>
                  </a:moveTo>
                  <a:lnTo>
                    <a:pt x="159791" y="59156"/>
                  </a:lnTo>
                  <a:lnTo>
                    <a:pt x="159829" y="59372"/>
                  </a:lnTo>
                  <a:lnTo>
                    <a:pt x="159981" y="59156"/>
                  </a:lnTo>
                  <a:lnTo>
                    <a:pt x="163906" y="53390"/>
                  </a:lnTo>
                  <a:close/>
                </a:path>
                <a:path w="551814" h="188594">
                  <a:moveTo>
                    <a:pt x="168313" y="47586"/>
                  </a:moveTo>
                  <a:lnTo>
                    <a:pt x="168033" y="47637"/>
                  </a:lnTo>
                  <a:lnTo>
                    <a:pt x="163906" y="53390"/>
                  </a:lnTo>
                  <a:lnTo>
                    <a:pt x="168313" y="47586"/>
                  </a:lnTo>
                  <a:close/>
                </a:path>
                <a:path w="551814" h="188594">
                  <a:moveTo>
                    <a:pt x="258368" y="31610"/>
                  </a:moveTo>
                  <a:lnTo>
                    <a:pt x="257873" y="31470"/>
                  </a:lnTo>
                  <a:lnTo>
                    <a:pt x="253212" y="33870"/>
                  </a:lnTo>
                  <a:lnTo>
                    <a:pt x="258368" y="31610"/>
                  </a:lnTo>
                  <a:close/>
                </a:path>
                <a:path w="551814" h="188594">
                  <a:moveTo>
                    <a:pt x="341528" y="33616"/>
                  </a:moveTo>
                  <a:lnTo>
                    <a:pt x="295833" y="25742"/>
                  </a:lnTo>
                  <a:lnTo>
                    <a:pt x="288010" y="26047"/>
                  </a:lnTo>
                  <a:lnTo>
                    <a:pt x="283222" y="26238"/>
                  </a:lnTo>
                  <a:lnTo>
                    <a:pt x="283095" y="26250"/>
                  </a:lnTo>
                  <a:lnTo>
                    <a:pt x="278193" y="26593"/>
                  </a:lnTo>
                  <a:lnTo>
                    <a:pt x="278066" y="26746"/>
                  </a:lnTo>
                  <a:lnTo>
                    <a:pt x="248259" y="36779"/>
                  </a:lnTo>
                  <a:lnTo>
                    <a:pt x="247484" y="37223"/>
                  </a:lnTo>
                  <a:lnTo>
                    <a:pt x="242417" y="41148"/>
                  </a:lnTo>
                  <a:lnTo>
                    <a:pt x="241109" y="33680"/>
                  </a:lnTo>
                  <a:lnTo>
                    <a:pt x="240131" y="32562"/>
                  </a:lnTo>
                  <a:lnTo>
                    <a:pt x="240068" y="39408"/>
                  </a:lnTo>
                  <a:lnTo>
                    <a:pt x="240068" y="39814"/>
                  </a:lnTo>
                  <a:lnTo>
                    <a:pt x="240042" y="39382"/>
                  </a:lnTo>
                  <a:lnTo>
                    <a:pt x="240068" y="32499"/>
                  </a:lnTo>
                  <a:lnTo>
                    <a:pt x="231305" y="22326"/>
                  </a:lnTo>
                  <a:lnTo>
                    <a:pt x="230835" y="21793"/>
                  </a:lnTo>
                  <a:lnTo>
                    <a:pt x="223291" y="19088"/>
                  </a:lnTo>
                  <a:lnTo>
                    <a:pt x="222770" y="19050"/>
                  </a:lnTo>
                  <a:lnTo>
                    <a:pt x="224675" y="21348"/>
                  </a:lnTo>
                  <a:lnTo>
                    <a:pt x="222758" y="19050"/>
                  </a:lnTo>
                  <a:lnTo>
                    <a:pt x="221513" y="18948"/>
                  </a:lnTo>
                  <a:lnTo>
                    <a:pt x="221513" y="75031"/>
                  </a:lnTo>
                  <a:lnTo>
                    <a:pt x="221513" y="18948"/>
                  </a:lnTo>
                  <a:lnTo>
                    <a:pt x="216877" y="18516"/>
                  </a:lnTo>
                  <a:lnTo>
                    <a:pt x="216877" y="44843"/>
                  </a:lnTo>
                  <a:lnTo>
                    <a:pt x="216776" y="44602"/>
                  </a:lnTo>
                  <a:lnTo>
                    <a:pt x="216814" y="44983"/>
                  </a:lnTo>
                  <a:lnTo>
                    <a:pt x="216738" y="44843"/>
                  </a:lnTo>
                  <a:lnTo>
                    <a:pt x="216623" y="45618"/>
                  </a:lnTo>
                  <a:lnTo>
                    <a:pt x="216535" y="44538"/>
                  </a:lnTo>
                  <a:lnTo>
                    <a:pt x="216509" y="46596"/>
                  </a:lnTo>
                  <a:lnTo>
                    <a:pt x="216268" y="49479"/>
                  </a:lnTo>
                  <a:lnTo>
                    <a:pt x="215087" y="52133"/>
                  </a:lnTo>
                  <a:lnTo>
                    <a:pt x="213410" y="54444"/>
                  </a:lnTo>
                  <a:lnTo>
                    <a:pt x="210972" y="57810"/>
                  </a:lnTo>
                  <a:lnTo>
                    <a:pt x="207327" y="60159"/>
                  </a:lnTo>
                  <a:lnTo>
                    <a:pt x="203669" y="61963"/>
                  </a:lnTo>
                  <a:lnTo>
                    <a:pt x="209994" y="59156"/>
                  </a:lnTo>
                  <a:lnTo>
                    <a:pt x="209486" y="59855"/>
                  </a:lnTo>
                  <a:lnTo>
                    <a:pt x="209994" y="59169"/>
                  </a:lnTo>
                  <a:lnTo>
                    <a:pt x="203657" y="61976"/>
                  </a:lnTo>
                  <a:lnTo>
                    <a:pt x="197891" y="64833"/>
                  </a:lnTo>
                  <a:lnTo>
                    <a:pt x="197091" y="65214"/>
                  </a:lnTo>
                  <a:lnTo>
                    <a:pt x="190017" y="67386"/>
                  </a:lnTo>
                  <a:lnTo>
                    <a:pt x="184467" y="68757"/>
                  </a:lnTo>
                  <a:lnTo>
                    <a:pt x="180009" y="75323"/>
                  </a:lnTo>
                  <a:lnTo>
                    <a:pt x="180200" y="75018"/>
                  </a:lnTo>
                  <a:lnTo>
                    <a:pt x="184429" y="68821"/>
                  </a:lnTo>
                  <a:lnTo>
                    <a:pt x="180657" y="74066"/>
                  </a:lnTo>
                  <a:lnTo>
                    <a:pt x="184416" y="68821"/>
                  </a:lnTo>
                  <a:lnTo>
                    <a:pt x="183045" y="69126"/>
                  </a:lnTo>
                  <a:lnTo>
                    <a:pt x="182918" y="69151"/>
                  </a:lnTo>
                  <a:lnTo>
                    <a:pt x="184454" y="68757"/>
                  </a:lnTo>
                  <a:lnTo>
                    <a:pt x="184785" y="68300"/>
                  </a:lnTo>
                  <a:lnTo>
                    <a:pt x="212382" y="43865"/>
                  </a:lnTo>
                  <a:lnTo>
                    <a:pt x="214337" y="44043"/>
                  </a:lnTo>
                  <a:lnTo>
                    <a:pt x="215087" y="44132"/>
                  </a:lnTo>
                  <a:lnTo>
                    <a:pt x="216484" y="44526"/>
                  </a:lnTo>
                  <a:lnTo>
                    <a:pt x="216420" y="44221"/>
                  </a:lnTo>
                  <a:lnTo>
                    <a:pt x="216535" y="44538"/>
                  </a:lnTo>
                  <a:lnTo>
                    <a:pt x="216738" y="44843"/>
                  </a:lnTo>
                  <a:lnTo>
                    <a:pt x="216712" y="44589"/>
                  </a:lnTo>
                  <a:lnTo>
                    <a:pt x="216636" y="44234"/>
                  </a:lnTo>
                  <a:lnTo>
                    <a:pt x="216789" y="44500"/>
                  </a:lnTo>
                  <a:lnTo>
                    <a:pt x="216814" y="44259"/>
                  </a:lnTo>
                  <a:lnTo>
                    <a:pt x="216827" y="44577"/>
                  </a:lnTo>
                  <a:lnTo>
                    <a:pt x="216877" y="44843"/>
                  </a:lnTo>
                  <a:lnTo>
                    <a:pt x="216877" y="18516"/>
                  </a:lnTo>
                  <a:lnTo>
                    <a:pt x="215900" y="18427"/>
                  </a:lnTo>
                  <a:lnTo>
                    <a:pt x="215709" y="18402"/>
                  </a:lnTo>
                  <a:lnTo>
                    <a:pt x="208661" y="17767"/>
                  </a:lnTo>
                  <a:lnTo>
                    <a:pt x="207175" y="19011"/>
                  </a:lnTo>
                  <a:lnTo>
                    <a:pt x="201002" y="20739"/>
                  </a:lnTo>
                  <a:lnTo>
                    <a:pt x="194195" y="24041"/>
                  </a:lnTo>
                  <a:lnTo>
                    <a:pt x="193649" y="23952"/>
                  </a:lnTo>
                  <a:lnTo>
                    <a:pt x="187947" y="28143"/>
                  </a:lnTo>
                  <a:lnTo>
                    <a:pt x="182232" y="32334"/>
                  </a:lnTo>
                  <a:lnTo>
                    <a:pt x="182156" y="32880"/>
                  </a:lnTo>
                  <a:lnTo>
                    <a:pt x="181165" y="33680"/>
                  </a:lnTo>
                  <a:lnTo>
                    <a:pt x="174967" y="39789"/>
                  </a:lnTo>
                  <a:lnTo>
                    <a:pt x="174967" y="83616"/>
                  </a:lnTo>
                  <a:lnTo>
                    <a:pt x="174840" y="83134"/>
                  </a:lnTo>
                  <a:lnTo>
                    <a:pt x="174967" y="83616"/>
                  </a:lnTo>
                  <a:lnTo>
                    <a:pt x="174967" y="39789"/>
                  </a:lnTo>
                  <a:lnTo>
                    <a:pt x="169189" y="46431"/>
                  </a:lnTo>
                  <a:lnTo>
                    <a:pt x="168313" y="47586"/>
                  </a:lnTo>
                  <a:lnTo>
                    <a:pt x="167538" y="48615"/>
                  </a:lnTo>
                  <a:lnTo>
                    <a:pt x="167538" y="91655"/>
                  </a:lnTo>
                  <a:lnTo>
                    <a:pt x="166547" y="94538"/>
                  </a:lnTo>
                  <a:lnTo>
                    <a:pt x="167436" y="91897"/>
                  </a:lnTo>
                  <a:lnTo>
                    <a:pt x="167462" y="91744"/>
                  </a:lnTo>
                  <a:lnTo>
                    <a:pt x="167538" y="48615"/>
                  </a:lnTo>
                  <a:lnTo>
                    <a:pt x="163830" y="53517"/>
                  </a:lnTo>
                  <a:lnTo>
                    <a:pt x="159981" y="59156"/>
                  </a:lnTo>
                  <a:lnTo>
                    <a:pt x="159854" y="59550"/>
                  </a:lnTo>
                  <a:lnTo>
                    <a:pt x="159829" y="59372"/>
                  </a:lnTo>
                  <a:lnTo>
                    <a:pt x="148945" y="77685"/>
                  </a:lnTo>
                  <a:lnTo>
                    <a:pt x="149148" y="77266"/>
                  </a:lnTo>
                  <a:lnTo>
                    <a:pt x="149301" y="76962"/>
                  </a:lnTo>
                  <a:lnTo>
                    <a:pt x="150304" y="75184"/>
                  </a:lnTo>
                  <a:lnTo>
                    <a:pt x="148170" y="75488"/>
                  </a:lnTo>
                  <a:lnTo>
                    <a:pt x="148170" y="79197"/>
                  </a:lnTo>
                  <a:lnTo>
                    <a:pt x="147104" y="81343"/>
                  </a:lnTo>
                  <a:lnTo>
                    <a:pt x="147066" y="81889"/>
                  </a:lnTo>
                  <a:lnTo>
                    <a:pt x="147015" y="81508"/>
                  </a:lnTo>
                  <a:lnTo>
                    <a:pt x="144919" y="85725"/>
                  </a:lnTo>
                  <a:lnTo>
                    <a:pt x="145135" y="85255"/>
                  </a:lnTo>
                  <a:lnTo>
                    <a:pt x="147015" y="81508"/>
                  </a:lnTo>
                  <a:lnTo>
                    <a:pt x="148170" y="79197"/>
                  </a:lnTo>
                  <a:lnTo>
                    <a:pt x="148170" y="75488"/>
                  </a:lnTo>
                  <a:lnTo>
                    <a:pt x="146989" y="75653"/>
                  </a:lnTo>
                  <a:lnTo>
                    <a:pt x="146989" y="81343"/>
                  </a:lnTo>
                  <a:lnTo>
                    <a:pt x="146913" y="81508"/>
                  </a:lnTo>
                  <a:lnTo>
                    <a:pt x="146862" y="80454"/>
                  </a:lnTo>
                  <a:lnTo>
                    <a:pt x="146989" y="81343"/>
                  </a:lnTo>
                  <a:lnTo>
                    <a:pt x="146989" y="75653"/>
                  </a:lnTo>
                  <a:lnTo>
                    <a:pt x="145707" y="75831"/>
                  </a:lnTo>
                  <a:lnTo>
                    <a:pt x="144259" y="76047"/>
                  </a:lnTo>
                  <a:lnTo>
                    <a:pt x="144259" y="97066"/>
                  </a:lnTo>
                  <a:lnTo>
                    <a:pt x="144157" y="97434"/>
                  </a:lnTo>
                  <a:lnTo>
                    <a:pt x="144043" y="97142"/>
                  </a:lnTo>
                  <a:lnTo>
                    <a:pt x="144259" y="97066"/>
                  </a:lnTo>
                  <a:lnTo>
                    <a:pt x="144259" y="76047"/>
                  </a:lnTo>
                  <a:lnTo>
                    <a:pt x="143979" y="76085"/>
                  </a:lnTo>
                  <a:lnTo>
                    <a:pt x="143979" y="87845"/>
                  </a:lnTo>
                  <a:lnTo>
                    <a:pt x="142290" y="91655"/>
                  </a:lnTo>
                  <a:lnTo>
                    <a:pt x="142303" y="92240"/>
                  </a:lnTo>
                  <a:lnTo>
                    <a:pt x="143840" y="96570"/>
                  </a:lnTo>
                  <a:lnTo>
                    <a:pt x="142176" y="91897"/>
                  </a:lnTo>
                  <a:lnTo>
                    <a:pt x="142062" y="92163"/>
                  </a:lnTo>
                  <a:lnTo>
                    <a:pt x="142087" y="91655"/>
                  </a:lnTo>
                  <a:lnTo>
                    <a:pt x="142176" y="91897"/>
                  </a:lnTo>
                  <a:lnTo>
                    <a:pt x="143979" y="87845"/>
                  </a:lnTo>
                  <a:lnTo>
                    <a:pt x="143979" y="76085"/>
                  </a:lnTo>
                  <a:lnTo>
                    <a:pt x="142138" y="76339"/>
                  </a:lnTo>
                  <a:lnTo>
                    <a:pt x="140944" y="75780"/>
                  </a:lnTo>
                  <a:lnTo>
                    <a:pt x="137515" y="77000"/>
                  </a:lnTo>
                  <a:lnTo>
                    <a:pt x="135864" y="77228"/>
                  </a:lnTo>
                  <a:lnTo>
                    <a:pt x="135585" y="77266"/>
                  </a:lnTo>
                  <a:lnTo>
                    <a:pt x="135191" y="77787"/>
                  </a:lnTo>
                  <a:lnTo>
                    <a:pt x="134772" y="78371"/>
                  </a:lnTo>
                  <a:lnTo>
                    <a:pt x="134950" y="77990"/>
                  </a:lnTo>
                  <a:lnTo>
                    <a:pt x="131991" y="80441"/>
                  </a:lnTo>
                  <a:lnTo>
                    <a:pt x="131991" y="84251"/>
                  </a:lnTo>
                  <a:lnTo>
                    <a:pt x="131724" y="82397"/>
                  </a:lnTo>
                  <a:lnTo>
                    <a:pt x="131889" y="82181"/>
                  </a:lnTo>
                  <a:lnTo>
                    <a:pt x="131775" y="82727"/>
                  </a:lnTo>
                  <a:lnTo>
                    <a:pt x="131991" y="84251"/>
                  </a:lnTo>
                  <a:lnTo>
                    <a:pt x="131991" y="80441"/>
                  </a:lnTo>
                  <a:lnTo>
                    <a:pt x="131318" y="80987"/>
                  </a:lnTo>
                  <a:lnTo>
                    <a:pt x="131267" y="85788"/>
                  </a:lnTo>
                  <a:lnTo>
                    <a:pt x="131343" y="85610"/>
                  </a:lnTo>
                  <a:lnTo>
                    <a:pt x="131267" y="87680"/>
                  </a:lnTo>
                  <a:lnTo>
                    <a:pt x="132080" y="92557"/>
                  </a:lnTo>
                  <a:lnTo>
                    <a:pt x="131394" y="88557"/>
                  </a:lnTo>
                  <a:lnTo>
                    <a:pt x="131267" y="87680"/>
                  </a:lnTo>
                  <a:lnTo>
                    <a:pt x="131267" y="85788"/>
                  </a:lnTo>
                  <a:lnTo>
                    <a:pt x="130365" y="87680"/>
                  </a:lnTo>
                  <a:lnTo>
                    <a:pt x="130327" y="87947"/>
                  </a:lnTo>
                  <a:lnTo>
                    <a:pt x="132410" y="93789"/>
                  </a:lnTo>
                  <a:lnTo>
                    <a:pt x="134048" y="94564"/>
                  </a:lnTo>
                  <a:lnTo>
                    <a:pt x="135102" y="95631"/>
                  </a:lnTo>
                  <a:lnTo>
                    <a:pt x="136906" y="96151"/>
                  </a:lnTo>
                  <a:lnTo>
                    <a:pt x="138036" y="97053"/>
                  </a:lnTo>
                  <a:lnTo>
                    <a:pt x="139560" y="96926"/>
                  </a:lnTo>
                  <a:lnTo>
                    <a:pt x="140144" y="97116"/>
                  </a:lnTo>
                  <a:lnTo>
                    <a:pt x="143941" y="98310"/>
                  </a:lnTo>
                  <a:lnTo>
                    <a:pt x="140144" y="97116"/>
                  </a:lnTo>
                  <a:lnTo>
                    <a:pt x="138696" y="100965"/>
                  </a:lnTo>
                  <a:lnTo>
                    <a:pt x="136296" y="109080"/>
                  </a:lnTo>
                  <a:lnTo>
                    <a:pt x="136080" y="110109"/>
                  </a:lnTo>
                  <a:lnTo>
                    <a:pt x="135686" y="110388"/>
                  </a:lnTo>
                  <a:lnTo>
                    <a:pt x="134594" y="117259"/>
                  </a:lnTo>
                  <a:lnTo>
                    <a:pt x="134569" y="117386"/>
                  </a:lnTo>
                  <a:lnTo>
                    <a:pt x="133934" y="121424"/>
                  </a:lnTo>
                  <a:lnTo>
                    <a:pt x="133807" y="123952"/>
                  </a:lnTo>
                  <a:lnTo>
                    <a:pt x="133692" y="122948"/>
                  </a:lnTo>
                  <a:lnTo>
                    <a:pt x="133464" y="124383"/>
                  </a:lnTo>
                  <a:lnTo>
                    <a:pt x="133934" y="125031"/>
                  </a:lnTo>
                  <a:lnTo>
                    <a:pt x="134366" y="128739"/>
                  </a:lnTo>
                  <a:lnTo>
                    <a:pt x="169608" y="148513"/>
                  </a:lnTo>
                  <a:lnTo>
                    <a:pt x="177203" y="148170"/>
                  </a:lnTo>
                  <a:lnTo>
                    <a:pt x="181698" y="147828"/>
                  </a:lnTo>
                  <a:lnTo>
                    <a:pt x="185127" y="143827"/>
                  </a:lnTo>
                  <a:lnTo>
                    <a:pt x="184492" y="135521"/>
                  </a:lnTo>
                  <a:lnTo>
                    <a:pt x="182435" y="133184"/>
                  </a:lnTo>
                  <a:lnTo>
                    <a:pt x="181800" y="132448"/>
                  </a:lnTo>
                  <a:lnTo>
                    <a:pt x="159651" y="123012"/>
                  </a:lnTo>
                  <a:lnTo>
                    <a:pt x="159905" y="121424"/>
                  </a:lnTo>
                  <a:lnTo>
                    <a:pt x="161277" y="114909"/>
                  </a:lnTo>
                  <a:lnTo>
                    <a:pt x="163207" y="108546"/>
                  </a:lnTo>
                  <a:lnTo>
                    <a:pt x="164325" y="105625"/>
                  </a:lnTo>
                  <a:lnTo>
                    <a:pt x="164414" y="105371"/>
                  </a:lnTo>
                  <a:lnTo>
                    <a:pt x="165582" y="102323"/>
                  </a:lnTo>
                  <a:lnTo>
                    <a:pt x="168262" y="96342"/>
                  </a:lnTo>
                  <a:lnTo>
                    <a:pt x="168338" y="96177"/>
                  </a:lnTo>
                  <a:lnTo>
                    <a:pt x="169354" y="94157"/>
                  </a:lnTo>
                  <a:lnTo>
                    <a:pt x="173583" y="93599"/>
                  </a:lnTo>
                  <a:lnTo>
                    <a:pt x="180797" y="92392"/>
                  </a:lnTo>
                  <a:lnTo>
                    <a:pt x="181940" y="92176"/>
                  </a:lnTo>
                  <a:lnTo>
                    <a:pt x="182067" y="92240"/>
                  </a:lnTo>
                  <a:lnTo>
                    <a:pt x="187972" y="90970"/>
                  </a:lnTo>
                  <a:lnTo>
                    <a:pt x="194030" y="89674"/>
                  </a:lnTo>
                  <a:lnTo>
                    <a:pt x="194106" y="89547"/>
                  </a:lnTo>
                  <a:lnTo>
                    <a:pt x="194500" y="89458"/>
                  </a:lnTo>
                  <a:lnTo>
                    <a:pt x="200952" y="87680"/>
                  </a:lnTo>
                  <a:lnTo>
                    <a:pt x="207314" y="85572"/>
                  </a:lnTo>
                  <a:lnTo>
                    <a:pt x="207518" y="85496"/>
                  </a:lnTo>
                  <a:lnTo>
                    <a:pt x="207822" y="85598"/>
                  </a:lnTo>
                  <a:lnTo>
                    <a:pt x="213525" y="83083"/>
                  </a:lnTo>
                  <a:lnTo>
                    <a:pt x="219252" y="80556"/>
                  </a:lnTo>
                  <a:lnTo>
                    <a:pt x="220789" y="79883"/>
                  </a:lnTo>
                  <a:lnTo>
                    <a:pt x="227571" y="75374"/>
                  </a:lnTo>
                  <a:lnTo>
                    <a:pt x="228561" y="74155"/>
                  </a:lnTo>
                  <a:lnTo>
                    <a:pt x="232486" y="69303"/>
                  </a:lnTo>
                  <a:lnTo>
                    <a:pt x="233895" y="72313"/>
                  </a:lnTo>
                  <a:lnTo>
                    <a:pt x="237286" y="79590"/>
                  </a:lnTo>
                  <a:lnTo>
                    <a:pt x="237769" y="80619"/>
                  </a:lnTo>
                  <a:lnTo>
                    <a:pt x="238277" y="80810"/>
                  </a:lnTo>
                  <a:lnTo>
                    <a:pt x="240398" y="83388"/>
                  </a:lnTo>
                  <a:lnTo>
                    <a:pt x="247827" y="91160"/>
                  </a:lnTo>
                  <a:lnTo>
                    <a:pt x="252298" y="94932"/>
                  </a:lnTo>
                  <a:lnTo>
                    <a:pt x="261251" y="101968"/>
                  </a:lnTo>
                  <a:lnTo>
                    <a:pt x="262039" y="102603"/>
                  </a:lnTo>
                  <a:lnTo>
                    <a:pt x="265010" y="104990"/>
                  </a:lnTo>
                  <a:lnTo>
                    <a:pt x="270484" y="109969"/>
                  </a:lnTo>
                  <a:lnTo>
                    <a:pt x="272364" y="111594"/>
                  </a:lnTo>
                  <a:lnTo>
                    <a:pt x="272592" y="111912"/>
                  </a:lnTo>
                  <a:lnTo>
                    <a:pt x="273748" y="113512"/>
                  </a:lnTo>
                  <a:lnTo>
                    <a:pt x="275450" y="115874"/>
                  </a:lnTo>
                  <a:lnTo>
                    <a:pt x="275488" y="116992"/>
                  </a:lnTo>
                  <a:lnTo>
                    <a:pt x="275501" y="117221"/>
                  </a:lnTo>
                  <a:lnTo>
                    <a:pt x="274548" y="118402"/>
                  </a:lnTo>
                  <a:lnTo>
                    <a:pt x="270967" y="120357"/>
                  </a:lnTo>
                  <a:lnTo>
                    <a:pt x="270522" y="120535"/>
                  </a:lnTo>
                  <a:lnTo>
                    <a:pt x="270522" y="123342"/>
                  </a:lnTo>
                  <a:lnTo>
                    <a:pt x="270421" y="123659"/>
                  </a:lnTo>
                  <a:lnTo>
                    <a:pt x="270408" y="123482"/>
                  </a:lnTo>
                  <a:lnTo>
                    <a:pt x="270522" y="123342"/>
                  </a:lnTo>
                  <a:lnTo>
                    <a:pt x="270522" y="120535"/>
                  </a:lnTo>
                  <a:lnTo>
                    <a:pt x="268795" y="121170"/>
                  </a:lnTo>
                  <a:lnTo>
                    <a:pt x="261251" y="123659"/>
                  </a:lnTo>
                  <a:lnTo>
                    <a:pt x="255752" y="125145"/>
                  </a:lnTo>
                  <a:lnTo>
                    <a:pt x="251434" y="125679"/>
                  </a:lnTo>
                  <a:lnTo>
                    <a:pt x="251320" y="124739"/>
                  </a:lnTo>
                  <a:lnTo>
                    <a:pt x="250863" y="120167"/>
                  </a:lnTo>
                  <a:lnTo>
                    <a:pt x="246773" y="116814"/>
                  </a:lnTo>
                  <a:lnTo>
                    <a:pt x="239509" y="117551"/>
                  </a:lnTo>
                  <a:lnTo>
                    <a:pt x="237121" y="119100"/>
                  </a:lnTo>
                  <a:lnTo>
                    <a:pt x="232689" y="126885"/>
                  </a:lnTo>
                  <a:lnTo>
                    <a:pt x="230568" y="133235"/>
                  </a:lnTo>
                  <a:lnTo>
                    <a:pt x="233908" y="144157"/>
                  </a:lnTo>
                  <a:lnTo>
                    <a:pt x="237439" y="147942"/>
                  </a:lnTo>
                  <a:lnTo>
                    <a:pt x="245033" y="151231"/>
                  </a:lnTo>
                  <a:lnTo>
                    <a:pt x="246240" y="152171"/>
                  </a:lnTo>
                  <a:lnTo>
                    <a:pt x="249440" y="151777"/>
                  </a:lnTo>
                  <a:lnTo>
                    <a:pt x="260299" y="150431"/>
                  </a:lnTo>
                  <a:lnTo>
                    <a:pt x="260553" y="150406"/>
                  </a:lnTo>
                  <a:lnTo>
                    <a:pt x="267703" y="148539"/>
                  </a:lnTo>
                  <a:lnTo>
                    <a:pt x="267931" y="148463"/>
                  </a:lnTo>
                  <a:lnTo>
                    <a:pt x="281381" y="144018"/>
                  </a:lnTo>
                  <a:lnTo>
                    <a:pt x="282079" y="143789"/>
                  </a:lnTo>
                  <a:lnTo>
                    <a:pt x="289788" y="140322"/>
                  </a:lnTo>
                  <a:lnTo>
                    <a:pt x="294767" y="134086"/>
                  </a:lnTo>
                  <a:lnTo>
                    <a:pt x="295554" y="133108"/>
                  </a:lnTo>
                  <a:lnTo>
                    <a:pt x="296227" y="132283"/>
                  </a:lnTo>
                  <a:lnTo>
                    <a:pt x="299085" y="128714"/>
                  </a:lnTo>
                  <a:lnTo>
                    <a:pt x="299186" y="128409"/>
                  </a:lnTo>
                  <a:lnTo>
                    <a:pt x="298831" y="125247"/>
                  </a:lnTo>
                  <a:lnTo>
                    <a:pt x="298894" y="125755"/>
                  </a:lnTo>
                  <a:lnTo>
                    <a:pt x="299186" y="128409"/>
                  </a:lnTo>
                  <a:lnTo>
                    <a:pt x="301371" y="121920"/>
                  </a:lnTo>
                  <a:lnTo>
                    <a:pt x="300482" y="115036"/>
                  </a:lnTo>
                  <a:lnTo>
                    <a:pt x="299707" y="108966"/>
                  </a:lnTo>
                  <a:lnTo>
                    <a:pt x="299605" y="108165"/>
                  </a:lnTo>
                  <a:lnTo>
                    <a:pt x="299059" y="107746"/>
                  </a:lnTo>
                  <a:lnTo>
                    <a:pt x="296773" y="103416"/>
                  </a:lnTo>
                  <a:lnTo>
                    <a:pt x="293090" y="98958"/>
                  </a:lnTo>
                  <a:lnTo>
                    <a:pt x="290360" y="95656"/>
                  </a:lnTo>
                  <a:lnTo>
                    <a:pt x="288658" y="93586"/>
                  </a:lnTo>
                  <a:lnTo>
                    <a:pt x="287858" y="93510"/>
                  </a:lnTo>
                  <a:lnTo>
                    <a:pt x="287096" y="92862"/>
                  </a:lnTo>
                  <a:lnTo>
                    <a:pt x="279844" y="86944"/>
                  </a:lnTo>
                  <a:lnTo>
                    <a:pt x="275323" y="83629"/>
                  </a:lnTo>
                  <a:lnTo>
                    <a:pt x="270802" y="80429"/>
                  </a:lnTo>
                  <a:lnTo>
                    <a:pt x="266750" y="77546"/>
                  </a:lnTo>
                  <a:lnTo>
                    <a:pt x="266598" y="77431"/>
                  </a:lnTo>
                  <a:lnTo>
                    <a:pt x="265696" y="76733"/>
                  </a:lnTo>
                  <a:lnTo>
                    <a:pt x="262826" y="74574"/>
                  </a:lnTo>
                  <a:lnTo>
                    <a:pt x="255638" y="67767"/>
                  </a:lnTo>
                  <a:lnTo>
                    <a:pt x="254508" y="65671"/>
                  </a:lnTo>
                  <a:lnTo>
                    <a:pt x="253415" y="63601"/>
                  </a:lnTo>
                  <a:lnTo>
                    <a:pt x="253009" y="61442"/>
                  </a:lnTo>
                  <a:lnTo>
                    <a:pt x="253771" y="59207"/>
                  </a:lnTo>
                  <a:lnTo>
                    <a:pt x="254050" y="58420"/>
                  </a:lnTo>
                  <a:lnTo>
                    <a:pt x="254406" y="57353"/>
                  </a:lnTo>
                  <a:lnTo>
                    <a:pt x="254863" y="56045"/>
                  </a:lnTo>
                  <a:lnTo>
                    <a:pt x="255054" y="55511"/>
                  </a:lnTo>
                  <a:lnTo>
                    <a:pt x="257937" y="53797"/>
                  </a:lnTo>
                  <a:lnTo>
                    <a:pt x="257403" y="53797"/>
                  </a:lnTo>
                  <a:lnTo>
                    <a:pt x="255612" y="53797"/>
                  </a:lnTo>
                  <a:lnTo>
                    <a:pt x="255282" y="53124"/>
                  </a:lnTo>
                  <a:lnTo>
                    <a:pt x="258699" y="53124"/>
                  </a:lnTo>
                  <a:lnTo>
                    <a:pt x="259067" y="53124"/>
                  </a:lnTo>
                  <a:lnTo>
                    <a:pt x="262572" y="51117"/>
                  </a:lnTo>
                  <a:lnTo>
                    <a:pt x="267284" y="48425"/>
                  </a:lnTo>
                  <a:lnTo>
                    <a:pt x="269443" y="47193"/>
                  </a:lnTo>
                  <a:lnTo>
                    <a:pt x="277215" y="45097"/>
                  </a:lnTo>
                  <a:lnTo>
                    <a:pt x="282003" y="44437"/>
                  </a:lnTo>
                  <a:lnTo>
                    <a:pt x="284886" y="44030"/>
                  </a:lnTo>
                  <a:lnTo>
                    <a:pt x="296494" y="43053"/>
                  </a:lnTo>
                  <a:lnTo>
                    <a:pt x="308864" y="43040"/>
                  </a:lnTo>
                  <a:lnTo>
                    <a:pt x="319786" y="43726"/>
                  </a:lnTo>
                  <a:lnTo>
                    <a:pt x="331343" y="45161"/>
                  </a:lnTo>
                  <a:lnTo>
                    <a:pt x="335902" y="45859"/>
                  </a:lnTo>
                  <a:lnTo>
                    <a:pt x="339775" y="42989"/>
                  </a:lnTo>
                  <a:lnTo>
                    <a:pt x="340144" y="42722"/>
                  </a:lnTo>
                  <a:lnTo>
                    <a:pt x="341528" y="33616"/>
                  </a:lnTo>
                  <a:close/>
                </a:path>
                <a:path w="551814" h="188594">
                  <a:moveTo>
                    <a:pt x="352831" y="117894"/>
                  </a:moveTo>
                  <a:lnTo>
                    <a:pt x="352767" y="110680"/>
                  </a:lnTo>
                  <a:lnTo>
                    <a:pt x="352120" y="115912"/>
                  </a:lnTo>
                  <a:lnTo>
                    <a:pt x="352069" y="116928"/>
                  </a:lnTo>
                  <a:lnTo>
                    <a:pt x="352831" y="117894"/>
                  </a:lnTo>
                  <a:close/>
                </a:path>
                <a:path w="551814" h="188594">
                  <a:moveTo>
                    <a:pt x="358013" y="60731"/>
                  </a:moveTo>
                  <a:lnTo>
                    <a:pt x="357530" y="56184"/>
                  </a:lnTo>
                  <a:lnTo>
                    <a:pt x="356997" y="51054"/>
                  </a:lnTo>
                  <a:lnTo>
                    <a:pt x="352844" y="47523"/>
                  </a:lnTo>
                  <a:lnTo>
                    <a:pt x="311048" y="55626"/>
                  </a:lnTo>
                  <a:lnTo>
                    <a:pt x="306692" y="60452"/>
                  </a:lnTo>
                  <a:lnTo>
                    <a:pt x="301421" y="66179"/>
                  </a:lnTo>
                  <a:lnTo>
                    <a:pt x="298970" y="73863"/>
                  </a:lnTo>
                  <a:lnTo>
                    <a:pt x="298805" y="76085"/>
                  </a:lnTo>
                  <a:lnTo>
                    <a:pt x="298538" y="79756"/>
                  </a:lnTo>
                  <a:lnTo>
                    <a:pt x="297992" y="87249"/>
                  </a:lnTo>
                  <a:lnTo>
                    <a:pt x="298437" y="87757"/>
                  </a:lnTo>
                  <a:lnTo>
                    <a:pt x="298500" y="88747"/>
                  </a:lnTo>
                  <a:lnTo>
                    <a:pt x="299440" y="94983"/>
                  </a:lnTo>
                  <a:lnTo>
                    <a:pt x="301231" y="101485"/>
                  </a:lnTo>
                  <a:lnTo>
                    <a:pt x="301472" y="102108"/>
                  </a:lnTo>
                  <a:lnTo>
                    <a:pt x="301345" y="102476"/>
                  </a:lnTo>
                  <a:lnTo>
                    <a:pt x="303695" y="107772"/>
                  </a:lnTo>
                  <a:lnTo>
                    <a:pt x="306108" y="113195"/>
                  </a:lnTo>
                  <a:lnTo>
                    <a:pt x="306933" y="115062"/>
                  </a:lnTo>
                  <a:lnTo>
                    <a:pt x="309867" y="122491"/>
                  </a:lnTo>
                  <a:lnTo>
                    <a:pt x="310883" y="125463"/>
                  </a:lnTo>
                  <a:lnTo>
                    <a:pt x="314452" y="135826"/>
                  </a:lnTo>
                  <a:lnTo>
                    <a:pt x="315925" y="141770"/>
                  </a:lnTo>
                  <a:lnTo>
                    <a:pt x="316115" y="151168"/>
                  </a:lnTo>
                  <a:lnTo>
                    <a:pt x="315518" y="154533"/>
                  </a:lnTo>
                  <a:lnTo>
                    <a:pt x="311988" y="159550"/>
                  </a:lnTo>
                  <a:lnTo>
                    <a:pt x="310083" y="161086"/>
                  </a:lnTo>
                  <a:lnTo>
                    <a:pt x="308279" y="158026"/>
                  </a:lnTo>
                  <a:lnTo>
                    <a:pt x="306920" y="153606"/>
                  </a:lnTo>
                  <a:lnTo>
                    <a:pt x="304685" y="145719"/>
                  </a:lnTo>
                  <a:lnTo>
                    <a:pt x="300075" y="143154"/>
                  </a:lnTo>
                  <a:lnTo>
                    <a:pt x="292290" y="145364"/>
                  </a:lnTo>
                  <a:lnTo>
                    <a:pt x="289890" y="148323"/>
                  </a:lnTo>
                  <a:lnTo>
                    <a:pt x="289115" y="159131"/>
                  </a:lnTo>
                  <a:lnTo>
                    <a:pt x="288899" y="167716"/>
                  </a:lnTo>
                  <a:lnTo>
                    <a:pt x="293624" y="179412"/>
                  </a:lnTo>
                  <a:lnTo>
                    <a:pt x="296824" y="183299"/>
                  </a:lnTo>
                  <a:lnTo>
                    <a:pt x="305816" y="187579"/>
                  </a:lnTo>
                  <a:lnTo>
                    <a:pt x="307492" y="187566"/>
                  </a:lnTo>
                  <a:lnTo>
                    <a:pt x="308635" y="188137"/>
                  </a:lnTo>
                  <a:lnTo>
                    <a:pt x="310349" y="187566"/>
                  </a:lnTo>
                  <a:lnTo>
                    <a:pt x="311086" y="187553"/>
                  </a:lnTo>
                  <a:lnTo>
                    <a:pt x="322237" y="183235"/>
                  </a:lnTo>
                  <a:lnTo>
                    <a:pt x="323291" y="182753"/>
                  </a:lnTo>
                  <a:lnTo>
                    <a:pt x="329488" y="177444"/>
                  </a:lnTo>
                  <a:lnTo>
                    <a:pt x="333654" y="170789"/>
                  </a:lnTo>
                  <a:lnTo>
                    <a:pt x="337273" y="165023"/>
                  </a:lnTo>
                  <a:lnTo>
                    <a:pt x="338188" y="163576"/>
                  </a:lnTo>
                  <a:lnTo>
                    <a:pt x="339890" y="155168"/>
                  </a:lnTo>
                  <a:lnTo>
                    <a:pt x="339407" y="147993"/>
                  </a:lnTo>
                  <a:lnTo>
                    <a:pt x="339407" y="150596"/>
                  </a:lnTo>
                  <a:lnTo>
                    <a:pt x="339344" y="147993"/>
                  </a:lnTo>
                  <a:lnTo>
                    <a:pt x="339369" y="148323"/>
                  </a:lnTo>
                  <a:lnTo>
                    <a:pt x="339407" y="150596"/>
                  </a:lnTo>
                  <a:lnTo>
                    <a:pt x="339407" y="147993"/>
                  </a:lnTo>
                  <a:lnTo>
                    <a:pt x="339331" y="146850"/>
                  </a:lnTo>
                  <a:lnTo>
                    <a:pt x="339255" y="145719"/>
                  </a:lnTo>
                  <a:lnTo>
                    <a:pt x="338899" y="140411"/>
                  </a:lnTo>
                  <a:lnTo>
                    <a:pt x="338797" y="139001"/>
                  </a:lnTo>
                  <a:lnTo>
                    <a:pt x="338696" y="138150"/>
                  </a:lnTo>
                  <a:lnTo>
                    <a:pt x="337985" y="135559"/>
                  </a:lnTo>
                  <a:lnTo>
                    <a:pt x="336537" y="130200"/>
                  </a:lnTo>
                  <a:lnTo>
                    <a:pt x="333565" y="122491"/>
                  </a:lnTo>
                  <a:lnTo>
                    <a:pt x="335673" y="128600"/>
                  </a:lnTo>
                  <a:lnTo>
                    <a:pt x="333514" y="122364"/>
                  </a:lnTo>
                  <a:lnTo>
                    <a:pt x="331292" y="116586"/>
                  </a:lnTo>
                  <a:lnTo>
                    <a:pt x="330009" y="113703"/>
                  </a:lnTo>
                  <a:lnTo>
                    <a:pt x="328599" y="110413"/>
                  </a:lnTo>
                  <a:lnTo>
                    <a:pt x="325932" y="104457"/>
                  </a:lnTo>
                  <a:lnTo>
                    <a:pt x="323189" y="98679"/>
                  </a:lnTo>
                  <a:lnTo>
                    <a:pt x="320751" y="93713"/>
                  </a:lnTo>
                  <a:lnTo>
                    <a:pt x="318871" y="88315"/>
                  </a:lnTo>
                  <a:lnTo>
                    <a:pt x="318985" y="82600"/>
                  </a:lnTo>
                  <a:lnTo>
                    <a:pt x="319062" y="79362"/>
                  </a:lnTo>
                  <a:lnTo>
                    <a:pt x="319544" y="75780"/>
                  </a:lnTo>
                  <a:lnTo>
                    <a:pt x="321564" y="73253"/>
                  </a:lnTo>
                  <a:lnTo>
                    <a:pt x="323227" y="71221"/>
                  </a:lnTo>
                  <a:lnTo>
                    <a:pt x="326605" y="70231"/>
                  </a:lnTo>
                  <a:lnTo>
                    <a:pt x="335597" y="67322"/>
                  </a:lnTo>
                  <a:lnTo>
                    <a:pt x="342620" y="66357"/>
                  </a:lnTo>
                  <a:lnTo>
                    <a:pt x="354444" y="65125"/>
                  </a:lnTo>
                  <a:lnTo>
                    <a:pt x="358013" y="60731"/>
                  </a:lnTo>
                  <a:close/>
                </a:path>
                <a:path w="551814" h="188594">
                  <a:moveTo>
                    <a:pt x="425450" y="86969"/>
                  </a:moveTo>
                  <a:lnTo>
                    <a:pt x="425335" y="85420"/>
                  </a:lnTo>
                  <a:lnTo>
                    <a:pt x="424764" y="79489"/>
                  </a:lnTo>
                  <a:lnTo>
                    <a:pt x="418160" y="68783"/>
                  </a:lnTo>
                  <a:lnTo>
                    <a:pt x="417741" y="68097"/>
                  </a:lnTo>
                  <a:lnTo>
                    <a:pt x="412318" y="64389"/>
                  </a:lnTo>
                  <a:lnTo>
                    <a:pt x="401675" y="62039"/>
                  </a:lnTo>
                  <a:lnTo>
                    <a:pt x="400329" y="62903"/>
                  </a:lnTo>
                  <a:lnTo>
                    <a:pt x="400329" y="85547"/>
                  </a:lnTo>
                  <a:lnTo>
                    <a:pt x="399834" y="89242"/>
                  </a:lnTo>
                  <a:lnTo>
                    <a:pt x="398932" y="95834"/>
                  </a:lnTo>
                  <a:lnTo>
                    <a:pt x="396976" y="101930"/>
                  </a:lnTo>
                  <a:lnTo>
                    <a:pt x="393369" y="106972"/>
                  </a:lnTo>
                  <a:lnTo>
                    <a:pt x="390715" y="110680"/>
                  </a:lnTo>
                  <a:lnTo>
                    <a:pt x="376961" y="116382"/>
                  </a:lnTo>
                  <a:lnTo>
                    <a:pt x="374243" y="115049"/>
                  </a:lnTo>
                  <a:lnTo>
                    <a:pt x="373214" y="114541"/>
                  </a:lnTo>
                  <a:lnTo>
                    <a:pt x="373329" y="111340"/>
                  </a:lnTo>
                  <a:lnTo>
                    <a:pt x="373341" y="111201"/>
                  </a:lnTo>
                  <a:lnTo>
                    <a:pt x="373519" y="108585"/>
                  </a:lnTo>
                  <a:lnTo>
                    <a:pt x="375056" y="104165"/>
                  </a:lnTo>
                  <a:lnTo>
                    <a:pt x="377151" y="100126"/>
                  </a:lnTo>
                  <a:lnTo>
                    <a:pt x="374154" y="105244"/>
                  </a:lnTo>
                  <a:lnTo>
                    <a:pt x="377215" y="99999"/>
                  </a:lnTo>
                  <a:lnTo>
                    <a:pt x="378358" y="97790"/>
                  </a:lnTo>
                  <a:lnTo>
                    <a:pt x="379285" y="95986"/>
                  </a:lnTo>
                  <a:lnTo>
                    <a:pt x="381812" y="92456"/>
                  </a:lnTo>
                  <a:lnTo>
                    <a:pt x="382041" y="92138"/>
                  </a:lnTo>
                  <a:lnTo>
                    <a:pt x="385572" y="89242"/>
                  </a:lnTo>
                  <a:lnTo>
                    <a:pt x="390474" y="85420"/>
                  </a:lnTo>
                  <a:lnTo>
                    <a:pt x="396900" y="84924"/>
                  </a:lnTo>
                  <a:lnTo>
                    <a:pt x="400329" y="85547"/>
                  </a:lnTo>
                  <a:lnTo>
                    <a:pt x="400329" y="62903"/>
                  </a:lnTo>
                  <a:lnTo>
                    <a:pt x="397230" y="64884"/>
                  </a:lnTo>
                  <a:lnTo>
                    <a:pt x="396354" y="68884"/>
                  </a:lnTo>
                  <a:lnTo>
                    <a:pt x="390055" y="69265"/>
                  </a:lnTo>
                  <a:lnTo>
                    <a:pt x="382409" y="71183"/>
                  </a:lnTo>
                  <a:lnTo>
                    <a:pt x="379869" y="72428"/>
                  </a:lnTo>
                  <a:lnTo>
                    <a:pt x="379196" y="72301"/>
                  </a:lnTo>
                  <a:lnTo>
                    <a:pt x="368935" y="78460"/>
                  </a:lnTo>
                  <a:lnTo>
                    <a:pt x="363778" y="84162"/>
                  </a:lnTo>
                  <a:lnTo>
                    <a:pt x="362623" y="86131"/>
                  </a:lnTo>
                  <a:lnTo>
                    <a:pt x="360273" y="90131"/>
                  </a:lnTo>
                  <a:lnTo>
                    <a:pt x="357238" y="95300"/>
                  </a:lnTo>
                  <a:lnTo>
                    <a:pt x="356273" y="96939"/>
                  </a:lnTo>
                  <a:lnTo>
                    <a:pt x="353606" y="103898"/>
                  </a:lnTo>
                  <a:lnTo>
                    <a:pt x="352767" y="110680"/>
                  </a:lnTo>
                  <a:lnTo>
                    <a:pt x="353377" y="105765"/>
                  </a:lnTo>
                  <a:lnTo>
                    <a:pt x="358178" y="101815"/>
                  </a:lnTo>
                  <a:lnTo>
                    <a:pt x="353377" y="105778"/>
                  </a:lnTo>
                  <a:lnTo>
                    <a:pt x="352907" y="109588"/>
                  </a:lnTo>
                  <a:lnTo>
                    <a:pt x="352831" y="117894"/>
                  </a:lnTo>
                  <a:lnTo>
                    <a:pt x="352869" y="118198"/>
                  </a:lnTo>
                  <a:lnTo>
                    <a:pt x="354876" y="124396"/>
                  </a:lnTo>
                  <a:lnTo>
                    <a:pt x="358686" y="129806"/>
                  </a:lnTo>
                  <a:lnTo>
                    <a:pt x="359168" y="131216"/>
                  </a:lnTo>
                  <a:lnTo>
                    <a:pt x="364147" y="134023"/>
                  </a:lnTo>
                  <a:lnTo>
                    <a:pt x="369316" y="136944"/>
                  </a:lnTo>
                  <a:lnTo>
                    <a:pt x="370446" y="136626"/>
                  </a:lnTo>
                  <a:lnTo>
                    <a:pt x="376288" y="137769"/>
                  </a:lnTo>
                  <a:lnTo>
                    <a:pt x="382473" y="137807"/>
                  </a:lnTo>
                  <a:lnTo>
                    <a:pt x="383184" y="138201"/>
                  </a:lnTo>
                  <a:lnTo>
                    <a:pt x="384759" y="137807"/>
                  </a:lnTo>
                  <a:lnTo>
                    <a:pt x="388950" y="136753"/>
                  </a:lnTo>
                  <a:lnTo>
                    <a:pt x="394982" y="135229"/>
                  </a:lnTo>
                  <a:lnTo>
                    <a:pt x="395465" y="134429"/>
                  </a:lnTo>
                  <a:lnTo>
                    <a:pt x="395693" y="134340"/>
                  </a:lnTo>
                  <a:lnTo>
                    <a:pt x="401789" y="130810"/>
                  </a:lnTo>
                  <a:lnTo>
                    <a:pt x="406412" y="126974"/>
                  </a:lnTo>
                  <a:lnTo>
                    <a:pt x="407238" y="126301"/>
                  </a:lnTo>
                  <a:lnTo>
                    <a:pt x="407466" y="126047"/>
                  </a:lnTo>
                  <a:lnTo>
                    <a:pt x="408139" y="125945"/>
                  </a:lnTo>
                  <a:lnTo>
                    <a:pt x="411962" y="121018"/>
                  </a:lnTo>
                  <a:lnTo>
                    <a:pt x="415848" y="116014"/>
                  </a:lnTo>
                  <a:lnTo>
                    <a:pt x="415848" y="115277"/>
                  </a:lnTo>
                  <a:lnTo>
                    <a:pt x="416204" y="114744"/>
                  </a:lnTo>
                  <a:lnTo>
                    <a:pt x="419608" y="108026"/>
                  </a:lnTo>
                  <a:lnTo>
                    <a:pt x="420992" y="104267"/>
                  </a:lnTo>
                  <a:lnTo>
                    <a:pt x="422198" y="101003"/>
                  </a:lnTo>
                  <a:lnTo>
                    <a:pt x="422389" y="100291"/>
                  </a:lnTo>
                  <a:lnTo>
                    <a:pt x="422795" y="99999"/>
                  </a:lnTo>
                  <a:lnTo>
                    <a:pt x="424078" y="93687"/>
                  </a:lnTo>
                  <a:lnTo>
                    <a:pt x="425450" y="86969"/>
                  </a:lnTo>
                  <a:close/>
                </a:path>
                <a:path w="551814" h="188594">
                  <a:moveTo>
                    <a:pt x="445363" y="148983"/>
                  </a:moveTo>
                  <a:lnTo>
                    <a:pt x="444080" y="152476"/>
                  </a:lnTo>
                  <a:lnTo>
                    <a:pt x="445122" y="154736"/>
                  </a:lnTo>
                  <a:lnTo>
                    <a:pt x="445363" y="148983"/>
                  </a:lnTo>
                  <a:close/>
                </a:path>
                <a:path w="551814" h="188594">
                  <a:moveTo>
                    <a:pt x="446163" y="130314"/>
                  </a:moveTo>
                  <a:lnTo>
                    <a:pt x="446062" y="131889"/>
                  </a:lnTo>
                  <a:lnTo>
                    <a:pt x="445884" y="136296"/>
                  </a:lnTo>
                  <a:lnTo>
                    <a:pt x="446163" y="130314"/>
                  </a:lnTo>
                  <a:close/>
                </a:path>
                <a:path w="551814" h="188594">
                  <a:moveTo>
                    <a:pt x="551192" y="61429"/>
                  </a:moveTo>
                  <a:lnTo>
                    <a:pt x="546811" y="54089"/>
                  </a:lnTo>
                  <a:lnTo>
                    <a:pt x="542683" y="52578"/>
                  </a:lnTo>
                  <a:lnTo>
                    <a:pt x="538949" y="53873"/>
                  </a:lnTo>
                  <a:lnTo>
                    <a:pt x="502843" y="69507"/>
                  </a:lnTo>
                  <a:lnTo>
                    <a:pt x="484009" y="82956"/>
                  </a:lnTo>
                  <a:lnTo>
                    <a:pt x="483285" y="83032"/>
                  </a:lnTo>
                  <a:lnTo>
                    <a:pt x="478929" y="88480"/>
                  </a:lnTo>
                  <a:lnTo>
                    <a:pt x="478586" y="88912"/>
                  </a:lnTo>
                  <a:lnTo>
                    <a:pt x="474446" y="94107"/>
                  </a:lnTo>
                  <a:lnTo>
                    <a:pt x="474472" y="94348"/>
                  </a:lnTo>
                  <a:lnTo>
                    <a:pt x="474637" y="94119"/>
                  </a:lnTo>
                  <a:lnTo>
                    <a:pt x="474560" y="95110"/>
                  </a:lnTo>
                  <a:lnTo>
                    <a:pt x="475361" y="102158"/>
                  </a:lnTo>
                  <a:lnTo>
                    <a:pt x="474472" y="94348"/>
                  </a:lnTo>
                  <a:lnTo>
                    <a:pt x="473887" y="95110"/>
                  </a:lnTo>
                  <a:lnTo>
                    <a:pt x="469049" y="102095"/>
                  </a:lnTo>
                  <a:lnTo>
                    <a:pt x="469392" y="91909"/>
                  </a:lnTo>
                  <a:lnTo>
                    <a:pt x="469049" y="97675"/>
                  </a:lnTo>
                  <a:lnTo>
                    <a:pt x="469392" y="91668"/>
                  </a:lnTo>
                  <a:lnTo>
                    <a:pt x="469874" y="80543"/>
                  </a:lnTo>
                  <a:lnTo>
                    <a:pt x="475030" y="40030"/>
                  </a:lnTo>
                  <a:lnTo>
                    <a:pt x="476250" y="35090"/>
                  </a:lnTo>
                  <a:lnTo>
                    <a:pt x="473227" y="30111"/>
                  </a:lnTo>
                  <a:lnTo>
                    <a:pt x="468845" y="29032"/>
                  </a:lnTo>
                  <a:lnTo>
                    <a:pt x="468845" y="108470"/>
                  </a:lnTo>
                  <a:lnTo>
                    <a:pt x="468693" y="113461"/>
                  </a:lnTo>
                  <a:lnTo>
                    <a:pt x="468579" y="133108"/>
                  </a:lnTo>
                  <a:lnTo>
                    <a:pt x="468591" y="134772"/>
                  </a:lnTo>
                  <a:lnTo>
                    <a:pt x="468604" y="136271"/>
                  </a:lnTo>
                  <a:lnTo>
                    <a:pt x="468617" y="136461"/>
                  </a:lnTo>
                  <a:lnTo>
                    <a:pt x="468579" y="137210"/>
                  </a:lnTo>
                  <a:lnTo>
                    <a:pt x="468604" y="136271"/>
                  </a:lnTo>
                  <a:lnTo>
                    <a:pt x="468490" y="134708"/>
                  </a:lnTo>
                  <a:lnTo>
                    <a:pt x="468515" y="133083"/>
                  </a:lnTo>
                  <a:lnTo>
                    <a:pt x="468439" y="130175"/>
                  </a:lnTo>
                  <a:lnTo>
                    <a:pt x="468490" y="131889"/>
                  </a:lnTo>
                  <a:lnTo>
                    <a:pt x="468579" y="133108"/>
                  </a:lnTo>
                  <a:lnTo>
                    <a:pt x="468490" y="125234"/>
                  </a:lnTo>
                  <a:lnTo>
                    <a:pt x="468668" y="114020"/>
                  </a:lnTo>
                  <a:lnTo>
                    <a:pt x="468845" y="108470"/>
                  </a:lnTo>
                  <a:lnTo>
                    <a:pt x="468845" y="29032"/>
                  </a:lnTo>
                  <a:lnTo>
                    <a:pt x="464083" y="27863"/>
                  </a:lnTo>
                  <a:lnTo>
                    <a:pt x="464083" y="102095"/>
                  </a:lnTo>
                  <a:lnTo>
                    <a:pt x="452462" y="101422"/>
                  </a:lnTo>
                  <a:lnTo>
                    <a:pt x="464083" y="102095"/>
                  </a:lnTo>
                  <a:lnTo>
                    <a:pt x="464083" y="27863"/>
                  </a:lnTo>
                  <a:lnTo>
                    <a:pt x="449402" y="76542"/>
                  </a:lnTo>
                  <a:lnTo>
                    <a:pt x="448805" y="84861"/>
                  </a:lnTo>
                  <a:lnTo>
                    <a:pt x="448348" y="91084"/>
                  </a:lnTo>
                  <a:lnTo>
                    <a:pt x="448335" y="91414"/>
                  </a:lnTo>
                  <a:lnTo>
                    <a:pt x="448322" y="91592"/>
                  </a:lnTo>
                  <a:lnTo>
                    <a:pt x="448183" y="93865"/>
                  </a:lnTo>
                  <a:lnTo>
                    <a:pt x="448106" y="95173"/>
                  </a:lnTo>
                  <a:lnTo>
                    <a:pt x="448106" y="141503"/>
                  </a:lnTo>
                  <a:lnTo>
                    <a:pt x="447522" y="141897"/>
                  </a:lnTo>
                  <a:lnTo>
                    <a:pt x="448106" y="141503"/>
                  </a:lnTo>
                  <a:lnTo>
                    <a:pt x="448106" y="95173"/>
                  </a:lnTo>
                  <a:lnTo>
                    <a:pt x="447116" y="112128"/>
                  </a:lnTo>
                  <a:lnTo>
                    <a:pt x="447116" y="144208"/>
                  </a:lnTo>
                  <a:lnTo>
                    <a:pt x="446849" y="144957"/>
                  </a:lnTo>
                  <a:lnTo>
                    <a:pt x="446341" y="146304"/>
                  </a:lnTo>
                  <a:lnTo>
                    <a:pt x="447116" y="144208"/>
                  </a:lnTo>
                  <a:lnTo>
                    <a:pt x="447116" y="112128"/>
                  </a:lnTo>
                  <a:lnTo>
                    <a:pt x="446874" y="116255"/>
                  </a:lnTo>
                  <a:lnTo>
                    <a:pt x="446405" y="124891"/>
                  </a:lnTo>
                  <a:lnTo>
                    <a:pt x="446163" y="130314"/>
                  </a:lnTo>
                  <a:lnTo>
                    <a:pt x="445630" y="142595"/>
                  </a:lnTo>
                  <a:lnTo>
                    <a:pt x="445858" y="137020"/>
                  </a:lnTo>
                  <a:lnTo>
                    <a:pt x="445503" y="145427"/>
                  </a:lnTo>
                  <a:lnTo>
                    <a:pt x="445439" y="147027"/>
                  </a:lnTo>
                  <a:lnTo>
                    <a:pt x="445414" y="147650"/>
                  </a:lnTo>
                  <a:lnTo>
                    <a:pt x="445363" y="148983"/>
                  </a:lnTo>
                  <a:lnTo>
                    <a:pt x="445274" y="154292"/>
                  </a:lnTo>
                  <a:lnTo>
                    <a:pt x="445160" y="154012"/>
                  </a:lnTo>
                  <a:lnTo>
                    <a:pt x="445122" y="154736"/>
                  </a:lnTo>
                  <a:lnTo>
                    <a:pt x="445084" y="155790"/>
                  </a:lnTo>
                  <a:lnTo>
                    <a:pt x="446151" y="156946"/>
                  </a:lnTo>
                  <a:lnTo>
                    <a:pt x="447243" y="159308"/>
                  </a:lnTo>
                  <a:lnTo>
                    <a:pt x="448894" y="159918"/>
                  </a:lnTo>
                  <a:lnTo>
                    <a:pt x="450151" y="161290"/>
                  </a:lnTo>
                  <a:lnTo>
                    <a:pt x="451929" y="161366"/>
                  </a:lnTo>
                  <a:lnTo>
                    <a:pt x="456107" y="162572"/>
                  </a:lnTo>
                  <a:lnTo>
                    <a:pt x="459346" y="163766"/>
                  </a:lnTo>
                  <a:lnTo>
                    <a:pt x="461264" y="162941"/>
                  </a:lnTo>
                  <a:lnTo>
                    <a:pt x="461683" y="162966"/>
                  </a:lnTo>
                  <a:lnTo>
                    <a:pt x="462584" y="162369"/>
                  </a:lnTo>
                  <a:lnTo>
                    <a:pt x="465950" y="160921"/>
                  </a:lnTo>
                  <a:lnTo>
                    <a:pt x="466420" y="159829"/>
                  </a:lnTo>
                  <a:lnTo>
                    <a:pt x="466483" y="159689"/>
                  </a:lnTo>
                  <a:lnTo>
                    <a:pt x="467118" y="158229"/>
                  </a:lnTo>
                  <a:lnTo>
                    <a:pt x="468706" y="156756"/>
                  </a:lnTo>
                  <a:lnTo>
                    <a:pt x="468807" y="154305"/>
                  </a:lnTo>
                  <a:lnTo>
                    <a:pt x="469112" y="153581"/>
                  </a:lnTo>
                  <a:lnTo>
                    <a:pt x="470128" y="151231"/>
                  </a:lnTo>
                  <a:lnTo>
                    <a:pt x="471144" y="148882"/>
                  </a:lnTo>
                  <a:lnTo>
                    <a:pt x="474332" y="141503"/>
                  </a:lnTo>
                  <a:lnTo>
                    <a:pt x="474560" y="140982"/>
                  </a:lnTo>
                  <a:lnTo>
                    <a:pt x="478751" y="134315"/>
                  </a:lnTo>
                  <a:lnTo>
                    <a:pt x="482295" y="128460"/>
                  </a:lnTo>
                  <a:lnTo>
                    <a:pt x="482447" y="128206"/>
                  </a:lnTo>
                  <a:lnTo>
                    <a:pt x="486130" y="122326"/>
                  </a:lnTo>
                  <a:lnTo>
                    <a:pt x="490169" y="116255"/>
                  </a:lnTo>
                  <a:lnTo>
                    <a:pt x="493953" y="110959"/>
                  </a:lnTo>
                  <a:lnTo>
                    <a:pt x="494398" y="110324"/>
                  </a:lnTo>
                  <a:lnTo>
                    <a:pt x="522998" y="83616"/>
                  </a:lnTo>
                  <a:lnTo>
                    <a:pt x="525170" y="82143"/>
                  </a:lnTo>
                  <a:lnTo>
                    <a:pt x="530517" y="78511"/>
                  </a:lnTo>
                  <a:lnTo>
                    <a:pt x="538187" y="73621"/>
                  </a:lnTo>
                  <a:lnTo>
                    <a:pt x="545947" y="68910"/>
                  </a:lnTo>
                  <a:lnTo>
                    <a:pt x="549897" y="66548"/>
                  </a:lnTo>
                  <a:lnTo>
                    <a:pt x="551192" y="61429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7" name="object 1257"/>
          <p:cNvGrpSpPr/>
          <p:nvPr/>
        </p:nvGrpSpPr>
        <p:grpSpPr>
          <a:xfrm>
            <a:off x="4551340" y="2966153"/>
            <a:ext cx="353695" cy="264795"/>
            <a:chOff x="4551340" y="2966153"/>
            <a:chExt cx="353695" cy="264795"/>
          </a:xfrm>
        </p:grpSpPr>
        <p:pic>
          <p:nvPicPr>
            <p:cNvPr id="1258" name="object 125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51340" y="2996934"/>
              <a:ext cx="104487" cy="134277"/>
            </a:xfrm>
            <a:prstGeom prst="rect">
              <a:avLst/>
            </a:prstGeom>
          </p:spPr>
        </p:pic>
        <p:sp>
          <p:nvSpPr>
            <p:cNvPr id="1259" name="object 1259"/>
            <p:cNvSpPr/>
            <p:nvPr/>
          </p:nvSpPr>
          <p:spPr>
            <a:xfrm>
              <a:off x="4654925" y="2966153"/>
              <a:ext cx="78105" cy="264795"/>
            </a:xfrm>
            <a:custGeom>
              <a:avLst/>
              <a:gdLst/>
              <a:ahLst/>
              <a:cxnLst/>
              <a:rect l="l" t="t" r="r" b="b"/>
              <a:pathLst>
                <a:path w="78104" h="264794">
                  <a:moveTo>
                    <a:pt x="9570" y="263092"/>
                  </a:moveTo>
                  <a:lnTo>
                    <a:pt x="8016" y="263105"/>
                  </a:lnTo>
                  <a:lnTo>
                    <a:pt x="12821" y="264610"/>
                  </a:lnTo>
                  <a:lnTo>
                    <a:pt x="16824" y="263977"/>
                  </a:lnTo>
                  <a:lnTo>
                    <a:pt x="17025" y="263834"/>
                  </a:lnTo>
                  <a:lnTo>
                    <a:pt x="9570" y="263092"/>
                  </a:lnTo>
                  <a:close/>
                </a:path>
                <a:path w="78104" h="264794">
                  <a:moveTo>
                    <a:pt x="24580" y="258060"/>
                  </a:moveTo>
                  <a:lnTo>
                    <a:pt x="23431" y="259211"/>
                  </a:lnTo>
                  <a:lnTo>
                    <a:pt x="23348" y="259347"/>
                  </a:lnTo>
                  <a:lnTo>
                    <a:pt x="23169" y="259474"/>
                  </a:lnTo>
                  <a:lnTo>
                    <a:pt x="19639" y="263009"/>
                  </a:lnTo>
                  <a:lnTo>
                    <a:pt x="18170" y="263021"/>
                  </a:lnTo>
                  <a:lnTo>
                    <a:pt x="17025" y="263834"/>
                  </a:lnTo>
                  <a:lnTo>
                    <a:pt x="18458" y="263977"/>
                  </a:lnTo>
                  <a:lnTo>
                    <a:pt x="24484" y="259040"/>
                  </a:lnTo>
                  <a:lnTo>
                    <a:pt x="24580" y="258060"/>
                  </a:lnTo>
                  <a:close/>
                </a:path>
                <a:path w="78104" h="264794">
                  <a:moveTo>
                    <a:pt x="18170" y="263021"/>
                  </a:moveTo>
                  <a:lnTo>
                    <a:pt x="9570" y="263092"/>
                  </a:lnTo>
                  <a:lnTo>
                    <a:pt x="17025" y="263834"/>
                  </a:lnTo>
                  <a:lnTo>
                    <a:pt x="18170" y="263021"/>
                  </a:lnTo>
                  <a:close/>
                </a:path>
                <a:path w="78104" h="264794">
                  <a:moveTo>
                    <a:pt x="5656" y="262702"/>
                  </a:moveTo>
                  <a:lnTo>
                    <a:pt x="6082" y="263121"/>
                  </a:lnTo>
                  <a:lnTo>
                    <a:pt x="8016" y="263105"/>
                  </a:lnTo>
                  <a:lnTo>
                    <a:pt x="7232" y="262859"/>
                  </a:lnTo>
                  <a:lnTo>
                    <a:pt x="5656" y="262702"/>
                  </a:lnTo>
                  <a:close/>
                </a:path>
                <a:path w="78104" h="264794">
                  <a:moveTo>
                    <a:pt x="7232" y="262859"/>
                  </a:moveTo>
                  <a:lnTo>
                    <a:pt x="8016" y="263105"/>
                  </a:lnTo>
                  <a:lnTo>
                    <a:pt x="9570" y="263092"/>
                  </a:lnTo>
                  <a:lnTo>
                    <a:pt x="7232" y="262859"/>
                  </a:lnTo>
                  <a:close/>
                </a:path>
                <a:path w="78104" h="264794">
                  <a:moveTo>
                    <a:pt x="16452" y="237112"/>
                  </a:moveTo>
                  <a:lnTo>
                    <a:pt x="4290" y="240116"/>
                  </a:lnTo>
                  <a:lnTo>
                    <a:pt x="1251" y="244028"/>
                  </a:lnTo>
                  <a:lnTo>
                    <a:pt x="608" y="250488"/>
                  </a:lnTo>
                  <a:lnTo>
                    <a:pt x="482" y="254016"/>
                  </a:lnTo>
                  <a:lnTo>
                    <a:pt x="1219" y="257012"/>
                  </a:lnTo>
                  <a:lnTo>
                    <a:pt x="3355" y="259579"/>
                  </a:lnTo>
                  <a:lnTo>
                    <a:pt x="4871" y="261404"/>
                  </a:lnTo>
                  <a:lnTo>
                    <a:pt x="6883" y="262750"/>
                  </a:lnTo>
                  <a:lnTo>
                    <a:pt x="7232" y="262859"/>
                  </a:lnTo>
                  <a:lnTo>
                    <a:pt x="9570" y="263092"/>
                  </a:lnTo>
                  <a:lnTo>
                    <a:pt x="18187" y="263009"/>
                  </a:lnTo>
                  <a:lnTo>
                    <a:pt x="25138" y="249102"/>
                  </a:lnTo>
                  <a:lnTo>
                    <a:pt x="24767" y="247768"/>
                  </a:lnTo>
                  <a:lnTo>
                    <a:pt x="23140" y="241151"/>
                  </a:lnTo>
                  <a:lnTo>
                    <a:pt x="16452" y="237112"/>
                  </a:lnTo>
                  <a:close/>
                </a:path>
                <a:path w="78104" h="264794">
                  <a:moveTo>
                    <a:pt x="23169" y="259474"/>
                  </a:moveTo>
                  <a:lnTo>
                    <a:pt x="18170" y="263021"/>
                  </a:lnTo>
                  <a:lnTo>
                    <a:pt x="19639" y="263009"/>
                  </a:lnTo>
                  <a:lnTo>
                    <a:pt x="23169" y="259474"/>
                  </a:lnTo>
                  <a:close/>
                </a:path>
                <a:path w="78104" h="264794">
                  <a:moveTo>
                    <a:pt x="477" y="253415"/>
                  </a:moveTo>
                  <a:lnTo>
                    <a:pt x="508" y="257225"/>
                  </a:lnTo>
                  <a:lnTo>
                    <a:pt x="2245" y="259347"/>
                  </a:lnTo>
                  <a:lnTo>
                    <a:pt x="5656" y="262702"/>
                  </a:lnTo>
                  <a:lnTo>
                    <a:pt x="7232" y="262859"/>
                  </a:lnTo>
                  <a:lnTo>
                    <a:pt x="6883" y="262750"/>
                  </a:lnTo>
                  <a:lnTo>
                    <a:pt x="4871" y="261404"/>
                  </a:lnTo>
                  <a:lnTo>
                    <a:pt x="3354" y="259579"/>
                  </a:lnTo>
                  <a:lnTo>
                    <a:pt x="1219" y="257012"/>
                  </a:lnTo>
                  <a:lnTo>
                    <a:pt x="482" y="254016"/>
                  </a:lnTo>
                  <a:lnTo>
                    <a:pt x="477" y="253415"/>
                  </a:lnTo>
                  <a:close/>
                </a:path>
                <a:path w="78104" h="264794">
                  <a:moveTo>
                    <a:pt x="2245" y="259347"/>
                  </a:moveTo>
                  <a:lnTo>
                    <a:pt x="4935" y="262630"/>
                  </a:lnTo>
                  <a:lnTo>
                    <a:pt x="5656" y="262702"/>
                  </a:lnTo>
                  <a:lnTo>
                    <a:pt x="2245" y="259347"/>
                  </a:lnTo>
                  <a:close/>
                </a:path>
                <a:path w="78104" h="264794">
                  <a:moveTo>
                    <a:pt x="23431" y="259211"/>
                  </a:moveTo>
                  <a:lnTo>
                    <a:pt x="23169" y="259474"/>
                  </a:lnTo>
                  <a:lnTo>
                    <a:pt x="23348" y="259347"/>
                  </a:lnTo>
                  <a:lnTo>
                    <a:pt x="23431" y="259211"/>
                  </a:lnTo>
                  <a:close/>
                </a:path>
                <a:path w="78104" h="264794">
                  <a:moveTo>
                    <a:pt x="508" y="257225"/>
                  </a:moveTo>
                  <a:lnTo>
                    <a:pt x="511" y="257641"/>
                  </a:lnTo>
                  <a:lnTo>
                    <a:pt x="2245" y="259347"/>
                  </a:lnTo>
                  <a:lnTo>
                    <a:pt x="508" y="257225"/>
                  </a:lnTo>
                  <a:close/>
                </a:path>
                <a:path w="78104" h="264794">
                  <a:moveTo>
                    <a:pt x="24769" y="256144"/>
                  </a:moveTo>
                  <a:lnTo>
                    <a:pt x="23431" y="259211"/>
                  </a:lnTo>
                  <a:lnTo>
                    <a:pt x="24580" y="258060"/>
                  </a:lnTo>
                  <a:lnTo>
                    <a:pt x="24769" y="256144"/>
                  </a:lnTo>
                  <a:close/>
                </a:path>
                <a:path w="78104" h="264794">
                  <a:moveTo>
                    <a:pt x="25120" y="252944"/>
                  </a:moveTo>
                  <a:lnTo>
                    <a:pt x="24933" y="255767"/>
                  </a:lnTo>
                  <a:lnTo>
                    <a:pt x="24769" y="256144"/>
                  </a:lnTo>
                  <a:lnTo>
                    <a:pt x="24580" y="258060"/>
                  </a:lnTo>
                  <a:lnTo>
                    <a:pt x="25000" y="257641"/>
                  </a:lnTo>
                  <a:lnTo>
                    <a:pt x="25120" y="252944"/>
                  </a:lnTo>
                  <a:close/>
                </a:path>
                <a:path w="78104" h="264794">
                  <a:moveTo>
                    <a:pt x="465" y="251931"/>
                  </a:moveTo>
                  <a:lnTo>
                    <a:pt x="0" y="256604"/>
                  </a:lnTo>
                  <a:lnTo>
                    <a:pt x="508" y="257225"/>
                  </a:lnTo>
                  <a:lnTo>
                    <a:pt x="465" y="251931"/>
                  </a:lnTo>
                  <a:close/>
                </a:path>
                <a:path w="78104" h="264794">
                  <a:moveTo>
                    <a:pt x="25122" y="252559"/>
                  </a:moveTo>
                  <a:lnTo>
                    <a:pt x="24769" y="256144"/>
                  </a:lnTo>
                  <a:lnTo>
                    <a:pt x="24933" y="255767"/>
                  </a:lnTo>
                  <a:lnTo>
                    <a:pt x="25122" y="252559"/>
                  </a:lnTo>
                  <a:close/>
                </a:path>
                <a:path w="78104" h="264794">
                  <a:moveTo>
                    <a:pt x="25145" y="249172"/>
                  </a:moveTo>
                  <a:lnTo>
                    <a:pt x="25122" y="252559"/>
                  </a:lnTo>
                  <a:lnTo>
                    <a:pt x="25190" y="251871"/>
                  </a:lnTo>
                  <a:lnTo>
                    <a:pt x="25281" y="250488"/>
                  </a:lnTo>
                  <a:lnTo>
                    <a:pt x="25145" y="249172"/>
                  </a:lnTo>
                  <a:close/>
                </a:path>
                <a:path w="78104" h="264794">
                  <a:moveTo>
                    <a:pt x="1251" y="244028"/>
                  </a:moveTo>
                  <a:lnTo>
                    <a:pt x="410" y="245112"/>
                  </a:lnTo>
                  <a:lnTo>
                    <a:pt x="465" y="251928"/>
                  </a:lnTo>
                  <a:lnTo>
                    <a:pt x="1251" y="244028"/>
                  </a:lnTo>
                  <a:close/>
                </a:path>
                <a:path w="78104" h="264794">
                  <a:moveTo>
                    <a:pt x="26963" y="224999"/>
                  </a:moveTo>
                  <a:lnTo>
                    <a:pt x="26283" y="231894"/>
                  </a:lnTo>
                  <a:lnTo>
                    <a:pt x="25257" y="232735"/>
                  </a:lnTo>
                  <a:lnTo>
                    <a:pt x="25145" y="249172"/>
                  </a:lnTo>
                  <a:lnTo>
                    <a:pt x="25281" y="250488"/>
                  </a:lnTo>
                  <a:lnTo>
                    <a:pt x="26963" y="224999"/>
                  </a:lnTo>
                  <a:close/>
                </a:path>
                <a:path w="78104" h="264794">
                  <a:moveTo>
                    <a:pt x="25227" y="237112"/>
                  </a:moveTo>
                  <a:lnTo>
                    <a:pt x="16452" y="237112"/>
                  </a:lnTo>
                  <a:lnTo>
                    <a:pt x="23140" y="241151"/>
                  </a:lnTo>
                  <a:lnTo>
                    <a:pt x="24775" y="247766"/>
                  </a:lnTo>
                  <a:lnTo>
                    <a:pt x="25145" y="249172"/>
                  </a:lnTo>
                  <a:lnTo>
                    <a:pt x="25227" y="237112"/>
                  </a:lnTo>
                  <a:close/>
                </a:path>
                <a:path w="78104" h="264794">
                  <a:moveTo>
                    <a:pt x="244" y="224620"/>
                  </a:moveTo>
                  <a:lnTo>
                    <a:pt x="410" y="245112"/>
                  </a:lnTo>
                  <a:lnTo>
                    <a:pt x="1251" y="244028"/>
                  </a:lnTo>
                  <a:lnTo>
                    <a:pt x="2921" y="227254"/>
                  </a:lnTo>
                  <a:lnTo>
                    <a:pt x="244" y="224620"/>
                  </a:lnTo>
                  <a:close/>
                </a:path>
                <a:path w="78104" h="264794">
                  <a:moveTo>
                    <a:pt x="2921" y="227254"/>
                  </a:moveTo>
                  <a:lnTo>
                    <a:pt x="1251" y="244028"/>
                  </a:lnTo>
                  <a:lnTo>
                    <a:pt x="4290" y="240116"/>
                  </a:lnTo>
                  <a:lnTo>
                    <a:pt x="16452" y="237112"/>
                  </a:lnTo>
                  <a:lnTo>
                    <a:pt x="25227" y="237112"/>
                  </a:lnTo>
                  <a:lnTo>
                    <a:pt x="25230" y="236650"/>
                  </a:lnTo>
                  <a:lnTo>
                    <a:pt x="20477" y="236650"/>
                  </a:lnTo>
                  <a:lnTo>
                    <a:pt x="7448" y="235353"/>
                  </a:lnTo>
                  <a:lnTo>
                    <a:pt x="2693" y="229547"/>
                  </a:lnTo>
                  <a:lnTo>
                    <a:pt x="2921" y="227254"/>
                  </a:lnTo>
                  <a:close/>
                </a:path>
                <a:path w="78104" h="264794">
                  <a:moveTo>
                    <a:pt x="2921" y="227254"/>
                  </a:moveTo>
                  <a:lnTo>
                    <a:pt x="2693" y="229547"/>
                  </a:lnTo>
                  <a:lnTo>
                    <a:pt x="7448" y="235353"/>
                  </a:lnTo>
                  <a:lnTo>
                    <a:pt x="20477" y="236650"/>
                  </a:lnTo>
                  <a:lnTo>
                    <a:pt x="25257" y="232735"/>
                  </a:lnTo>
                  <a:lnTo>
                    <a:pt x="25274" y="230209"/>
                  </a:lnTo>
                  <a:lnTo>
                    <a:pt x="5924" y="230209"/>
                  </a:lnTo>
                  <a:lnTo>
                    <a:pt x="2921" y="227254"/>
                  </a:lnTo>
                  <a:close/>
                </a:path>
                <a:path w="78104" h="264794">
                  <a:moveTo>
                    <a:pt x="25257" y="232735"/>
                  </a:moveTo>
                  <a:lnTo>
                    <a:pt x="20477" y="236650"/>
                  </a:lnTo>
                  <a:lnTo>
                    <a:pt x="25230" y="236650"/>
                  </a:lnTo>
                  <a:lnTo>
                    <a:pt x="25257" y="232735"/>
                  </a:lnTo>
                  <a:close/>
                </a:path>
                <a:path w="78104" h="264794">
                  <a:moveTo>
                    <a:pt x="25375" y="216150"/>
                  </a:moveTo>
                  <a:lnTo>
                    <a:pt x="25257" y="232735"/>
                  </a:lnTo>
                  <a:lnTo>
                    <a:pt x="26283" y="231894"/>
                  </a:lnTo>
                  <a:lnTo>
                    <a:pt x="26963" y="224999"/>
                  </a:lnTo>
                  <a:lnTo>
                    <a:pt x="27395" y="218455"/>
                  </a:lnTo>
                  <a:lnTo>
                    <a:pt x="25375" y="216150"/>
                  </a:lnTo>
                  <a:close/>
                </a:path>
                <a:path w="78104" h="264794">
                  <a:moveTo>
                    <a:pt x="9537" y="211957"/>
                  </a:moveTo>
                  <a:lnTo>
                    <a:pt x="3987" y="216660"/>
                  </a:lnTo>
                  <a:lnTo>
                    <a:pt x="2921" y="227254"/>
                  </a:lnTo>
                  <a:lnTo>
                    <a:pt x="5924" y="230209"/>
                  </a:lnTo>
                  <a:lnTo>
                    <a:pt x="19753" y="230096"/>
                  </a:lnTo>
                  <a:lnTo>
                    <a:pt x="25221" y="224620"/>
                  </a:lnTo>
                  <a:lnTo>
                    <a:pt x="25345" y="219710"/>
                  </a:lnTo>
                  <a:lnTo>
                    <a:pt x="25369" y="216142"/>
                  </a:lnTo>
                  <a:lnTo>
                    <a:pt x="22449" y="212810"/>
                  </a:lnTo>
                  <a:lnTo>
                    <a:pt x="9537" y="211957"/>
                  </a:lnTo>
                  <a:close/>
                </a:path>
                <a:path w="78104" h="264794">
                  <a:moveTo>
                    <a:pt x="25345" y="219710"/>
                  </a:moveTo>
                  <a:lnTo>
                    <a:pt x="25221" y="224620"/>
                  </a:lnTo>
                  <a:lnTo>
                    <a:pt x="19753" y="230096"/>
                  </a:lnTo>
                  <a:lnTo>
                    <a:pt x="5924" y="230209"/>
                  </a:lnTo>
                  <a:lnTo>
                    <a:pt x="25274" y="230209"/>
                  </a:lnTo>
                  <a:lnTo>
                    <a:pt x="25345" y="219710"/>
                  </a:lnTo>
                  <a:close/>
                </a:path>
                <a:path w="78104" h="264794">
                  <a:moveTo>
                    <a:pt x="5095" y="205734"/>
                  </a:moveTo>
                  <a:lnTo>
                    <a:pt x="233" y="210530"/>
                  </a:lnTo>
                  <a:lnTo>
                    <a:pt x="244" y="224620"/>
                  </a:lnTo>
                  <a:lnTo>
                    <a:pt x="2921" y="227254"/>
                  </a:lnTo>
                  <a:lnTo>
                    <a:pt x="5095" y="205734"/>
                  </a:lnTo>
                  <a:close/>
                </a:path>
                <a:path w="78104" h="264794">
                  <a:moveTo>
                    <a:pt x="34846" y="132867"/>
                  </a:moveTo>
                  <a:lnTo>
                    <a:pt x="34208" y="138865"/>
                  </a:lnTo>
                  <a:lnTo>
                    <a:pt x="32256" y="140441"/>
                  </a:lnTo>
                  <a:lnTo>
                    <a:pt x="30626" y="147772"/>
                  </a:lnTo>
                  <a:lnTo>
                    <a:pt x="25813" y="193431"/>
                  </a:lnTo>
                  <a:lnTo>
                    <a:pt x="25375" y="216150"/>
                  </a:lnTo>
                  <a:lnTo>
                    <a:pt x="27395" y="218455"/>
                  </a:lnTo>
                  <a:lnTo>
                    <a:pt x="26963" y="224999"/>
                  </a:lnTo>
                  <a:lnTo>
                    <a:pt x="28654" y="201891"/>
                  </a:lnTo>
                  <a:lnTo>
                    <a:pt x="30833" y="176311"/>
                  </a:lnTo>
                  <a:lnTo>
                    <a:pt x="34846" y="132867"/>
                  </a:lnTo>
                  <a:close/>
                </a:path>
                <a:path w="78104" h="264794">
                  <a:moveTo>
                    <a:pt x="1399" y="173702"/>
                  </a:moveTo>
                  <a:lnTo>
                    <a:pt x="926" y="179232"/>
                  </a:lnTo>
                  <a:lnTo>
                    <a:pt x="351" y="192039"/>
                  </a:lnTo>
                  <a:lnTo>
                    <a:pt x="244" y="224620"/>
                  </a:lnTo>
                  <a:lnTo>
                    <a:pt x="233" y="210530"/>
                  </a:lnTo>
                  <a:lnTo>
                    <a:pt x="5095" y="205734"/>
                  </a:lnTo>
                  <a:lnTo>
                    <a:pt x="5686" y="199895"/>
                  </a:lnTo>
                  <a:lnTo>
                    <a:pt x="7761" y="180001"/>
                  </a:lnTo>
                  <a:lnTo>
                    <a:pt x="6325" y="179843"/>
                  </a:lnTo>
                  <a:lnTo>
                    <a:pt x="1399" y="173702"/>
                  </a:lnTo>
                  <a:close/>
                </a:path>
                <a:path w="78104" h="264794">
                  <a:moveTo>
                    <a:pt x="3341" y="223032"/>
                  </a:moveTo>
                  <a:close/>
                </a:path>
                <a:path w="78104" h="264794">
                  <a:moveTo>
                    <a:pt x="5906" y="204933"/>
                  </a:moveTo>
                  <a:lnTo>
                    <a:pt x="5095" y="205734"/>
                  </a:lnTo>
                  <a:lnTo>
                    <a:pt x="3987" y="216660"/>
                  </a:lnTo>
                  <a:lnTo>
                    <a:pt x="9537" y="211957"/>
                  </a:lnTo>
                  <a:lnTo>
                    <a:pt x="25397" y="211957"/>
                  </a:lnTo>
                  <a:lnTo>
                    <a:pt x="25406" y="210700"/>
                  </a:lnTo>
                  <a:lnTo>
                    <a:pt x="19809" y="205027"/>
                  </a:lnTo>
                  <a:lnTo>
                    <a:pt x="5906" y="204933"/>
                  </a:lnTo>
                  <a:close/>
                </a:path>
                <a:path w="78104" h="264794">
                  <a:moveTo>
                    <a:pt x="25509" y="204933"/>
                  </a:moveTo>
                  <a:lnTo>
                    <a:pt x="5906" y="204933"/>
                  </a:lnTo>
                  <a:lnTo>
                    <a:pt x="19809" y="205027"/>
                  </a:lnTo>
                  <a:lnTo>
                    <a:pt x="25406" y="210700"/>
                  </a:lnTo>
                  <a:lnTo>
                    <a:pt x="25375" y="216150"/>
                  </a:lnTo>
                  <a:lnTo>
                    <a:pt x="25509" y="204933"/>
                  </a:lnTo>
                  <a:close/>
                </a:path>
                <a:path w="78104" h="264794">
                  <a:moveTo>
                    <a:pt x="25397" y="211957"/>
                  </a:moveTo>
                  <a:lnTo>
                    <a:pt x="9537" y="211957"/>
                  </a:lnTo>
                  <a:lnTo>
                    <a:pt x="22449" y="212810"/>
                  </a:lnTo>
                  <a:lnTo>
                    <a:pt x="25369" y="216142"/>
                  </a:lnTo>
                  <a:lnTo>
                    <a:pt x="25397" y="211957"/>
                  </a:lnTo>
                  <a:close/>
                </a:path>
                <a:path w="78104" h="264794">
                  <a:moveTo>
                    <a:pt x="7761" y="180001"/>
                  </a:moveTo>
                  <a:lnTo>
                    <a:pt x="5095" y="205734"/>
                  </a:lnTo>
                  <a:lnTo>
                    <a:pt x="5906" y="204933"/>
                  </a:lnTo>
                  <a:lnTo>
                    <a:pt x="25509" y="204933"/>
                  </a:lnTo>
                  <a:lnTo>
                    <a:pt x="25813" y="193431"/>
                  </a:lnTo>
                  <a:lnTo>
                    <a:pt x="26441" y="181389"/>
                  </a:lnTo>
                  <a:lnTo>
                    <a:pt x="20402" y="181389"/>
                  </a:lnTo>
                  <a:lnTo>
                    <a:pt x="7761" y="180001"/>
                  </a:lnTo>
                  <a:close/>
                </a:path>
                <a:path w="78104" h="264794">
                  <a:moveTo>
                    <a:pt x="10466" y="154498"/>
                  </a:moveTo>
                  <a:lnTo>
                    <a:pt x="7761" y="180001"/>
                  </a:lnTo>
                  <a:lnTo>
                    <a:pt x="20402" y="181389"/>
                  </a:lnTo>
                  <a:lnTo>
                    <a:pt x="26734" y="176311"/>
                  </a:lnTo>
                  <a:lnTo>
                    <a:pt x="28284" y="162234"/>
                  </a:lnTo>
                  <a:lnTo>
                    <a:pt x="23206" y="155900"/>
                  </a:lnTo>
                  <a:lnTo>
                    <a:pt x="10466" y="154498"/>
                  </a:lnTo>
                  <a:close/>
                </a:path>
                <a:path w="78104" h="264794">
                  <a:moveTo>
                    <a:pt x="27509" y="169274"/>
                  </a:moveTo>
                  <a:lnTo>
                    <a:pt x="26734" y="176311"/>
                  </a:lnTo>
                  <a:lnTo>
                    <a:pt x="20402" y="181389"/>
                  </a:lnTo>
                  <a:lnTo>
                    <a:pt x="26441" y="181389"/>
                  </a:lnTo>
                  <a:lnTo>
                    <a:pt x="27509" y="169274"/>
                  </a:lnTo>
                  <a:close/>
                </a:path>
                <a:path w="78104" h="264794">
                  <a:moveTo>
                    <a:pt x="9127" y="154350"/>
                  </a:moveTo>
                  <a:lnTo>
                    <a:pt x="2862" y="159374"/>
                  </a:lnTo>
                  <a:lnTo>
                    <a:pt x="2013" y="166523"/>
                  </a:lnTo>
                  <a:lnTo>
                    <a:pt x="1399" y="173702"/>
                  </a:lnTo>
                  <a:lnTo>
                    <a:pt x="6325" y="179843"/>
                  </a:lnTo>
                  <a:lnTo>
                    <a:pt x="7761" y="180001"/>
                  </a:lnTo>
                  <a:lnTo>
                    <a:pt x="10466" y="154498"/>
                  </a:lnTo>
                  <a:lnTo>
                    <a:pt x="9127" y="154350"/>
                  </a:lnTo>
                  <a:close/>
                </a:path>
                <a:path w="78104" h="264794">
                  <a:moveTo>
                    <a:pt x="2013" y="166523"/>
                  </a:moveTo>
                  <a:lnTo>
                    <a:pt x="1245" y="173511"/>
                  </a:lnTo>
                  <a:lnTo>
                    <a:pt x="1399" y="173702"/>
                  </a:lnTo>
                  <a:lnTo>
                    <a:pt x="2013" y="166523"/>
                  </a:lnTo>
                  <a:close/>
                </a:path>
                <a:path w="78104" h="264794">
                  <a:moveTo>
                    <a:pt x="11084" y="148677"/>
                  </a:moveTo>
                  <a:lnTo>
                    <a:pt x="10466" y="154498"/>
                  </a:lnTo>
                  <a:lnTo>
                    <a:pt x="23206" y="155900"/>
                  </a:lnTo>
                  <a:lnTo>
                    <a:pt x="28284" y="162234"/>
                  </a:lnTo>
                  <a:lnTo>
                    <a:pt x="27509" y="169274"/>
                  </a:lnTo>
                  <a:lnTo>
                    <a:pt x="28358" y="162085"/>
                  </a:lnTo>
                  <a:lnTo>
                    <a:pt x="29373" y="154908"/>
                  </a:lnTo>
                  <a:lnTo>
                    <a:pt x="29924" y="151767"/>
                  </a:lnTo>
                  <a:lnTo>
                    <a:pt x="23529" y="151767"/>
                  </a:lnTo>
                  <a:lnTo>
                    <a:pt x="11084" y="148677"/>
                  </a:lnTo>
                  <a:close/>
                </a:path>
                <a:path w="78104" h="264794">
                  <a:moveTo>
                    <a:pt x="2862" y="159374"/>
                  </a:moveTo>
                  <a:lnTo>
                    <a:pt x="2013" y="166523"/>
                  </a:lnTo>
                  <a:lnTo>
                    <a:pt x="2862" y="159374"/>
                  </a:lnTo>
                  <a:close/>
                </a:path>
                <a:path w="78104" h="264794">
                  <a:moveTo>
                    <a:pt x="5721" y="141615"/>
                  </a:moveTo>
                  <a:lnTo>
                    <a:pt x="5540" y="142428"/>
                  </a:lnTo>
                  <a:lnTo>
                    <a:pt x="4124" y="150407"/>
                  </a:lnTo>
                  <a:lnTo>
                    <a:pt x="2974" y="158430"/>
                  </a:lnTo>
                  <a:lnTo>
                    <a:pt x="2862" y="159374"/>
                  </a:lnTo>
                  <a:lnTo>
                    <a:pt x="9127" y="154350"/>
                  </a:lnTo>
                  <a:lnTo>
                    <a:pt x="10481" y="154350"/>
                  </a:lnTo>
                  <a:lnTo>
                    <a:pt x="11084" y="148677"/>
                  </a:lnTo>
                  <a:lnTo>
                    <a:pt x="9780" y="148353"/>
                  </a:lnTo>
                  <a:lnTo>
                    <a:pt x="5721" y="141615"/>
                  </a:lnTo>
                  <a:close/>
                </a:path>
                <a:path w="78104" h="264794">
                  <a:moveTo>
                    <a:pt x="10481" y="154350"/>
                  </a:moveTo>
                  <a:lnTo>
                    <a:pt x="9127" y="154350"/>
                  </a:lnTo>
                  <a:lnTo>
                    <a:pt x="10466" y="154498"/>
                  </a:lnTo>
                  <a:lnTo>
                    <a:pt x="10481" y="154350"/>
                  </a:lnTo>
                  <a:close/>
                </a:path>
                <a:path w="78104" h="264794">
                  <a:moveTo>
                    <a:pt x="12375" y="136542"/>
                  </a:moveTo>
                  <a:lnTo>
                    <a:pt x="11084" y="148677"/>
                  </a:lnTo>
                  <a:lnTo>
                    <a:pt x="23529" y="151767"/>
                  </a:lnTo>
                  <a:lnTo>
                    <a:pt x="30485" y="147577"/>
                  </a:lnTo>
                  <a:lnTo>
                    <a:pt x="31563" y="143233"/>
                  </a:lnTo>
                  <a:lnTo>
                    <a:pt x="28799" y="143233"/>
                  </a:lnTo>
                  <a:lnTo>
                    <a:pt x="16741" y="141949"/>
                  </a:lnTo>
                  <a:lnTo>
                    <a:pt x="12375" y="136542"/>
                  </a:lnTo>
                  <a:close/>
                </a:path>
                <a:path w="78104" h="264794">
                  <a:moveTo>
                    <a:pt x="32182" y="140739"/>
                  </a:moveTo>
                  <a:lnTo>
                    <a:pt x="30485" y="147577"/>
                  </a:lnTo>
                  <a:lnTo>
                    <a:pt x="23529" y="151767"/>
                  </a:lnTo>
                  <a:lnTo>
                    <a:pt x="29924" y="151767"/>
                  </a:lnTo>
                  <a:lnTo>
                    <a:pt x="30669" y="147577"/>
                  </a:lnTo>
                  <a:lnTo>
                    <a:pt x="32182" y="140739"/>
                  </a:lnTo>
                  <a:close/>
                </a:path>
                <a:path w="78104" h="264794">
                  <a:moveTo>
                    <a:pt x="13609" y="124876"/>
                  </a:moveTo>
                  <a:lnTo>
                    <a:pt x="9436" y="127388"/>
                  </a:lnTo>
                  <a:lnTo>
                    <a:pt x="9143" y="128142"/>
                  </a:lnTo>
                  <a:lnTo>
                    <a:pt x="7297" y="134523"/>
                  </a:lnTo>
                  <a:lnTo>
                    <a:pt x="5721" y="141615"/>
                  </a:lnTo>
                  <a:lnTo>
                    <a:pt x="9780" y="148353"/>
                  </a:lnTo>
                  <a:lnTo>
                    <a:pt x="11084" y="148677"/>
                  </a:lnTo>
                  <a:lnTo>
                    <a:pt x="13609" y="124876"/>
                  </a:lnTo>
                  <a:close/>
                </a:path>
                <a:path w="78104" h="264794">
                  <a:moveTo>
                    <a:pt x="14792" y="124163"/>
                  </a:moveTo>
                  <a:lnTo>
                    <a:pt x="13615" y="124876"/>
                  </a:lnTo>
                  <a:lnTo>
                    <a:pt x="12375" y="136542"/>
                  </a:lnTo>
                  <a:lnTo>
                    <a:pt x="16741" y="141949"/>
                  </a:lnTo>
                  <a:lnTo>
                    <a:pt x="28799" y="143233"/>
                  </a:lnTo>
                  <a:lnTo>
                    <a:pt x="32255" y="140441"/>
                  </a:lnTo>
                  <a:lnTo>
                    <a:pt x="33897" y="133830"/>
                  </a:lnTo>
                  <a:lnTo>
                    <a:pt x="33458" y="133101"/>
                  </a:lnTo>
                  <a:lnTo>
                    <a:pt x="25796" y="133101"/>
                  </a:lnTo>
                  <a:lnTo>
                    <a:pt x="14792" y="124163"/>
                  </a:lnTo>
                  <a:close/>
                </a:path>
                <a:path w="78104" h="264794">
                  <a:moveTo>
                    <a:pt x="32255" y="140442"/>
                  </a:moveTo>
                  <a:lnTo>
                    <a:pt x="28799" y="143233"/>
                  </a:lnTo>
                  <a:lnTo>
                    <a:pt x="31563" y="143233"/>
                  </a:lnTo>
                  <a:lnTo>
                    <a:pt x="32255" y="140442"/>
                  </a:lnTo>
                  <a:close/>
                </a:path>
                <a:path w="78104" h="264794">
                  <a:moveTo>
                    <a:pt x="7297" y="134523"/>
                  </a:moveTo>
                  <a:lnTo>
                    <a:pt x="5590" y="141397"/>
                  </a:lnTo>
                  <a:lnTo>
                    <a:pt x="5721" y="141615"/>
                  </a:lnTo>
                  <a:lnTo>
                    <a:pt x="7297" y="134523"/>
                  </a:lnTo>
                  <a:close/>
                </a:path>
                <a:path w="78104" h="264794">
                  <a:moveTo>
                    <a:pt x="35037" y="130823"/>
                  </a:moveTo>
                  <a:lnTo>
                    <a:pt x="33872" y="132259"/>
                  </a:lnTo>
                  <a:lnTo>
                    <a:pt x="33005" y="132349"/>
                  </a:lnTo>
                  <a:lnTo>
                    <a:pt x="33897" y="133830"/>
                  </a:lnTo>
                  <a:lnTo>
                    <a:pt x="32255" y="140442"/>
                  </a:lnTo>
                  <a:lnTo>
                    <a:pt x="33403" y="135821"/>
                  </a:lnTo>
                  <a:lnTo>
                    <a:pt x="35018" y="131022"/>
                  </a:lnTo>
                  <a:lnTo>
                    <a:pt x="35037" y="130823"/>
                  </a:lnTo>
                  <a:close/>
                </a:path>
                <a:path w="78104" h="264794">
                  <a:moveTo>
                    <a:pt x="35018" y="131022"/>
                  </a:moveTo>
                  <a:lnTo>
                    <a:pt x="33403" y="135821"/>
                  </a:lnTo>
                  <a:lnTo>
                    <a:pt x="32256" y="140441"/>
                  </a:lnTo>
                  <a:lnTo>
                    <a:pt x="34208" y="138865"/>
                  </a:lnTo>
                  <a:lnTo>
                    <a:pt x="35018" y="131022"/>
                  </a:lnTo>
                  <a:close/>
                </a:path>
                <a:path w="78104" h="264794">
                  <a:moveTo>
                    <a:pt x="9436" y="127388"/>
                  </a:moveTo>
                  <a:lnTo>
                    <a:pt x="9004" y="127648"/>
                  </a:lnTo>
                  <a:lnTo>
                    <a:pt x="7297" y="134523"/>
                  </a:lnTo>
                  <a:lnTo>
                    <a:pt x="9143" y="128142"/>
                  </a:lnTo>
                  <a:lnTo>
                    <a:pt x="9436" y="127388"/>
                  </a:lnTo>
                  <a:close/>
                </a:path>
                <a:path w="78104" h="264794">
                  <a:moveTo>
                    <a:pt x="15961" y="123460"/>
                  </a:moveTo>
                  <a:lnTo>
                    <a:pt x="14794" y="124176"/>
                  </a:lnTo>
                  <a:lnTo>
                    <a:pt x="25796" y="133101"/>
                  </a:lnTo>
                  <a:lnTo>
                    <a:pt x="33005" y="132349"/>
                  </a:lnTo>
                  <a:lnTo>
                    <a:pt x="29709" y="126874"/>
                  </a:lnTo>
                  <a:lnTo>
                    <a:pt x="15961" y="123460"/>
                  </a:lnTo>
                  <a:close/>
                </a:path>
                <a:path w="78104" h="264794">
                  <a:moveTo>
                    <a:pt x="33005" y="132349"/>
                  </a:moveTo>
                  <a:lnTo>
                    <a:pt x="25796" y="133101"/>
                  </a:lnTo>
                  <a:lnTo>
                    <a:pt x="33458" y="133101"/>
                  </a:lnTo>
                  <a:lnTo>
                    <a:pt x="33005" y="132349"/>
                  </a:lnTo>
                  <a:close/>
                </a:path>
                <a:path w="78104" h="264794">
                  <a:moveTo>
                    <a:pt x="32777" y="123460"/>
                  </a:moveTo>
                  <a:lnTo>
                    <a:pt x="15961" y="123460"/>
                  </a:lnTo>
                  <a:lnTo>
                    <a:pt x="29709" y="126874"/>
                  </a:lnTo>
                  <a:lnTo>
                    <a:pt x="33005" y="132349"/>
                  </a:lnTo>
                  <a:lnTo>
                    <a:pt x="33872" y="132259"/>
                  </a:lnTo>
                  <a:lnTo>
                    <a:pt x="35037" y="130823"/>
                  </a:lnTo>
                  <a:lnTo>
                    <a:pt x="35425" y="126650"/>
                  </a:lnTo>
                  <a:lnTo>
                    <a:pt x="32777" y="123460"/>
                  </a:lnTo>
                  <a:close/>
                </a:path>
                <a:path w="78104" h="264794">
                  <a:moveTo>
                    <a:pt x="37043" y="109197"/>
                  </a:moveTo>
                  <a:lnTo>
                    <a:pt x="35038" y="130821"/>
                  </a:lnTo>
                  <a:lnTo>
                    <a:pt x="42759" y="121302"/>
                  </a:lnTo>
                  <a:lnTo>
                    <a:pt x="42678" y="120128"/>
                  </a:lnTo>
                  <a:lnTo>
                    <a:pt x="41954" y="113181"/>
                  </a:lnTo>
                  <a:lnTo>
                    <a:pt x="37043" y="109197"/>
                  </a:lnTo>
                  <a:close/>
                </a:path>
                <a:path w="78104" h="264794">
                  <a:moveTo>
                    <a:pt x="49284" y="100067"/>
                  </a:moveTo>
                  <a:lnTo>
                    <a:pt x="41898" y="100172"/>
                  </a:lnTo>
                  <a:lnTo>
                    <a:pt x="37840" y="100725"/>
                  </a:lnTo>
                  <a:lnTo>
                    <a:pt x="37043" y="109197"/>
                  </a:lnTo>
                  <a:lnTo>
                    <a:pt x="41954" y="113181"/>
                  </a:lnTo>
                  <a:lnTo>
                    <a:pt x="42678" y="120128"/>
                  </a:lnTo>
                  <a:lnTo>
                    <a:pt x="42759" y="121302"/>
                  </a:lnTo>
                  <a:lnTo>
                    <a:pt x="35120" y="130720"/>
                  </a:lnTo>
                  <a:lnTo>
                    <a:pt x="38845" y="126128"/>
                  </a:lnTo>
                  <a:lnTo>
                    <a:pt x="74491" y="119438"/>
                  </a:lnTo>
                  <a:lnTo>
                    <a:pt x="78014" y="115506"/>
                  </a:lnTo>
                  <a:lnTo>
                    <a:pt x="56666" y="100652"/>
                  </a:lnTo>
                  <a:lnTo>
                    <a:pt x="49284" y="100067"/>
                  </a:lnTo>
                  <a:close/>
                </a:path>
                <a:path w="78104" h="264794">
                  <a:moveTo>
                    <a:pt x="14058" y="117114"/>
                  </a:moveTo>
                  <a:lnTo>
                    <a:pt x="11552" y="121939"/>
                  </a:lnTo>
                  <a:lnTo>
                    <a:pt x="9436" y="127388"/>
                  </a:lnTo>
                  <a:lnTo>
                    <a:pt x="13609" y="124876"/>
                  </a:lnTo>
                  <a:lnTo>
                    <a:pt x="14243" y="118891"/>
                  </a:lnTo>
                  <a:lnTo>
                    <a:pt x="14058" y="117114"/>
                  </a:lnTo>
                  <a:close/>
                </a:path>
                <a:path w="78104" h="264794">
                  <a:moveTo>
                    <a:pt x="36024" y="120185"/>
                  </a:moveTo>
                  <a:lnTo>
                    <a:pt x="18968" y="120185"/>
                  </a:lnTo>
                  <a:lnTo>
                    <a:pt x="30986" y="121302"/>
                  </a:lnTo>
                  <a:lnTo>
                    <a:pt x="35425" y="126650"/>
                  </a:lnTo>
                  <a:lnTo>
                    <a:pt x="36024" y="120185"/>
                  </a:lnTo>
                  <a:close/>
                </a:path>
                <a:path w="78104" h="264794">
                  <a:moveTo>
                    <a:pt x="14243" y="118891"/>
                  </a:moveTo>
                  <a:lnTo>
                    <a:pt x="13609" y="124876"/>
                  </a:lnTo>
                  <a:lnTo>
                    <a:pt x="13651" y="124537"/>
                  </a:lnTo>
                  <a:lnTo>
                    <a:pt x="14737" y="123648"/>
                  </a:lnTo>
                  <a:lnTo>
                    <a:pt x="14243" y="118891"/>
                  </a:lnTo>
                  <a:close/>
                </a:path>
                <a:path w="78104" h="264794">
                  <a:moveTo>
                    <a:pt x="14739" y="123647"/>
                  </a:moveTo>
                  <a:lnTo>
                    <a:pt x="13651" y="124537"/>
                  </a:lnTo>
                  <a:lnTo>
                    <a:pt x="13615" y="124872"/>
                  </a:lnTo>
                  <a:lnTo>
                    <a:pt x="14771" y="124176"/>
                  </a:lnTo>
                  <a:lnTo>
                    <a:pt x="14739" y="123647"/>
                  </a:lnTo>
                  <a:close/>
                </a:path>
                <a:path w="78104" h="264794">
                  <a:moveTo>
                    <a:pt x="18968" y="120185"/>
                  </a:moveTo>
                  <a:lnTo>
                    <a:pt x="14739" y="123647"/>
                  </a:lnTo>
                  <a:lnTo>
                    <a:pt x="14792" y="124163"/>
                  </a:lnTo>
                  <a:lnTo>
                    <a:pt x="15961" y="123460"/>
                  </a:lnTo>
                  <a:lnTo>
                    <a:pt x="32777" y="123460"/>
                  </a:lnTo>
                  <a:lnTo>
                    <a:pt x="30986" y="121302"/>
                  </a:lnTo>
                  <a:lnTo>
                    <a:pt x="18968" y="120185"/>
                  </a:lnTo>
                  <a:close/>
                </a:path>
                <a:path w="78104" h="264794">
                  <a:moveTo>
                    <a:pt x="30953" y="104256"/>
                  </a:moveTo>
                  <a:lnTo>
                    <a:pt x="14243" y="118891"/>
                  </a:lnTo>
                  <a:lnTo>
                    <a:pt x="14739" y="123647"/>
                  </a:lnTo>
                  <a:lnTo>
                    <a:pt x="18968" y="120185"/>
                  </a:lnTo>
                  <a:lnTo>
                    <a:pt x="36024" y="120185"/>
                  </a:lnTo>
                  <a:lnTo>
                    <a:pt x="37043" y="109197"/>
                  </a:lnTo>
                  <a:lnTo>
                    <a:pt x="30953" y="104256"/>
                  </a:lnTo>
                  <a:close/>
                </a:path>
                <a:path w="78104" h="264794">
                  <a:moveTo>
                    <a:pt x="14527" y="116211"/>
                  </a:moveTo>
                  <a:lnTo>
                    <a:pt x="14058" y="117114"/>
                  </a:lnTo>
                  <a:lnTo>
                    <a:pt x="14243" y="118891"/>
                  </a:lnTo>
                  <a:lnTo>
                    <a:pt x="14527" y="116211"/>
                  </a:lnTo>
                  <a:close/>
                </a:path>
                <a:path w="78104" h="264794">
                  <a:moveTo>
                    <a:pt x="14627" y="115267"/>
                  </a:moveTo>
                  <a:lnTo>
                    <a:pt x="13994" y="116047"/>
                  </a:lnTo>
                  <a:lnTo>
                    <a:pt x="14058" y="117114"/>
                  </a:lnTo>
                  <a:lnTo>
                    <a:pt x="14527" y="116211"/>
                  </a:lnTo>
                  <a:lnTo>
                    <a:pt x="14627" y="115267"/>
                  </a:lnTo>
                  <a:close/>
                </a:path>
                <a:path w="78104" h="264794">
                  <a:moveTo>
                    <a:pt x="18414" y="110599"/>
                  </a:moveTo>
                  <a:lnTo>
                    <a:pt x="14627" y="115267"/>
                  </a:lnTo>
                  <a:lnTo>
                    <a:pt x="14527" y="116211"/>
                  </a:lnTo>
                  <a:lnTo>
                    <a:pt x="14612" y="116047"/>
                  </a:lnTo>
                  <a:lnTo>
                    <a:pt x="18414" y="110599"/>
                  </a:lnTo>
                  <a:close/>
                </a:path>
                <a:path w="78104" h="264794">
                  <a:moveTo>
                    <a:pt x="23096" y="43666"/>
                  </a:moveTo>
                  <a:lnTo>
                    <a:pt x="20729" y="61137"/>
                  </a:lnTo>
                  <a:lnTo>
                    <a:pt x="17983" y="84244"/>
                  </a:lnTo>
                  <a:lnTo>
                    <a:pt x="14627" y="115267"/>
                  </a:lnTo>
                  <a:lnTo>
                    <a:pt x="22876" y="105098"/>
                  </a:lnTo>
                  <a:lnTo>
                    <a:pt x="25620" y="104812"/>
                  </a:lnTo>
                  <a:lnTo>
                    <a:pt x="29020" y="102973"/>
                  </a:lnTo>
                  <a:lnTo>
                    <a:pt x="35346" y="101065"/>
                  </a:lnTo>
                  <a:lnTo>
                    <a:pt x="37840" y="100725"/>
                  </a:lnTo>
                  <a:lnTo>
                    <a:pt x="39164" y="86652"/>
                  </a:lnTo>
                  <a:lnTo>
                    <a:pt x="41429" y="63643"/>
                  </a:lnTo>
                  <a:lnTo>
                    <a:pt x="42836" y="50332"/>
                  </a:lnTo>
                  <a:lnTo>
                    <a:pt x="37887" y="50332"/>
                  </a:lnTo>
                  <a:lnTo>
                    <a:pt x="26861" y="48722"/>
                  </a:lnTo>
                  <a:lnTo>
                    <a:pt x="23096" y="43666"/>
                  </a:lnTo>
                  <a:close/>
                </a:path>
                <a:path w="78104" h="264794">
                  <a:moveTo>
                    <a:pt x="25620" y="104812"/>
                  </a:moveTo>
                  <a:lnTo>
                    <a:pt x="22876" y="105098"/>
                  </a:lnTo>
                  <a:lnTo>
                    <a:pt x="18414" y="110599"/>
                  </a:lnTo>
                  <a:lnTo>
                    <a:pt x="23262" y="106088"/>
                  </a:lnTo>
                  <a:lnTo>
                    <a:pt x="25620" y="104812"/>
                  </a:lnTo>
                  <a:close/>
                </a:path>
                <a:path w="78104" h="264794">
                  <a:moveTo>
                    <a:pt x="37508" y="104256"/>
                  </a:moveTo>
                  <a:lnTo>
                    <a:pt x="30953" y="104256"/>
                  </a:lnTo>
                  <a:lnTo>
                    <a:pt x="37043" y="109197"/>
                  </a:lnTo>
                  <a:lnTo>
                    <a:pt x="37508" y="104256"/>
                  </a:lnTo>
                  <a:close/>
                </a:path>
                <a:path w="78104" h="264794">
                  <a:moveTo>
                    <a:pt x="37840" y="100725"/>
                  </a:moveTo>
                  <a:lnTo>
                    <a:pt x="35346" y="101065"/>
                  </a:lnTo>
                  <a:lnTo>
                    <a:pt x="29020" y="102973"/>
                  </a:lnTo>
                  <a:lnTo>
                    <a:pt x="25620" y="104812"/>
                  </a:lnTo>
                  <a:lnTo>
                    <a:pt x="30953" y="104256"/>
                  </a:lnTo>
                  <a:lnTo>
                    <a:pt x="37508" y="104256"/>
                  </a:lnTo>
                  <a:lnTo>
                    <a:pt x="37840" y="100725"/>
                  </a:lnTo>
                  <a:close/>
                </a:path>
                <a:path w="78104" h="264794">
                  <a:moveTo>
                    <a:pt x="29540" y="28921"/>
                  </a:moveTo>
                  <a:lnTo>
                    <a:pt x="24637" y="32710"/>
                  </a:lnTo>
                  <a:lnTo>
                    <a:pt x="23849" y="38102"/>
                  </a:lnTo>
                  <a:lnTo>
                    <a:pt x="23096" y="43666"/>
                  </a:lnTo>
                  <a:lnTo>
                    <a:pt x="26861" y="48722"/>
                  </a:lnTo>
                  <a:lnTo>
                    <a:pt x="37887" y="50332"/>
                  </a:lnTo>
                  <a:lnTo>
                    <a:pt x="43011" y="46516"/>
                  </a:lnTo>
                  <a:lnTo>
                    <a:pt x="43860" y="40652"/>
                  </a:lnTo>
                  <a:lnTo>
                    <a:pt x="44409" y="35685"/>
                  </a:lnTo>
                  <a:lnTo>
                    <a:pt x="36264" y="35685"/>
                  </a:lnTo>
                  <a:lnTo>
                    <a:pt x="31732" y="32358"/>
                  </a:lnTo>
                  <a:lnTo>
                    <a:pt x="31233" y="29108"/>
                  </a:lnTo>
                  <a:lnTo>
                    <a:pt x="29540" y="28921"/>
                  </a:lnTo>
                  <a:close/>
                </a:path>
                <a:path w="78104" h="264794">
                  <a:moveTo>
                    <a:pt x="43860" y="40652"/>
                  </a:moveTo>
                  <a:lnTo>
                    <a:pt x="43011" y="46516"/>
                  </a:lnTo>
                  <a:lnTo>
                    <a:pt x="37887" y="50332"/>
                  </a:lnTo>
                  <a:lnTo>
                    <a:pt x="42836" y="50332"/>
                  </a:lnTo>
                  <a:lnTo>
                    <a:pt x="43860" y="40652"/>
                  </a:lnTo>
                  <a:close/>
                </a:path>
                <a:path w="78104" h="264794">
                  <a:moveTo>
                    <a:pt x="23849" y="38102"/>
                  </a:moveTo>
                  <a:lnTo>
                    <a:pt x="23046" y="43600"/>
                  </a:lnTo>
                  <a:lnTo>
                    <a:pt x="23849" y="38102"/>
                  </a:lnTo>
                  <a:close/>
                </a:path>
                <a:path w="78104" h="264794">
                  <a:moveTo>
                    <a:pt x="31233" y="29108"/>
                  </a:moveTo>
                  <a:lnTo>
                    <a:pt x="31732" y="32358"/>
                  </a:lnTo>
                  <a:lnTo>
                    <a:pt x="36264" y="35685"/>
                  </a:lnTo>
                  <a:lnTo>
                    <a:pt x="43981" y="34501"/>
                  </a:lnTo>
                  <a:lnTo>
                    <a:pt x="40478" y="30129"/>
                  </a:lnTo>
                  <a:lnTo>
                    <a:pt x="31233" y="29108"/>
                  </a:lnTo>
                  <a:close/>
                </a:path>
                <a:path w="78104" h="264794">
                  <a:moveTo>
                    <a:pt x="43981" y="34501"/>
                  </a:moveTo>
                  <a:lnTo>
                    <a:pt x="36264" y="35685"/>
                  </a:lnTo>
                  <a:lnTo>
                    <a:pt x="44409" y="35685"/>
                  </a:lnTo>
                  <a:lnTo>
                    <a:pt x="44472" y="35114"/>
                  </a:lnTo>
                  <a:lnTo>
                    <a:pt x="43981" y="34501"/>
                  </a:lnTo>
                  <a:close/>
                </a:path>
                <a:path w="78104" h="264794">
                  <a:moveTo>
                    <a:pt x="44549" y="34414"/>
                  </a:moveTo>
                  <a:lnTo>
                    <a:pt x="43981" y="34501"/>
                  </a:lnTo>
                  <a:lnTo>
                    <a:pt x="44472" y="35114"/>
                  </a:lnTo>
                  <a:lnTo>
                    <a:pt x="44549" y="34414"/>
                  </a:lnTo>
                  <a:close/>
                </a:path>
                <a:path w="78104" h="264794">
                  <a:moveTo>
                    <a:pt x="29726" y="19079"/>
                  </a:moveTo>
                  <a:lnTo>
                    <a:pt x="30163" y="22137"/>
                  </a:lnTo>
                  <a:lnTo>
                    <a:pt x="31233" y="29108"/>
                  </a:lnTo>
                  <a:lnTo>
                    <a:pt x="40478" y="30129"/>
                  </a:lnTo>
                  <a:lnTo>
                    <a:pt x="43981" y="34501"/>
                  </a:lnTo>
                  <a:lnTo>
                    <a:pt x="44549" y="34414"/>
                  </a:lnTo>
                  <a:lnTo>
                    <a:pt x="45920" y="22007"/>
                  </a:lnTo>
                  <a:lnTo>
                    <a:pt x="41255" y="22007"/>
                  </a:lnTo>
                  <a:lnTo>
                    <a:pt x="30767" y="20474"/>
                  </a:lnTo>
                  <a:lnTo>
                    <a:pt x="29726" y="19079"/>
                  </a:lnTo>
                  <a:close/>
                </a:path>
                <a:path w="78104" h="264794">
                  <a:moveTo>
                    <a:pt x="47330" y="9308"/>
                  </a:moveTo>
                  <a:lnTo>
                    <a:pt x="47262" y="11386"/>
                  </a:lnTo>
                  <a:lnTo>
                    <a:pt x="47011" y="12310"/>
                  </a:lnTo>
                  <a:lnTo>
                    <a:pt x="46936" y="12810"/>
                  </a:lnTo>
                  <a:lnTo>
                    <a:pt x="44549" y="34414"/>
                  </a:lnTo>
                  <a:lnTo>
                    <a:pt x="45718" y="34235"/>
                  </a:lnTo>
                  <a:lnTo>
                    <a:pt x="48965" y="30129"/>
                  </a:lnTo>
                  <a:lnTo>
                    <a:pt x="48900" y="28921"/>
                  </a:lnTo>
                  <a:lnTo>
                    <a:pt x="47687" y="14611"/>
                  </a:lnTo>
                  <a:lnTo>
                    <a:pt x="47330" y="9308"/>
                  </a:lnTo>
                  <a:close/>
                </a:path>
                <a:path w="78104" h="264794">
                  <a:moveTo>
                    <a:pt x="27136" y="15602"/>
                  </a:moveTo>
                  <a:lnTo>
                    <a:pt x="24637" y="32709"/>
                  </a:lnTo>
                  <a:lnTo>
                    <a:pt x="29540" y="28921"/>
                  </a:lnTo>
                  <a:lnTo>
                    <a:pt x="31204" y="28921"/>
                  </a:lnTo>
                  <a:lnTo>
                    <a:pt x="30145" y="22007"/>
                  </a:lnTo>
                  <a:lnTo>
                    <a:pt x="29726" y="19079"/>
                  </a:lnTo>
                  <a:lnTo>
                    <a:pt x="27136" y="15602"/>
                  </a:lnTo>
                  <a:close/>
                </a:path>
                <a:path w="78104" h="264794">
                  <a:moveTo>
                    <a:pt x="31204" y="28921"/>
                  </a:moveTo>
                  <a:lnTo>
                    <a:pt x="29540" y="28921"/>
                  </a:lnTo>
                  <a:lnTo>
                    <a:pt x="31233" y="29108"/>
                  </a:lnTo>
                  <a:lnTo>
                    <a:pt x="31204" y="28921"/>
                  </a:lnTo>
                  <a:close/>
                </a:path>
                <a:path w="78104" h="264794">
                  <a:moveTo>
                    <a:pt x="33314" y="1638"/>
                  </a:moveTo>
                  <a:lnTo>
                    <a:pt x="28972" y="4993"/>
                  </a:lnTo>
                  <a:lnTo>
                    <a:pt x="28297" y="8103"/>
                  </a:lnTo>
                  <a:lnTo>
                    <a:pt x="28285" y="8903"/>
                  </a:lnTo>
                  <a:lnTo>
                    <a:pt x="28384" y="10369"/>
                  </a:lnTo>
                  <a:lnTo>
                    <a:pt x="28498" y="11386"/>
                  </a:lnTo>
                  <a:lnTo>
                    <a:pt x="29394" y="16748"/>
                  </a:lnTo>
                  <a:lnTo>
                    <a:pt x="29726" y="19079"/>
                  </a:lnTo>
                  <a:lnTo>
                    <a:pt x="30767" y="20474"/>
                  </a:lnTo>
                  <a:lnTo>
                    <a:pt x="41255" y="22007"/>
                  </a:lnTo>
                  <a:lnTo>
                    <a:pt x="46128" y="18376"/>
                  </a:lnTo>
                  <a:lnTo>
                    <a:pt x="46936" y="12810"/>
                  </a:lnTo>
                  <a:lnTo>
                    <a:pt x="47205" y="10369"/>
                  </a:lnTo>
                  <a:lnTo>
                    <a:pt x="47182" y="7109"/>
                  </a:lnTo>
                  <a:lnTo>
                    <a:pt x="43721" y="2787"/>
                  </a:lnTo>
                  <a:lnTo>
                    <a:pt x="33314" y="1638"/>
                  </a:lnTo>
                  <a:close/>
                </a:path>
                <a:path w="78104" h="264794">
                  <a:moveTo>
                    <a:pt x="46936" y="12810"/>
                  </a:moveTo>
                  <a:lnTo>
                    <a:pt x="46128" y="18376"/>
                  </a:lnTo>
                  <a:lnTo>
                    <a:pt x="41255" y="22007"/>
                  </a:lnTo>
                  <a:lnTo>
                    <a:pt x="45920" y="22007"/>
                  </a:lnTo>
                  <a:lnTo>
                    <a:pt x="46936" y="12810"/>
                  </a:lnTo>
                  <a:close/>
                </a:path>
                <a:path w="78104" h="264794">
                  <a:moveTo>
                    <a:pt x="28247" y="8334"/>
                  </a:moveTo>
                  <a:lnTo>
                    <a:pt x="28124" y="8903"/>
                  </a:lnTo>
                  <a:lnTo>
                    <a:pt x="27136" y="15602"/>
                  </a:lnTo>
                  <a:lnTo>
                    <a:pt x="29726" y="19079"/>
                  </a:lnTo>
                  <a:lnTo>
                    <a:pt x="29394" y="16748"/>
                  </a:lnTo>
                  <a:lnTo>
                    <a:pt x="28498" y="11386"/>
                  </a:lnTo>
                  <a:lnTo>
                    <a:pt x="28384" y="10369"/>
                  </a:lnTo>
                  <a:lnTo>
                    <a:pt x="28247" y="8334"/>
                  </a:lnTo>
                  <a:close/>
                </a:path>
                <a:path w="78104" h="264794">
                  <a:moveTo>
                    <a:pt x="46993" y="12305"/>
                  </a:moveTo>
                  <a:close/>
                </a:path>
                <a:path w="78104" h="264794">
                  <a:moveTo>
                    <a:pt x="47327" y="9266"/>
                  </a:moveTo>
                  <a:lnTo>
                    <a:pt x="46992" y="12305"/>
                  </a:lnTo>
                  <a:lnTo>
                    <a:pt x="47262" y="11386"/>
                  </a:lnTo>
                  <a:lnTo>
                    <a:pt x="47327" y="9266"/>
                  </a:lnTo>
                  <a:close/>
                </a:path>
                <a:path w="78104" h="264794">
                  <a:moveTo>
                    <a:pt x="47182" y="7109"/>
                  </a:moveTo>
                  <a:lnTo>
                    <a:pt x="47327" y="9266"/>
                  </a:lnTo>
                  <a:lnTo>
                    <a:pt x="47231" y="7169"/>
                  </a:lnTo>
                  <a:close/>
                </a:path>
                <a:path w="78104" h="264794">
                  <a:moveTo>
                    <a:pt x="47231" y="7169"/>
                  </a:moveTo>
                  <a:lnTo>
                    <a:pt x="47328" y="9260"/>
                  </a:lnTo>
                  <a:lnTo>
                    <a:pt x="47519" y="7529"/>
                  </a:lnTo>
                  <a:lnTo>
                    <a:pt x="47231" y="7169"/>
                  </a:lnTo>
                  <a:close/>
                </a:path>
                <a:path w="78104" h="264794">
                  <a:moveTo>
                    <a:pt x="28972" y="4993"/>
                  </a:moveTo>
                  <a:lnTo>
                    <a:pt x="28649" y="5242"/>
                  </a:lnTo>
                  <a:lnTo>
                    <a:pt x="28368" y="7169"/>
                  </a:lnTo>
                  <a:lnTo>
                    <a:pt x="28247" y="8334"/>
                  </a:lnTo>
                  <a:lnTo>
                    <a:pt x="28972" y="4993"/>
                  </a:lnTo>
                  <a:close/>
                </a:path>
                <a:path w="78104" h="264794">
                  <a:moveTo>
                    <a:pt x="34343" y="550"/>
                  </a:moveTo>
                  <a:lnTo>
                    <a:pt x="31992" y="708"/>
                  </a:lnTo>
                  <a:lnTo>
                    <a:pt x="28246" y="4993"/>
                  </a:lnTo>
                  <a:lnTo>
                    <a:pt x="28130" y="6590"/>
                  </a:lnTo>
                  <a:lnTo>
                    <a:pt x="28232" y="8103"/>
                  </a:lnTo>
                  <a:lnTo>
                    <a:pt x="28649" y="5242"/>
                  </a:lnTo>
                  <a:lnTo>
                    <a:pt x="28972" y="4993"/>
                  </a:lnTo>
                  <a:lnTo>
                    <a:pt x="29156" y="4204"/>
                  </a:lnTo>
                  <a:lnTo>
                    <a:pt x="32001" y="944"/>
                  </a:lnTo>
                  <a:lnTo>
                    <a:pt x="34343" y="550"/>
                  </a:lnTo>
                  <a:close/>
                </a:path>
                <a:path w="78104" h="264794">
                  <a:moveTo>
                    <a:pt x="43115" y="1638"/>
                  </a:moveTo>
                  <a:lnTo>
                    <a:pt x="33314" y="1638"/>
                  </a:lnTo>
                  <a:lnTo>
                    <a:pt x="43721" y="2787"/>
                  </a:lnTo>
                  <a:lnTo>
                    <a:pt x="47182" y="7109"/>
                  </a:lnTo>
                  <a:lnTo>
                    <a:pt x="47147" y="6590"/>
                  </a:lnTo>
                  <a:lnTo>
                    <a:pt x="46074" y="4204"/>
                  </a:lnTo>
                  <a:lnTo>
                    <a:pt x="43115" y="1638"/>
                  </a:lnTo>
                  <a:close/>
                </a:path>
                <a:path w="78104" h="264794">
                  <a:moveTo>
                    <a:pt x="42448" y="6"/>
                  </a:moveTo>
                  <a:lnTo>
                    <a:pt x="39486" y="205"/>
                  </a:lnTo>
                  <a:lnTo>
                    <a:pt x="41753" y="857"/>
                  </a:lnTo>
                  <a:lnTo>
                    <a:pt x="42985" y="1525"/>
                  </a:lnTo>
                  <a:lnTo>
                    <a:pt x="46083" y="4225"/>
                  </a:lnTo>
                  <a:lnTo>
                    <a:pt x="47147" y="6590"/>
                  </a:lnTo>
                  <a:lnTo>
                    <a:pt x="46970" y="3959"/>
                  </a:lnTo>
                  <a:lnTo>
                    <a:pt x="42448" y="6"/>
                  </a:lnTo>
                  <a:close/>
                </a:path>
                <a:path w="78104" h="264794">
                  <a:moveTo>
                    <a:pt x="39486" y="205"/>
                  </a:moveTo>
                  <a:lnTo>
                    <a:pt x="34343" y="550"/>
                  </a:lnTo>
                  <a:lnTo>
                    <a:pt x="32001" y="944"/>
                  </a:lnTo>
                  <a:lnTo>
                    <a:pt x="29138" y="4225"/>
                  </a:lnTo>
                  <a:lnTo>
                    <a:pt x="28972" y="4993"/>
                  </a:lnTo>
                  <a:lnTo>
                    <a:pt x="33314" y="1638"/>
                  </a:lnTo>
                  <a:lnTo>
                    <a:pt x="43115" y="1638"/>
                  </a:lnTo>
                  <a:lnTo>
                    <a:pt x="42985" y="1525"/>
                  </a:lnTo>
                  <a:lnTo>
                    <a:pt x="41753" y="857"/>
                  </a:lnTo>
                  <a:lnTo>
                    <a:pt x="39486" y="205"/>
                  </a:lnTo>
                  <a:close/>
                </a:path>
                <a:path w="78104" h="264794">
                  <a:moveTo>
                    <a:pt x="37616" y="0"/>
                  </a:moveTo>
                  <a:lnTo>
                    <a:pt x="34343" y="550"/>
                  </a:lnTo>
                  <a:lnTo>
                    <a:pt x="39486" y="205"/>
                  </a:lnTo>
                  <a:lnTo>
                    <a:pt x="39055" y="81"/>
                  </a:lnTo>
                  <a:lnTo>
                    <a:pt x="37616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0" name="object 12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25363" y="2978147"/>
              <a:ext cx="179589" cy="239726"/>
            </a:xfrm>
            <a:prstGeom prst="rect">
              <a:avLst/>
            </a:prstGeom>
          </p:spPr>
        </p:pic>
      </p:grpSp>
      <p:grpSp>
        <p:nvGrpSpPr>
          <p:cNvPr id="1261" name="object 1261"/>
          <p:cNvGrpSpPr/>
          <p:nvPr/>
        </p:nvGrpSpPr>
        <p:grpSpPr>
          <a:xfrm>
            <a:off x="2140974" y="2558721"/>
            <a:ext cx="3323590" cy="1356360"/>
            <a:chOff x="2140974" y="2558721"/>
            <a:chExt cx="3323590" cy="1356360"/>
          </a:xfrm>
        </p:grpSpPr>
        <p:pic>
          <p:nvPicPr>
            <p:cNvPr id="1262" name="object 12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76138" y="2911516"/>
              <a:ext cx="115539" cy="195925"/>
            </a:xfrm>
            <a:prstGeom prst="rect">
              <a:avLst/>
            </a:prstGeom>
          </p:spPr>
        </p:pic>
        <p:sp>
          <p:nvSpPr>
            <p:cNvPr id="1263" name="object 1263"/>
            <p:cNvSpPr/>
            <p:nvPr/>
          </p:nvSpPr>
          <p:spPr>
            <a:xfrm>
              <a:off x="2140966" y="2558732"/>
              <a:ext cx="3323590" cy="1356360"/>
            </a:xfrm>
            <a:custGeom>
              <a:avLst/>
              <a:gdLst/>
              <a:ahLst/>
              <a:cxnLst/>
              <a:rect l="l" t="t" r="r" b="b"/>
              <a:pathLst>
                <a:path w="3323590" h="1356360">
                  <a:moveTo>
                    <a:pt x="1079" y="1238313"/>
                  </a:moveTo>
                  <a:lnTo>
                    <a:pt x="0" y="1240231"/>
                  </a:lnTo>
                  <a:lnTo>
                    <a:pt x="939" y="1243063"/>
                  </a:lnTo>
                  <a:lnTo>
                    <a:pt x="1079" y="1238313"/>
                  </a:lnTo>
                  <a:close/>
                </a:path>
                <a:path w="3323590" h="1356360">
                  <a:moveTo>
                    <a:pt x="125209" y="1075778"/>
                  </a:moveTo>
                  <a:lnTo>
                    <a:pt x="124866" y="1076401"/>
                  </a:lnTo>
                  <a:lnTo>
                    <a:pt x="125145" y="1077417"/>
                  </a:lnTo>
                  <a:lnTo>
                    <a:pt x="125209" y="1075778"/>
                  </a:lnTo>
                  <a:close/>
                </a:path>
                <a:path w="3323590" h="1356360">
                  <a:moveTo>
                    <a:pt x="126758" y="1072616"/>
                  </a:moveTo>
                  <a:lnTo>
                    <a:pt x="125298" y="1073861"/>
                  </a:lnTo>
                  <a:lnTo>
                    <a:pt x="125209" y="1075778"/>
                  </a:lnTo>
                  <a:lnTo>
                    <a:pt x="125336" y="1075550"/>
                  </a:lnTo>
                  <a:lnTo>
                    <a:pt x="125552" y="1075131"/>
                  </a:lnTo>
                  <a:lnTo>
                    <a:pt x="126758" y="1072616"/>
                  </a:lnTo>
                  <a:close/>
                </a:path>
                <a:path w="3323590" h="1356360">
                  <a:moveTo>
                    <a:pt x="131394" y="1101877"/>
                  </a:moveTo>
                  <a:lnTo>
                    <a:pt x="130606" y="1099146"/>
                  </a:lnTo>
                  <a:lnTo>
                    <a:pt x="131267" y="1101801"/>
                  </a:lnTo>
                  <a:lnTo>
                    <a:pt x="131394" y="1101877"/>
                  </a:lnTo>
                  <a:close/>
                </a:path>
                <a:path w="3323590" h="1356360">
                  <a:moveTo>
                    <a:pt x="140792" y="1164551"/>
                  </a:moveTo>
                  <a:lnTo>
                    <a:pt x="140347" y="1161427"/>
                  </a:lnTo>
                  <a:lnTo>
                    <a:pt x="140792" y="1164551"/>
                  </a:lnTo>
                  <a:close/>
                </a:path>
                <a:path w="3323590" h="1356360">
                  <a:moveTo>
                    <a:pt x="141262" y="1167422"/>
                  </a:moveTo>
                  <a:lnTo>
                    <a:pt x="140792" y="1164551"/>
                  </a:lnTo>
                  <a:lnTo>
                    <a:pt x="141236" y="1167625"/>
                  </a:lnTo>
                  <a:lnTo>
                    <a:pt x="141262" y="1167422"/>
                  </a:lnTo>
                  <a:close/>
                </a:path>
                <a:path w="3323590" h="1356360">
                  <a:moveTo>
                    <a:pt x="269786" y="1147521"/>
                  </a:moveTo>
                  <a:lnTo>
                    <a:pt x="266776" y="1154442"/>
                  </a:lnTo>
                  <a:lnTo>
                    <a:pt x="269786" y="1147521"/>
                  </a:lnTo>
                  <a:close/>
                </a:path>
                <a:path w="3323590" h="1356360">
                  <a:moveTo>
                    <a:pt x="307467" y="1142441"/>
                  </a:moveTo>
                  <a:lnTo>
                    <a:pt x="304850" y="1148791"/>
                  </a:lnTo>
                  <a:lnTo>
                    <a:pt x="307467" y="1142441"/>
                  </a:lnTo>
                  <a:close/>
                </a:path>
                <a:path w="3323590" h="1356360">
                  <a:moveTo>
                    <a:pt x="341833" y="1257922"/>
                  </a:moveTo>
                  <a:lnTo>
                    <a:pt x="340207" y="1255382"/>
                  </a:lnTo>
                  <a:lnTo>
                    <a:pt x="340233" y="1255547"/>
                  </a:lnTo>
                  <a:lnTo>
                    <a:pt x="340131" y="1255268"/>
                  </a:lnTo>
                  <a:lnTo>
                    <a:pt x="336499" y="1244612"/>
                  </a:lnTo>
                  <a:lnTo>
                    <a:pt x="336892" y="1245349"/>
                  </a:lnTo>
                  <a:lnTo>
                    <a:pt x="337083" y="1245806"/>
                  </a:lnTo>
                  <a:lnTo>
                    <a:pt x="337197" y="1245349"/>
                  </a:lnTo>
                  <a:lnTo>
                    <a:pt x="337121" y="1245171"/>
                  </a:lnTo>
                  <a:lnTo>
                    <a:pt x="335788" y="1242834"/>
                  </a:lnTo>
                  <a:lnTo>
                    <a:pt x="335788" y="1250734"/>
                  </a:lnTo>
                  <a:lnTo>
                    <a:pt x="335749" y="1251013"/>
                  </a:lnTo>
                  <a:lnTo>
                    <a:pt x="335788" y="1250734"/>
                  </a:lnTo>
                  <a:lnTo>
                    <a:pt x="335788" y="1242834"/>
                  </a:lnTo>
                  <a:lnTo>
                    <a:pt x="333578" y="1238961"/>
                  </a:lnTo>
                  <a:lnTo>
                    <a:pt x="333095" y="1238123"/>
                  </a:lnTo>
                  <a:lnTo>
                    <a:pt x="333095" y="1243457"/>
                  </a:lnTo>
                  <a:lnTo>
                    <a:pt x="332994" y="1243685"/>
                  </a:lnTo>
                  <a:lnTo>
                    <a:pt x="332879" y="1242326"/>
                  </a:lnTo>
                  <a:lnTo>
                    <a:pt x="333044" y="1242758"/>
                  </a:lnTo>
                  <a:lnTo>
                    <a:pt x="333095" y="1243457"/>
                  </a:lnTo>
                  <a:lnTo>
                    <a:pt x="333095" y="1238123"/>
                  </a:lnTo>
                  <a:lnTo>
                    <a:pt x="329946" y="1232611"/>
                  </a:lnTo>
                  <a:lnTo>
                    <a:pt x="329374" y="1232433"/>
                  </a:lnTo>
                  <a:lnTo>
                    <a:pt x="329260" y="1232141"/>
                  </a:lnTo>
                  <a:lnTo>
                    <a:pt x="329260" y="1232433"/>
                  </a:lnTo>
                  <a:lnTo>
                    <a:pt x="329260" y="1232141"/>
                  </a:lnTo>
                  <a:lnTo>
                    <a:pt x="329184" y="1231950"/>
                  </a:lnTo>
                  <a:lnTo>
                    <a:pt x="329184" y="1232319"/>
                  </a:lnTo>
                  <a:lnTo>
                    <a:pt x="329082" y="1232166"/>
                  </a:lnTo>
                  <a:lnTo>
                    <a:pt x="327621" y="1230071"/>
                  </a:lnTo>
                  <a:lnTo>
                    <a:pt x="328790" y="1231709"/>
                  </a:lnTo>
                  <a:lnTo>
                    <a:pt x="329082" y="1232166"/>
                  </a:lnTo>
                  <a:lnTo>
                    <a:pt x="329184" y="1232319"/>
                  </a:lnTo>
                  <a:lnTo>
                    <a:pt x="329184" y="1231950"/>
                  </a:lnTo>
                  <a:lnTo>
                    <a:pt x="328523" y="1230236"/>
                  </a:lnTo>
                  <a:lnTo>
                    <a:pt x="328422" y="1230020"/>
                  </a:lnTo>
                  <a:lnTo>
                    <a:pt x="327545" y="1229093"/>
                  </a:lnTo>
                  <a:lnTo>
                    <a:pt x="327545" y="1259878"/>
                  </a:lnTo>
                  <a:lnTo>
                    <a:pt x="327431" y="1260348"/>
                  </a:lnTo>
                  <a:lnTo>
                    <a:pt x="327545" y="1259878"/>
                  </a:lnTo>
                  <a:lnTo>
                    <a:pt x="327545" y="1229093"/>
                  </a:lnTo>
                  <a:lnTo>
                    <a:pt x="325259" y="1226642"/>
                  </a:lnTo>
                  <a:lnTo>
                    <a:pt x="325259" y="1258011"/>
                  </a:lnTo>
                  <a:lnTo>
                    <a:pt x="315226" y="1258023"/>
                  </a:lnTo>
                  <a:lnTo>
                    <a:pt x="315175" y="1258379"/>
                  </a:lnTo>
                  <a:lnTo>
                    <a:pt x="315137" y="1257922"/>
                  </a:lnTo>
                  <a:lnTo>
                    <a:pt x="315048" y="1257769"/>
                  </a:lnTo>
                  <a:lnTo>
                    <a:pt x="315048" y="1259281"/>
                  </a:lnTo>
                  <a:lnTo>
                    <a:pt x="314934" y="1260043"/>
                  </a:lnTo>
                  <a:lnTo>
                    <a:pt x="314833" y="1258519"/>
                  </a:lnTo>
                  <a:lnTo>
                    <a:pt x="315048" y="1259281"/>
                  </a:lnTo>
                  <a:lnTo>
                    <a:pt x="315048" y="1257769"/>
                  </a:lnTo>
                  <a:lnTo>
                    <a:pt x="314223" y="1256347"/>
                  </a:lnTo>
                  <a:lnTo>
                    <a:pt x="314248" y="1256474"/>
                  </a:lnTo>
                  <a:lnTo>
                    <a:pt x="314198" y="1256322"/>
                  </a:lnTo>
                  <a:lnTo>
                    <a:pt x="314007" y="1255560"/>
                  </a:lnTo>
                  <a:lnTo>
                    <a:pt x="314210" y="1256258"/>
                  </a:lnTo>
                  <a:lnTo>
                    <a:pt x="315137" y="1257922"/>
                  </a:lnTo>
                  <a:lnTo>
                    <a:pt x="325259" y="1258011"/>
                  </a:lnTo>
                  <a:lnTo>
                    <a:pt x="325259" y="1226642"/>
                  </a:lnTo>
                  <a:lnTo>
                    <a:pt x="324675" y="1226007"/>
                  </a:lnTo>
                  <a:lnTo>
                    <a:pt x="323024" y="1223721"/>
                  </a:lnTo>
                  <a:lnTo>
                    <a:pt x="317157" y="1216101"/>
                  </a:lnTo>
                  <a:lnTo>
                    <a:pt x="311505" y="1210195"/>
                  </a:lnTo>
                  <a:lnTo>
                    <a:pt x="311505" y="1251597"/>
                  </a:lnTo>
                  <a:lnTo>
                    <a:pt x="307060" y="1245171"/>
                  </a:lnTo>
                  <a:lnTo>
                    <a:pt x="307200" y="1245349"/>
                  </a:lnTo>
                  <a:lnTo>
                    <a:pt x="311505" y="1251597"/>
                  </a:lnTo>
                  <a:lnTo>
                    <a:pt x="311505" y="1210195"/>
                  </a:lnTo>
                  <a:lnTo>
                    <a:pt x="311315" y="1209992"/>
                  </a:lnTo>
                  <a:lnTo>
                    <a:pt x="311099" y="1209751"/>
                  </a:lnTo>
                  <a:lnTo>
                    <a:pt x="306603" y="1204417"/>
                  </a:lnTo>
                  <a:lnTo>
                    <a:pt x="306603" y="1245349"/>
                  </a:lnTo>
                  <a:lnTo>
                    <a:pt x="305803" y="1244015"/>
                  </a:lnTo>
                  <a:lnTo>
                    <a:pt x="306603" y="1245349"/>
                  </a:lnTo>
                  <a:lnTo>
                    <a:pt x="306603" y="1204417"/>
                  </a:lnTo>
                  <a:lnTo>
                    <a:pt x="303504" y="1200721"/>
                  </a:lnTo>
                  <a:lnTo>
                    <a:pt x="303504" y="1258836"/>
                  </a:lnTo>
                  <a:lnTo>
                    <a:pt x="303428" y="1259078"/>
                  </a:lnTo>
                  <a:lnTo>
                    <a:pt x="303288" y="1259078"/>
                  </a:lnTo>
                  <a:lnTo>
                    <a:pt x="303174" y="1258747"/>
                  </a:lnTo>
                  <a:lnTo>
                    <a:pt x="303364" y="1258989"/>
                  </a:lnTo>
                  <a:lnTo>
                    <a:pt x="303504" y="1258836"/>
                  </a:lnTo>
                  <a:lnTo>
                    <a:pt x="303504" y="1200721"/>
                  </a:lnTo>
                  <a:lnTo>
                    <a:pt x="302564" y="1199591"/>
                  </a:lnTo>
                  <a:lnTo>
                    <a:pt x="302336" y="1199362"/>
                  </a:lnTo>
                  <a:lnTo>
                    <a:pt x="302336" y="1238961"/>
                  </a:lnTo>
                  <a:lnTo>
                    <a:pt x="302183" y="1238783"/>
                  </a:lnTo>
                  <a:lnTo>
                    <a:pt x="302183" y="1260322"/>
                  </a:lnTo>
                  <a:lnTo>
                    <a:pt x="302069" y="1263421"/>
                  </a:lnTo>
                  <a:lnTo>
                    <a:pt x="301993" y="1260551"/>
                  </a:lnTo>
                  <a:lnTo>
                    <a:pt x="302183" y="1260322"/>
                  </a:lnTo>
                  <a:lnTo>
                    <a:pt x="302183" y="1238783"/>
                  </a:lnTo>
                  <a:lnTo>
                    <a:pt x="300977" y="1237310"/>
                  </a:lnTo>
                  <a:lnTo>
                    <a:pt x="300977" y="1238961"/>
                  </a:lnTo>
                  <a:lnTo>
                    <a:pt x="298996" y="1238961"/>
                  </a:lnTo>
                  <a:lnTo>
                    <a:pt x="298996" y="1251673"/>
                  </a:lnTo>
                  <a:lnTo>
                    <a:pt x="298881" y="1253058"/>
                  </a:lnTo>
                  <a:lnTo>
                    <a:pt x="298869" y="1254201"/>
                  </a:lnTo>
                  <a:lnTo>
                    <a:pt x="298881" y="1251864"/>
                  </a:lnTo>
                  <a:lnTo>
                    <a:pt x="298894" y="1252359"/>
                  </a:lnTo>
                  <a:lnTo>
                    <a:pt x="298996" y="1251673"/>
                  </a:lnTo>
                  <a:lnTo>
                    <a:pt x="298996" y="1238961"/>
                  </a:lnTo>
                  <a:lnTo>
                    <a:pt x="295148" y="1238961"/>
                  </a:lnTo>
                  <a:lnTo>
                    <a:pt x="295148" y="1260348"/>
                  </a:lnTo>
                  <a:lnTo>
                    <a:pt x="289763" y="1254201"/>
                  </a:lnTo>
                  <a:lnTo>
                    <a:pt x="295148" y="1260348"/>
                  </a:lnTo>
                  <a:lnTo>
                    <a:pt x="295148" y="1238961"/>
                  </a:lnTo>
                  <a:lnTo>
                    <a:pt x="293255" y="1238961"/>
                  </a:lnTo>
                  <a:lnTo>
                    <a:pt x="279082" y="1238961"/>
                  </a:lnTo>
                  <a:lnTo>
                    <a:pt x="273215" y="1238961"/>
                  </a:lnTo>
                  <a:lnTo>
                    <a:pt x="273215" y="1254353"/>
                  </a:lnTo>
                  <a:lnTo>
                    <a:pt x="273202" y="1256258"/>
                  </a:lnTo>
                  <a:lnTo>
                    <a:pt x="273215" y="1254353"/>
                  </a:lnTo>
                  <a:lnTo>
                    <a:pt x="273215" y="1238961"/>
                  </a:lnTo>
                  <a:lnTo>
                    <a:pt x="268579" y="1238961"/>
                  </a:lnTo>
                  <a:lnTo>
                    <a:pt x="260337" y="1238364"/>
                  </a:lnTo>
                  <a:lnTo>
                    <a:pt x="260248" y="1238529"/>
                  </a:lnTo>
                  <a:lnTo>
                    <a:pt x="260311" y="1238364"/>
                  </a:lnTo>
                  <a:lnTo>
                    <a:pt x="260400" y="1238199"/>
                  </a:lnTo>
                  <a:lnTo>
                    <a:pt x="260337" y="1238364"/>
                  </a:lnTo>
                  <a:lnTo>
                    <a:pt x="260553" y="1237945"/>
                  </a:lnTo>
                  <a:lnTo>
                    <a:pt x="260769" y="1237576"/>
                  </a:lnTo>
                  <a:lnTo>
                    <a:pt x="264210" y="1232738"/>
                  </a:lnTo>
                  <a:lnTo>
                    <a:pt x="264185" y="1232192"/>
                  </a:lnTo>
                  <a:lnTo>
                    <a:pt x="264071" y="1232357"/>
                  </a:lnTo>
                  <a:lnTo>
                    <a:pt x="263956" y="1231341"/>
                  </a:lnTo>
                  <a:lnTo>
                    <a:pt x="263525" y="1229702"/>
                  </a:lnTo>
                  <a:lnTo>
                    <a:pt x="263461" y="1229499"/>
                  </a:lnTo>
                  <a:lnTo>
                    <a:pt x="263525" y="1229702"/>
                  </a:lnTo>
                  <a:lnTo>
                    <a:pt x="263626" y="1229448"/>
                  </a:lnTo>
                  <a:lnTo>
                    <a:pt x="263550" y="1229766"/>
                  </a:lnTo>
                  <a:lnTo>
                    <a:pt x="263956" y="1231341"/>
                  </a:lnTo>
                  <a:lnTo>
                    <a:pt x="264185" y="1232192"/>
                  </a:lnTo>
                  <a:lnTo>
                    <a:pt x="267144" y="1227455"/>
                  </a:lnTo>
                  <a:lnTo>
                    <a:pt x="270230" y="1221181"/>
                  </a:lnTo>
                  <a:lnTo>
                    <a:pt x="273316" y="1215910"/>
                  </a:lnTo>
                  <a:lnTo>
                    <a:pt x="277876" y="1219479"/>
                  </a:lnTo>
                  <a:lnTo>
                    <a:pt x="282562" y="1223721"/>
                  </a:lnTo>
                  <a:lnTo>
                    <a:pt x="285927" y="1225791"/>
                  </a:lnTo>
                  <a:lnTo>
                    <a:pt x="286067" y="1225892"/>
                  </a:lnTo>
                  <a:lnTo>
                    <a:pt x="288175" y="1227531"/>
                  </a:lnTo>
                  <a:lnTo>
                    <a:pt x="288645" y="1227455"/>
                  </a:lnTo>
                  <a:lnTo>
                    <a:pt x="288772" y="1227531"/>
                  </a:lnTo>
                  <a:lnTo>
                    <a:pt x="294919" y="1232611"/>
                  </a:lnTo>
                  <a:lnTo>
                    <a:pt x="300977" y="1238961"/>
                  </a:lnTo>
                  <a:lnTo>
                    <a:pt x="300977" y="1237310"/>
                  </a:lnTo>
                  <a:lnTo>
                    <a:pt x="296545" y="1231887"/>
                  </a:lnTo>
                  <a:lnTo>
                    <a:pt x="298818" y="1234617"/>
                  </a:lnTo>
                  <a:lnTo>
                    <a:pt x="302336" y="1238961"/>
                  </a:lnTo>
                  <a:lnTo>
                    <a:pt x="302336" y="1199362"/>
                  </a:lnTo>
                  <a:lnTo>
                    <a:pt x="301320" y="1198321"/>
                  </a:lnTo>
                  <a:lnTo>
                    <a:pt x="298272" y="1195222"/>
                  </a:lnTo>
                  <a:lnTo>
                    <a:pt x="298272" y="1203426"/>
                  </a:lnTo>
                  <a:lnTo>
                    <a:pt x="298145" y="1203540"/>
                  </a:lnTo>
                  <a:lnTo>
                    <a:pt x="298234" y="1203401"/>
                  </a:lnTo>
                  <a:lnTo>
                    <a:pt x="298272" y="1195222"/>
                  </a:lnTo>
                  <a:lnTo>
                    <a:pt x="292417" y="1189266"/>
                  </a:lnTo>
                  <a:lnTo>
                    <a:pt x="292417" y="1226870"/>
                  </a:lnTo>
                  <a:lnTo>
                    <a:pt x="291515" y="1225829"/>
                  </a:lnTo>
                  <a:lnTo>
                    <a:pt x="291960" y="1226324"/>
                  </a:lnTo>
                  <a:lnTo>
                    <a:pt x="292417" y="1226870"/>
                  </a:lnTo>
                  <a:lnTo>
                    <a:pt x="292417" y="1189266"/>
                  </a:lnTo>
                  <a:lnTo>
                    <a:pt x="291185" y="1188021"/>
                  </a:lnTo>
                  <a:lnTo>
                    <a:pt x="291185" y="1225486"/>
                  </a:lnTo>
                  <a:lnTo>
                    <a:pt x="284340" y="1218158"/>
                  </a:lnTo>
                  <a:lnTo>
                    <a:pt x="284810" y="1218641"/>
                  </a:lnTo>
                  <a:lnTo>
                    <a:pt x="291185" y="1225486"/>
                  </a:lnTo>
                  <a:lnTo>
                    <a:pt x="291185" y="1188021"/>
                  </a:lnTo>
                  <a:lnTo>
                    <a:pt x="288721" y="1185506"/>
                  </a:lnTo>
                  <a:lnTo>
                    <a:pt x="290398" y="1181811"/>
                  </a:lnTo>
                  <a:lnTo>
                    <a:pt x="295414" y="1171702"/>
                  </a:lnTo>
                  <a:lnTo>
                    <a:pt x="300266" y="1160221"/>
                  </a:lnTo>
                  <a:lnTo>
                    <a:pt x="300774" y="1158951"/>
                  </a:lnTo>
                  <a:lnTo>
                    <a:pt x="304850" y="1148791"/>
                  </a:lnTo>
                  <a:lnTo>
                    <a:pt x="302221" y="1155141"/>
                  </a:lnTo>
                  <a:lnTo>
                    <a:pt x="307441" y="1142441"/>
                  </a:lnTo>
                  <a:lnTo>
                    <a:pt x="307962" y="1141171"/>
                  </a:lnTo>
                  <a:lnTo>
                    <a:pt x="310883" y="1133551"/>
                  </a:lnTo>
                  <a:lnTo>
                    <a:pt x="311505" y="1131379"/>
                  </a:lnTo>
                  <a:lnTo>
                    <a:pt x="318046" y="1132281"/>
                  </a:lnTo>
                  <a:lnTo>
                    <a:pt x="322072" y="1128471"/>
                  </a:lnTo>
                  <a:lnTo>
                    <a:pt x="322719" y="1119428"/>
                  </a:lnTo>
                  <a:lnTo>
                    <a:pt x="328739" y="1115771"/>
                  </a:lnTo>
                  <a:lnTo>
                    <a:pt x="330619" y="1111961"/>
                  </a:lnTo>
                  <a:lnTo>
                    <a:pt x="327431" y="1104341"/>
                  </a:lnTo>
                  <a:lnTo>
                    <a:pt x="324599" y="1101801"/>
                  </a:lnTo>
                  <a:lnTo>
                    <a:pt x="322376" y="1101801"/>
                  </a:lnTo>
                  <a:lnTo>
                    <a:pt x="321678" y="1096721"/>
                  </a:lnTo>
                  <a:lnTo>
                    <a:pt x="320840" y="1091641"/>
                  </a:lnTo>
                  <a:lnTo>
                    <a:pt x="320522" y="1091476"/>
                  </a:lnTo>
                  <a:lnTo>
                    <a:pt x="316522" y="1089291"/>
                  </a:lnTo>
                  <a:lnTo>
                    <a:pt x="316522" y="1109421"/>
                  </a:lnTo>
                  <a:lnTo>
                    <a:pt x="316433" y="1110691"/>
                  </a:lnTo>
                  <a:lnTo>
                    <a:pt x="316280" y="1111465"/>
                  </a:lnTo>
                  <a:lnTo>
                    <a:pt x="316369" y="1110335"/>
                  </a:lnTo>
                  <a:lnTo>
                    <a:pt x="316522" y="1109421"/>
                  </a:lnTo>
                  <a:lnTo>
                    <a:pt x="316522" y="1089291"/>
                  </a:lnTo>
                  <a:lnTo>
                    <a:pt x="316445" y="1089101"/>
                  </a:lnTo>
                  <a:lnTo>
                    <a:pt x="316534" y="1089279"/>
                  </a:lnTo>
                  <a:lnTo>
                    <a:pt x="320522" y="1091476"/>
                  </a:lnTo>
                  <a:lnTo>
                    <a:pt x="320243" y="1090371"/>
                  </a:lnTo>
                  <a:lnTo>
                    <a:pt x="315925" y="1084021"/>
                  </a:lnTo>
                  <a:lnTo>
                    <a:pt x="315772" y="1083919"/>
                  </a:lnTo>
                  <a:lnTo>
                    <a:pt x="315772" y="1113980"/>
                  </a:lnTo>
                  <a:lnTo>
                    <a:pt x="315747" y="1114209"/>
                  </a:lnTo>
                  <a:lnTo>
                    <a:pt x="315722" y="1114348"/>
                  </a:lnTo>
                  <a:lnTo>
                    <a:pt x="314909" y="1118552"/>
                  </a:lnTo>
                  <a:lnTo>
                    <a:pt x="315772" y="1113980"/>
                  </a:lnTo>
                  <a:lnTo>
                    <a:pt x="315772" y="1083919"/>
                  </a:lnTo>
                  <a:lnTo>
                    <a:pt x="314782" y="1083246"/>
                  </a:lnTo>
                  <a:lnTo>
                    <a:pt x="314782" y="1107033"/>
                  </a:lnTo>
                  <a:lnTo>
                    <a:pt x="313969" y="1105941"/>
                  </a:lnTo>
                  <a:lnTo>
                    <a:pt x="313969" y="1122375"/>
                  </a:lnTo>
                  <a:lnTo>
                    <a:pt x="313397" y="1124661"/>
                  </a:lnTo>
                  <a:lnTo>
                    <a:pt x="313118" y="1125651"/>
                  </a:lnTo>
                  <a:lnTo>
                    <a:pt x="313969" y="1122375"/>
                  </a:lnTo>
                  <a:lnTo>
                    <a:pt x="313969" y="1105941"/>
                  </a:lnTo>
                  <a:lnTo>
                    <a:pt x="311861" y="1103071"/>
                  </a:lnTo>
                  <a:lnTo>
                    <a:pt x="314782" y="1107033"/>
                  </a:lnTo>
                  <a:lnTo>
                    <a:pt x="314782" y="1083246"/>
                  </a:lnTo>
                  <a:lnTo>
                    <a:pt x="312178" y="1081481"/>
                  </a:lnTo>
                  <a:lnTo>
                    <a:pt x="309067" y="1081087"/>
                  </a:lnTo>
                  <a:lnTo>
                    <a:pt x="309067" y="1102563"/>
                  </a:lnTo>
                  <a:lnTo>
                    <a:pt x="307225" y="1102233"/>
                  </a:lnTo>
                  <a:lnTo>
                    <a:pt x="307225" y="1129969"/>
                  </a:lnTo>
                  <a:lnTo>
                    <a:pt x="304838" y="1134237"/>
                  </a:lnTo>
                  <a:lnTo>
                    <a:pt x="307213" y="1129957"/>
                  </a:lnTo>
                  <a:lnTo>
                    <a:pt x="307225" y="1102233"/>
                  </a:lnTo>
                  <a:lnTo>
                    <a:pt x="306285" y="1102055"/>
                  </a:lnTo>
                  <a:lnTo>
                    <a:pt x="306285" y="1108151"/>
                  </a:lnTo>
                  <a:lnTo>
                    <a:pt x="305727" y="1106055"/>
                  </a:lnTo>
                  <a:lnTo>
                    <a:pt x="305727" y="1123886"/>
                  </a:lnTo>
                  <a:lnTo>
                    <a:pt x="305587" y="1125651"/>
                  </a:lnTo>
                  <a:lnTo>
                    <a:pt x="305511" y="1127264"/>
                  </a:lnTo>
                  <a:lnTo>
                    <a:pt x="305727" y="1123886"/>
                  </a:lnTo>
                  <a:lnTo>
                    <a:pt x="305727" y="1106055"/>
                  </a:lnTo>
                  <a:lnTo>
                    <a:pt x="305562" y="1105420"/>
                  </a:lnTo>
                  <a:lnTo>
                    <a:pt x="305523" y="1105598"/>
                  </a:lnTo>
                  <a:lnTo>
                    <a:pt x="305447" y="1104988"/>
                  </a:lnTo>
                  <a:lnTo>
                    <a:pt x="305562" y="1105420"/>
                  </a:lnTo>
                  <a:lnTo>
                    <a:pt x="305574" y="1104836"/>
                  </a:lnTo>
                  <a:lnTo>
                    <a:pt x="305638" y="1104988"/>
                  </a:lnTo>
                  <a:lnTo>
                    <a:pt x="305752" y="1104226"/>
                  </a:lnTo>
                  <a:lnTo>
                    <a:pt x="305739" y="1105293"/>
                  </a:lnTo>
                  <a:lnTo>
                    <a:pt x="305841" y="1105611"/>
                  </a:lnTo>
                  <a:lnTo>
                    <a:pt x="305638" y="1104988"/>
                  </a:lnTo>
                  <a:lnTo>
                    <a:pt x="305625" y="1105611"/>
                  </a:lnTo>
                  <a:lnTo>
                    <a:pt x="306285" y="1108151"/>
                  </a:lnTo>
                  <a:lnTo>
                    <a:pt x="306285" y="1102055"/>
                  </a:lnTo>
                  <a:lnTo>
                    <a:pt x="306158" y="1102029"/>
                  </a:lnTo>
                  <a:lnTo>
                    <a:pt x="306044" y="1102563"/>
                  </a:lnTo>
                  <a:lnTo>
                    <a:pt x="305955" y="1103071"/>
                  </a:lnTo>
                  <a:lnTo>
                    <a:pt x="305155" y="1103490"/>
                  </a:lnTo>
                  <a:lnTo>
                    <a:pt x="305943" y="1103071"/>
                  </a:lnTo>
                  <a:lnTo>
                    <a:pt x="306120" y="1102042"/>
                  </a:lnTo>
                  <a:lnTo>
                    <a:pt x="306565" y="1099299"/>
                  </a:lnTo>
                  <a:lnTo>
                    <a:pt x="306222" y="1101483"/>
                  </a:lnTo>
                  <a:lnTo>
                    <a:pt x="306158" y="1102029"/>
                  </a:lnTo>
                  <a:lnTo>
                    <a:pt x="309067" y="1102563"/>
                  </a:lnTo>
                  <a:lnTo>
                    <a:pt x="309067" y="1081087"/>
                  </a:lnTo>
                  <a:lnTo>
                    <a:pt x="304596" y="1080503"/>
                  </a:lnTo>
                  <a:lnTo>
                    <a:pt x="304596" y="1135100"/>
                  </a:lnTo>
                  <a:lnTo>
                    <a:pt x="304507" y="1135405"/>
                  </a:lnTo>
                  <a:lnTo>
                    <a:pt x="304457" y="1135278"/>
                  </a:lnTo>
                  <a:lnTo>
                    <a:pt x="303784" y="1136142"/>
                  </a:lnTo>
                  <a:lnTo>
                    <a:pt x="301345" y="1141222"/>
                  </a:lnTo>
                  <a:lnTo>
                    <a:pt x="303758" y="1136154"/>
                  </a:lnTo>
                  <a:lnTo>
                    <a:pt x="304342" y="1135405"/>
                  </a:lnTo>
                  <a:lnTo>
                    <a:pt x="304368" y="1135075"/>
                  </a:lnTo>
                  <a:lnTo>
                    <a:pt x="304253" y="1135278"/>
                  </a:lnTo>
                  <a:lnTo>
                    <a:pt x="304266" y="1134821"/>
                  </a:lnTo>
                  <a:lnTo>
                    <a:pt x="304368" y="1135075"/>
                  </a:lnTo>
                  <a:lnTo>
                    <a:pt x="304495" y="1134833"/>
                  </a:lnTo>
                  <a:lnTo>
                    <a:pt x="304457" y="1135278"/>
                  </a:lnTo>
                  <a:lnTo>
                    <a:pt x="304596" y="1135100"/>
                  </a:lnTo>
                  <a:lnTo>
                    <a:pt x="304596" y="1080503"/>
                  </a:lnTo>
                  <a:lnTo>
                    <a:pt x="304203" y="1080452"/>
                  </a:lnTo>
                  <a:lnTo>
                    <a:pt x="304203" y="1100531"/>
                  </a:lnTo>
                  <a:lnTo>
                    <a:pt x="303580" y="1097610"/>
                  </a:lnTo>
                  <a:lnTo>
                    <a:pt x="304088" y="1100416"/>
                  </a:lnTo>
                  <a:lnTo>
                    <a:pt x="304203" y="1080452"/>
                  </a:lnTo>
                  <a:lnTo>
                    <a:pt x="302437" y="1080211"/>
                  </a:lnTo>
                  <a:lnTo>
                    <a:pt x="301840" y="1080211"/>
                  </a:lnTo>
                  <a:lnTo>
                    <a:pt x="295681" y="1084021"/>
                  </a:lnTo>
                  <a:lnTo>
                    <a:pt x="293395" y="1085176"/>
                  </a:lnTo>
                  <a:lnTo>
                    <a:pt x="293395" y="1157681"/>
                  </a:lnTo>
                  <a:lnTo>
                    <a:pt x="293154" y="1158240"/>
                  </a:lnTo>
                  <a:lnTo>
                    <a:pt x="293268" y="1157376"/>
                  </a:lnTo>
                  <a:lnTo>
                    <a:pt x="293154" y="1157681"/>
                  </a:lnTo>
                  <a:lnTo>
                    <a:pt x="293039" y="1158290"/>
                  </a:lnTo>
                  <a:lnTo>
                    <a:pt x="292963" y="1158671"/>
                  </a:lnTo>
                  <a:lnTo>
                    <a:pt x="292925" y="1158252"/>
                  </a:lnTo>
                  <a:lnTo>
                    <a:pt x="293268" y="1157376"/>
                  </a:lnTo>
                  <a:lnTo>
                    <a:pt x="293395" y="1157681"/>
                  </a:lnTo>
                  <a:lnTo>
                    <a:pt x="293395" y="1085176"/>
                  </a:lnTo>
                  <a:lnTo>
                    <a:pt x="290715" y="1086535"/>
                  </a:lnTo>
                  <a:lnTo>
                    <a:pt x="290715" y="1163866"/>
                  </a:lnTo>
                  <a:lnTo>
                    <a:pt x="290652" y="1164031"/>
                  </a:lnTo>
                  <a:lnTo>
                    <a:pt x="289661" y="1166317"/>
                  </a:lnTo>
                  <a:lnTo>
                    <a:pt x="290715" y="1163866"/>
                  </a:lnTo>
                  <a:lnTo>
                    <a:pt x="290715" y="1086535"/>
                  </a:lnTo>
                  <a:lnTo>
                    <a:pt x="290474" y="1086650"/>
                  </a:lnTo>
                  <a:lnTo>
                    <a:pt x="289890" y="1087031"/>
                  </a:lnTo>
                  <a:lnTo>
                    <a:pt x="289890" y="1116279"/>
                  </a:lnTo>
                  <a:lnTo>
                    <a:pt x="289839" y="1114920"/>
                  </a:lnTo>
                  <a:lnTo>
                    <a:pt x="289407" y="1114882"/>
                  </a:lnTo>
                  <a:lnTo>
                    <a:pt x="289509" y="1114437"/>
                  </a:lnTo>
                  <a:lnTo>
                    <a:pt x="289471" y="1114882"/>
                  </a:lnTo>
                  <a:lnTo>
                    <a:pt x="289839" y="1114920"/>
                  </a:lnTo>
                  <a:lnTo>
                    <a:pt x="289890" y="1116279"/>
                  </a:lnTo>
                  <a:lnTo>
                    <a:pt x="289890" y="1087031"/>
                  </a:lnTo>
                  <a:lnTo>
                    <a:pt x="287883" y="1088288"/>
                  </a:lnTo>
                  <a:lnTo>
                    <a:pt x="287883" y="1114717"/>
                  </a:lnTo>
                  <a:lnTo>
                    <a:pt x="285775" y="1116939"/>
                  </a:lnTo>
                  <a:lnTo>
                    <a:pt x="285381" y="1117003"/>
                  </a:lnTo>
                  <a:lnTo>
                    <a:pt x="285381" y="1192834"/>
                  </a:lnTo>
                  <a:lnTo>
                    <a:pt x="285191" y="1193228"/>
                  </a:lnTo>
                  <a:lnTo>
                    <a:pt x="285305" y="1192784"/>
                  </a:lnTo>
                  <a:lnTo>
                    <a:pt x="285381" y="1117003"/>
                  </a:lnTo>
                  <a:lnTo>
                    <a:pt x="285127" y="1117041"/>
                  </a:lnTo>
                  <a:lnTo>
                    <a:pt x="284861" y="1117523"/>
                  </a:lnTo>
                  <a:lnTo>
                    <a:pt x="284861" y="1178013"/>
                  </a:lnTo>
                  <a:lnTo>
                    <a:pt x="284848" y="1178560"/>
                  </a:lnTo>
                  <a:lnTo>
                    <a:pt x="284734" y="1178344"/>
                  </a:lnTo>
                  <a:lnTo>
                    <a:pt x="284861" y="1178013"/>
                  </a:lnTo>
                  <a:lnTo>
                    <a:pt x="284861" y="1117523"/>
                  </a:lnTo>
                  <a:lnTo>
                    <a:pt x="281584" y="1123391"/>
                  </a:lnTo>
                  <a:lnTo>
                    <a:pt x="280416" y="1125613"/>
                  </a:lnTo>
                  <a:lnTo>
                    <a:pt x="280416" y="1188796"/>
                  </a:lnTo>
                  <a:lnTo>
                    <a:pt x="280416" y="1189228"/>
                  </a:lnTo>
                  <a:lnTo>
                    <a:pt x="280289" y="1189126"/>
                  </a:lnTo>
                  <a:lnTo>
                    <a:pt x="280162" y="1189431"/>
                  </a:lnTo>
                  <a:lnTo>
                    <a:pt x="280200" y="1189062"/>
                  </a:lnTo>
                  <a:lnTo>
                    <a:pt x="280416" y="1188796"/>
                  </a:lnTo>
                  <a:lnTo>
                    <a:pt x="280416" y="1125613"/>
                  </a:lnTo>
                  <a:lnTo>
                    <a:pt x="279539" y="1127264"/>
                  </a:lnTo>
                  <a:lnTo>
                    <a:pt x="279412" y="1127480"/>
                  </a:lnTo>
                  <a:lnTo>
                    <a:pt x="279412" y="1143584"/>
                  </a:lnTo>
                  <a:lnTo>
                    <a:pt x="279247" y="1144016"/>
                  </a:lnTo>
                  <a:lnTo>
                    <a:pt x="279082" y="1144397"/>
                  </a:lnTo>
                  <a:lnTo>
                    <a:pt x="279082" y="1175842"/>
                  </a:lnTo>
                  <a:lnTo>
                    <a:pt x="277545" y="1174305"/>
                  </a:lnTo>
                  <a:lnTo>
                    <a:pt x="277545" y="1208417"/>
                  </a:lnTo>
                  <a:lnTo>
                    <a:pt x="276961" y="1209509"/>
                  </a:lnTo>
                  <a:lnTo>
                    <a:pt x="276961" y="1218641"/>
                  </a:lnTo>
                  <a:lnTo>
                    <a:pt x="275958" y="1211326"/>
                  </a:lnTo>
                  <a:lnTo>
                    <a:pt x="276110" y="1211033"/>
                  </a:lnTo>
                  <a:lnTo>
                    <a:pt x="276059" y="1212049"/>
                  </a:lnTo>
                  <a:lnTo>
                    <a:pt x="276961" y="1218641"/>
                  </a:lnTo>
                  <a:lnTo>
                    <a:pt x="276961" y="1209509"/>
                  </a:lnTo>
                  <a:lnTo>
                    <a:pt x="276669" y="1210030"/>
                  </a:lnTo>
                  <a:lnTo>
                    <a:pt x="277545" y="1208417"/>
                  </a:lnTo>
                  <a:lnTo>
                    <a:pt x="277545" y="1174305"/>
                  </a:lnTo>
                  <a:lnTo>
                    <a:pt x="276656" y="1173416"/>
                  </a:lnTo>
                  <a:lnTo>
                    <a:pt x="276656" y="1210043"/>
                  </a:lnTo>
                  <a:lnTo>
                    <a:pt x="273202" y="1206449"/>
                  </a:lnTo>
                  <a:lnTo>
                    <a:pt x="276656" y="1210043"/>
                  </a:lnTo>
                  <a:lnTo>
                    <a:pt x="276656" y="1173416"/>
                  </a:lnTo>
                  <a:lnTo>
                    <a:pt x="276161" y="1172921"/>
                  </a:lnTo>
                  <a:lnTo>
                    <a:pt x="273558" y="1170266"/>
                  </a:lnTo>
                  <a:lnTo>
                    <a:pt x="279082" y="1175842"/>
                  </a:lnTo>
                  <a:lnTo>
                    <a:pt x="279082" y="1144397"/>
                  </a:lnTo>
                  <a:lnTo>
                    <a:pt x="278853" y="1144905"/>
                  </a:lnTo>
                  <a:lnTo>
                    <a:pt x="279412" y="1143584"/>
                  </a:lnTo>
                  <a:lnTo>
                    <a:pt x="279412" y="1127480"/>
                  </a:lnTo>
                  <a:lnTo>
                    <a:pt x="278536" y="1128928"/>
                  </a:lnTo>
                  <a:lnTo>
                    <a:pt x="278536" y="1145895"/>
                  </a:lnTo>
                  <a:lnTo>
                    <a:pt x="278511" y="1146530"/>
                  </a:lnTo>
                  <a:lnTo>
                    <a:pt x="278396" y="1146251"/>
                  </a:lnTo>
                  <a:lnTo>
                    <a:pt x="278536" y="1145895"/>
                  </a:lnTo>
                  <a:lnTo>
                    <a:pt x="278536" y="1128928"/>
                  </a:lnTo>
                  <a:lnTo>
                    <a:pt x="278041" y="1129741"/>
                  </a:lnTo>
                  <a:lnTo>
                    <a:pt x="278104" y="1129969"/>
                  </a:lnTo>
                  <a:lnTo>
                    <a:pt x="277291" y="1131544"/>
                  </a:lnTo>
                  <a:lnTo>
                    <a:pt x="276847" y="1132459"/>
                  </a:lnTo>
                  <a:lnTo>
                    <a:pt x="276847" y="1149540"/>
                  </a:lnTo>
                  <a:lnTo>
                    <a:pt x="276631" y="1150061"/>
                  </a:lnTo>
                  <a:lnTo>
                    <a:pt x="271995" y="1160221"/>
                  </a:lnTo>
                  <a:lnTo>
                    <a:pt x="276847" y="1149540"/>
                  </a:lnTo>
                  <a:lnTo>
                    <a:pt x="276847" y="1132459"/>
                  </a:lnTo>
                  <a:lnTo>
                    <a:pt x="273824" y="1138631"/>
                  </a:lnTo>
                  <a:lnTo>
                    <a:pt x="270217" y="1146543"/>
                  </a:lnTo>
                  <a:lnTo>
                    <a:pt x="269786" y="1147521"/>
                  </a:lnTo>
                  <a:lnTo>
                    <a:pt x="265963" y="1156411"/>
                  </a:lnTo>
                  <a:lnTo>
                    <a:pt x="266776" y="1154442"/>
                  </a:lnTo>
                  <a:lnTo>
                    <a:pt x="264261" y="1160221"/>
                  </a:lnTo>
                  <a:lnTo>
                    <a:pt x="264312" y="1160373"/>
                  </a:lnTo>
                  <a:lnTo>
                    <a:pt x="264375" y="1160221"/>
                  </a:lnTo>
                  <a:lnTo>
                    <a:pt x="264375" y="1160513"/>
                  </a:lnTo>
                  <a:lnTo>
                    <a:pt x="264731" y="1161427"/>
                  </a:lnTo>
                  <a:lnTo>
                    <a:pt x="264312" y="1160373"/>
                  </a:lnTo>
                  <a:lnTo>
                    <a:pt x="264134" y="1160818"/>
                  </a:lnTo>
                  <a:lnTo>
                    <a:pt x="262636" y="1159332"/>
                  </a:lnTo>
                  <a:lnTo>
                    <a:pt x="262636" y="1183208"/>
                  </a:lnTo>
                  <a:lnTo>
                    <a:pt x="262547" y="1181061"/>
                  </a:lnTo>
                  <a:lnTo>
                    <a:pt x="262636" y="1183208"/>
                  </a:lnTo>
                  <a:lnTo>
                    <a:pt x="262636" y="1159332"/>
                  </a:lnTo>
                  <a:lnTo>
                    <a:pt x="262534" y="1180998"/>
                  </a:lnTo>
                  <a:lnTo>
                    <a:pt x="262407" y="1179817"/>
                  </a:lnTo>
                  <a:lnTo>
                    <a:pt x="262534" y="1180998"/>
                  </a:lnTo>
                  <a:lnTo>
                    <a:pt x="262534" y="1159230"/>
                  </a:lnTo>
                  <a:lnTo>
                    <a:pt x="261010" y="1157719"/>
                  </a:lnTo>
                  <a:lnTo>
                    <a:pt x="261010" y="1193863"/>
                  </a:lnTo>
                  <a:lnTo>
                    <a:pt x="258356" y="1191145"/>
                  </a:lnTo>
                  <a:lnTo>
                    <a:pt x="258356" y="1242060"/>
                  </a:lnTo>
                  <a:lnTo>
                    <a:pt x="256019" y="1246479"/>
                  </a:lnTo>
                  <a:lnTo>
                    <a:pt x="256019" y="1247648"/>
                  </a:lnTo>
                  <a:lnTo>
                    <a:pt x="255955" y="1247914"/>
                  </a:lnTo>
                  <a:lnTo>
                    <a:pt x="255816" y="1247482"/>
                  </a:lnTo>
                  <a:lnTo>
                    <a:pt x="255955" y="1247813"/>
                  </a:lnTo>
                  <a:lnTo>
                    <a:pt x="256019" y="1247648"/>
                  </a:lnTo>
                  <a:lnTo>
                    <a:pt x="256019" y="1246479"/>
                  </a:lnTo>
                  <a:lnTo>
                    <a:pt x="255676" y="1247114"/>
                  </a:lnTo>
                  <a:lnTo>
                    <a:pt x="255790" y="1247406"/>
                  </a:lnTo>
                  <a:lnTo>
                    <a:pt x="255663" y="1247114"/>
                  </a:lnTo>
                  <a:lnTo>
                    <a:pt x="258356" y="1242060"/>
                  </a:lnTo>
                  <a:lnTo>
                    <a:pt x="258356" y="1191145"/>
                  </a:lnTo>
                  <a:lnTo>
                    <a:pt x="257860" y="1190637"/>
                  </a:lnTo>
                  <a:lnTo>
                    <a:pt x="256959" y="1189723"/>
                  </a:lnTo>
                  <a:lnTo>
                    <a:pt x="255282" y="1188008"/>
                  </a:lnTo>
                  <a:lnTo>
                    <a:pt x="255282" y="1249426"/>
                  </a:lnTo>
                  <a:lnTo>
                    <a:pt x="254076" y="1252334"/>
                  </a:lnTo>
                  <a:lnTo>
                    <a:pt x="254088" y="1252601"/>
                  </a:lnTo>
                  <a:lnTo>
                    <a:pt x="253949" y="1252931"/>
                  </a:lnTo>
                  <a:lnTo>
                    <a:pt x="253949" y="1252613"/>
                  </a:lnTo>
                  <a:lnTo>
                    <a:pt x="252298" y="1252423"/>
                  </a:lnTo>
                  <a:lnTo>
                    <a:pt x="253961" y="1252588"/>
                  </a:lnTo>
                  <a:lnTo>
                    <a:pt x="255282" y="1249426"/>
                  </a:lnTo>
                  <a:lnTo>
                    <a:pt x="255282" y="1188008"/>
                  </a:lnTo>
                  <a:lnTo>
                    <a:pt x="254850" y="1187577"/>
                  </a:lnTo>
                  <a:lnTo>
                    <a:pt x="254850" y="1244765"/>
                  </a:lnTo>
                  <a:lnTo>
                    <a:pt x="254787" y="1244981"/>
                  </a:lnTo>
                  <a:lnTo>
                    <a:pt x="254723" y="1244803"/>
                  </a:lnTo>
                  <a:lnTo>
                    <a:pt x="254850" y="1244765"/>
                  </a:lnTo>
                  <a:lnTo>
                    <a:pt x="254850" y="1187577"/>
                  </a:lnTo>
                  <a:lnTo>
                    <a:pt x="253619" y="1186307"/>
                  </a:lnTo>
                  <a:lnTo>
                    <a:pt x="252768" y="1185443"/>
                  </a:lnTo>
                  <a:lnTo>
                    <a:pt x="252768" y="1199984"/>
                  </a:lnTo>
                  <a:lnTo>
                    <a:pt x="250736" y="1203566"/>
                  </a:lnTo>
                  <a:lnTo>
                    <a:pt x="244830" y="1214831"/>
                  </a:lnTo>
                  <a:lnTo>
                    <a:pt x="250812" y="1203401"/>
                  </a:lnTo>
                  <a:lnTo>
                    <a:pt x="252768" y="1199984"/>
                  </a:lnTo>
                  <a:lnTo>
                    <a:pt x="252768" y="1185443"/>
                  </a:lnTo>
                  <a:lnTo>
                    <a:pt x="249186" y="1181811"/>
                  </a:lnTo>
                  <a:lnTo>
                    <a:pt x="249186" y="1197152"/>
                  </a:lnTo>
                  <a:lnTo>
                    <a:pt x="239420" y="1221003"/>
                  </a:lnTo>
                  <a:lnTo>
                    <a:pt x="239420" y="1273340"/>
                  </a:lnTo>
                  <a:lnTo>
                    <a:pt x="235585" y="1278331"/>
                  </a:lnTo>
                  <a:lnTo>
                    <a:pt x="231482" y="1284719"/>
                  </a:lnTo>
                  <a:lnTo>
                    <a:pt x="236385" y="1277061"/>
                  </a:lnTo>
                  <a:lnTo>
                    <a:pt x="235585" y="1278331"/>
                  </a:lnTo>
                  <a:lnTo>
                    <a:pt x="239407" y="1273340"/>
                  </a:lnTo>
                  <a:lnTo>
                    <a:pt x="239420" y="1221003"/>
                  </a:lnTo>
                  <a:lnTo>
                    <a:pt x="235826" y="1229766"/>
                  </a:lnTo>
                  <a:lnTo>
                    <a:pt x="239229" y="1223911"/>
                  </a:lnTo>
                  <a:lnTo>
                    <a:pt x="238620" y="1224991"/>
                  </a:lnTo>
                  <a:lnTo>
                    <a:pt x="235826" y="1229766"/>
                  </a:lnTo>
                  <a:lnTo>
                    <a:pt x="235635" y="1230096"/>
                  </a:lnTo>
                  <a:lnTo>
                    <a:pt x="235635" y="1230236"/>
                  </a:lnTo>
                  <a:lnTo>
                    <a:pt x="235191" y="1231341"/>
                  </a:lnTo>
                  <a:lnTo>
                    <a:pt x="235102" y="1231709"/>
                  </a:lnTo>
                  <a:lnTo>
                    <a:pt x="235102" y="1231176"/>
                  </a:lnTo>
                  <a:lnTo>
                    <a:pt x="235077" y="1231607"/>
                  </a:lnTo>
                  <a:lnTo>
                    <a:pt x="235635" y="1230236"/>
                  </a:lnTo>
                  <a:lnTo>
                    <a:pt x="235635" y="1230096"/>
                  </a:lnTo>
                  <a:lnTo>
                    <a:pt x="231889" y="1236421"/>
                  </a:lnTo>
                  <a:lnTo>
                    <a:pt x="222796" y="1236421"/>
                  </a:lnTo>
                  <a:lnTo>
                    <a:pt x="222796" y="1275791"/>
                  </a:lnTo>
                  <a:lnTo>
                    <a:pt x="218770" y="1270876"/>
                  </a:lnTo>
                  <a:lnTo>
                    <a:pt x="218706" y="1271028"/>
                  </a:lnTo>
                  <a:lnTo>
                    <a:pt x="218643" y="1270736"/>
                  </a:lnTo>
                  <a:lnTo>
                    <a:pt x="218770" y="1270876"/>
                  </a:lnTo>
                  <a:lnTo>
                    <a:pt x="222377" y="1262380"/>
                  </a:lnTo>
                  <a:lnTo>
                    <a:pt x="218884" y="1270635"/>
                  </a:lnTo>
                  <a:lnTo>
                    <a:pt x="218897" y="1271028"/>
                  </a:lnTo>
                  <a:lnTo>
                    <a:pt x="222796" y="1275791"/>
                  </a:lnTo>
                  <a:lnTo>
                    <a:pt x="222796" y="1236421"/>
                  </a:lnTo>
                  <a:lnTo>
                    <a:pt x="218770" y="1236421"/>
                  </a:lnTo>
                  <a:lnTo>
                    <a:pt x="218770" y="1256982"/>
                  </a:lnTo>
                  <a:lnTo>
                    <a:pt x="218655" y="1257922"/>
                  </a:lnTo>
                  <a:lnTo>
                    <a:pt x="218122" y="1258011"/>
                  </a:lnTo>
                  <a:lnTo>
                    <a:pt x="215722" y="1261897"/>
                  </a:lnTo>
                  <a:lnTo>
                    <a:pt x="211696" y="1268437"/>
                  </a:lnTo>
                  <a:lnTo>
                    <a:pt x="211696" y="1303731"/>
                  </a:lnTo>
                  <a:lnTo>
                    <a:pt x="206730" y="1299870"/>
                  </a:lnTo>
                  <a:lnTo>
                    <a:pt x="208737" y="1294841"/>
                  </a:lnTo>
                  <a:lnTo>
                    <a:pt x="206781" y="1299756"/>
                  </a:lnTo>
                  <a:lnTo>
                    <a:pt x="206806" y="1299921"/>
                  </a:lnTo>
                  <a:lnTo>
                    <a:pt x="211696" y="1303731"/>
                  </a:lnTo>
                  <a:lnTo>
                    <a:pt x="211696" y="1268437"/>
                  </a:lnTo>
                  <a:lnTo>
                    <a:pt x="210337" y="1270635"/>
                  </a:lnTo>
                  <a:lnTo>
                    <a:pt x="214185" y="1264361"/>
                  </a:lnTo>
                  <a:lnTo>
                    <a:pt x="215709" y="1261897"/>
                  </a:lnTo>
                  <a:lnTo>
                    <a:pt x="218084" y="1258023"/>
                  </a:lnTo>
                  <a:lnTo>
                    <a:pt x="218643" y="1257922"/>
                  </a:lnTo>
                  <a:lnTo>
                    <a:pt x="218744" y="1257020"/>
                  </a:lnTo>
                  <a:lnTo>
                    <a:pt x="218770" y="1236421"/>
                  </a:lnTo>
                  <a:lnTo>
                    <a:pt x="216014" y="1236421"/>
                  </a:lnTo>
                  <a:lnTo>
                    <a:pt x="207403" y="1235913"/>
                  </a:lnTo>
                  <a:lnTo>
                    <a:pt x="207403" y="1273937"/>
                  </a:lnTo>
                  <a:lnTo>
                    <a:pt x="201358" y="1283411"/>
                  </a:lnTo>
                  <a:lnTo>
                    <a:pt x="200113" y="1285100"/>
                  </a:lnTo>
                  <a:lnTo>
                    <a:pt x="200113" y="1328077"/>
                  </a:lnTo>
                  <a:lnTo>
                    <a:pt x="193217" y="1334249"/>
                  </a:lnTo>
                  <a:lnTo>
                    <a:pt x="200113" y="1328077"/>
                  </a:lnTo>
                  <a:lnTo>
                    <a:pt x="198297" y="1324051"/>
                  </a:lnTo>
                  <a:lnTo>
                    <a:pt x="198183" y="1323784"/>
                  </a:lnTo>
                  <a:lnTo>
                    <a:pt x="198424" y="1323746"/>
                  </a:lnTo>
                  <a:lnTo>
                    <a:pt x="198297" y="1324051"/>
                  </a:lnTo>
                  <a:lnTo>
                    <a:pt x="200025" y="1327861"/>
                  </a:lnTo>
                  <a:lnTo>
                    <a:pt x="200113" y="1328077"/>
                  </a:lnTo>
                  <a:lnTo>
                    <a:pt x="200113" y="1285100"/>
                  </a:lnTo>
                  <a:lnTo>
                    <a:pt x="196469" y="1290015"/>
                  </a:lnTo>
                  <a:lnTo>
                    <a:pt x="196469" y="1324051"/>
                  </a:lnTo>
                  <a:lnTo>
                    <a:pt x="196075" y="1323746"/>
                  </a:lnTo>
                  <a:lnTo>
                    <a:pt x="196151" y="1323619"/>
                  </a:lnTo>
                  <a:lnTo>
                    <a:pt x="196126" y="1323784"/>
                  </a:lnTo>
                  <a:lnTo>
                    <a:pt x="196469" y="1324051"/>
                  </a:lnTo>
                  <a:lnTo>
                    <a:pt x="196469" y="1290015"/>
                  </a:lnTo>
                  <a:lnTo>
                    <a:pt x="194767" y="1292301"/>
                  </a:lnTo>
                  <a:lnTo>
                    <a:pt x="194030" y="1293279"/>
                  </a:lnTo>
                  <a:lnTo>
                    <a:pt x="194030" y="1327302"/>
                  </a:lnTo>
                  <a:lnTo>
                    <a:pt x="193967" y="1328077"/>
                  </a:lnTo>
                  <a:lnTo>
                    <a:pt x="193992" y="1327353"/>
                  </a:lnTo>
                  <a:lnTo>
                    <a:pt x="194030" y="1293279"/>
                  </a:lnTo>
                  <a:lnTo>
                    <a:pt x="193979" y="1327302"/>
                  </a:lnTo>
                  <a:lnTo>
                    <a:pt x="193865" y="1326743"/>
                  </a:lnTo>
                  <a:lnTo>
                    <a:pt x="193979" y="1327302"/>
                  </a:lnTo>
                  <a:lnTo>
                    <a:pt x="193979" y="1293355"/>
                  </a:lnTo>
                  <a:lnTo>
                    <a:pt x="193878" y="1293482"/>
                  </a:lnTo>
                  <a:lnTo>
                    <a:pt x="193878" y="1322031"/>
                  </a:lnTo>
                  <a:lnTo>
                    <a:pt x="193357" y="1323086"/>
                  </a:lnTo>
                  <a:lnTo>
                    <a:pt x="193281" y="1323606"/>
                  </a:lnTo>
                  <a:lnTo>
                    <a:pt x="193230" y="1323327"/>
                  </a:lnTo>
                  <a:lnTo>
                    <a:pt x="192836" y="1321219"/>
                  </a:lnTo>
                  <a:lnTo>
                    <a:pt x="193230" y="1323327"/>
                  </a:lnTo>
                  <a:lnTo>
                    <a:pt x="193878" y="1322031"/>
                  </a:lnTo>
                  <a:lnTo>
                    <a:pt x="193878" y="1293482"/>
                  </a:lnTo>
                  <a:lnTo>
                    <a:pt x="190220" y="1298321"/>
                  </a:lnTo>
                  <a:lnTo>
                    <a:pt x="187223" y="1285951"/>
                  </a:lnTo>
                  <a:lnTo>
                    <a:pt x="185699" y="1278801"/>
                  </a:lnTo>
                  <a:lnTo>
                    <a:pt x="185699" y="1312621"/>
                  </a:lnTo>
                  <a:lnTo>
                    <a:pt x="185572" y="1312887"/>
                  </a:lnTo>
                  <a:lnTo>
                    <a:pt x="185623" y="1312354"/>
                  </a:lnTo>
                  <a:lnTo>
                    <a:pt x="185699" y="1312621"/>
                  </a:lnTo>
                  <a:lnTo>
                    <a:pt x="185699" y="1278801"/>
                  </a:lnTo>
                  <a:lnTo>
                    <a:pt x="184810" y="1274622"/>
                  </a:lnTo>
                  <a:lnTo>
                    <a:pt x="184810" y="1310081"/>
                  </a:lnTo>
                  <a:lnTo>
                    <a:pt x="184073" y="1307249"/>
                  </a:lnTo>
                  <a:lnTo>
                    <a:pt x="183972" y="1307376"/>
                  </a:lnTo>
                  <a:lnTo>
                    <a:pt x="184023" y="1307084"/>
                  </a:lnTo>
                  <a:lnTo>
                    <a:pt x="184061" y="1307223"/>
                  </a:lnTo>
                  <a:lnTo>
                    <a:pt x="184162" y="1307084"/>
                  </a:lnTo>
                  <a:lnTo>
                    <a:pt x="184277" y="1307528"/>
                  </a:lnTo>
                  <a:lnTo>
                    <a:pt x="184175" y="1307122"/>
                  </a:lnTo>
                  <a:lnTo>
                    <a:pt x="184150" y="1307541"/>
                  </a:lnTo>
                  <a:lnTo>
                    <a:pt x="184810" y="1310081"/>
                  </a:lnTo>
                  <a:lnTo>
                    <a:pt x="184810" y="1274622"/>
                  </a:lnTo>
                  <a:lnTo>
                    <a:pt x="184569" y="1273492"/>
                  </a:lnTo>
                  <a:lnTo>
                    <a:pt x="184569" y="1301191"/>
                  </a:lnTo>
                  <a:lnTo>
                    <a:pt x="182676" y="1301737"/>
                  </a:lnTo>
                  <a:lnTo>
                    <a:pt x="184569" y="1301191"/>
                  </a:lnTo>
                  <a:lnTo>
                    <a:pt x="184569" y="1273492"/>
                  </a:lnTo>
                  <a:lnTo>
                    <a:pt x="184518" y="1273251"/>
                  </a:lnTo>
                  <a:lnTo>
                    <a:pt x="184289" y="1272019"/>
                  </a:lnTo>
                  <a:lnTo>
                    <a:pt x="183375" y="1267269"/>
                  </a:lnTo>
                  <a:lnTo>
                    <a:pt x="183375" y="1268171"/>
                  </a:lnTo>
                  <a:lnTo>
                    <a:pt x="183222" y="1268374"/>
                  </a:lnTo>
                  <a:lnTo>
                    <a:pt x="183337" y="1267955"/>
                  </a:lnTo>
                  <a:lnTo>
                    <a:pt x="183375" y="1268171"/>
                  </a:lnTo>
                  <a:lnTo>
                    <a:pt x="183375" y="1267269"/>
                  </a:lnTo>
                  <a:lnTo>
                    <a:pt x="182651" y="1263510"/>
                  </a:lnTo>
                  <a:lnTo>
                    <a:pt x="182651" y="1301737"/>
                  </a:lnTo>
                  <a:lnTo>
                    <a:pt x="180086" y="1302461"/>
                  </a:lnTo>
                  <a:lnTo>
                    <a:pt x="180086" y="1341831"/>
                  </a:lnTo>
                  <a:lnTo>
                    <a:pt x="180022" y="1343101"/>
                  </a:lnTo>
                  <a:lnTo>
                    <a:pt x="180009" y="1341831"/>
                  </a:lnTo>
                  <a:lnTo>
                    <a:pt x="180086" y="1302461"/>
                  </a:lnTo>
                  <a:lnTo>
                    <a:pt x="171056" y="1305001"/>
                  </a:lnTo>
                  <a:lnTo>
                    <a:pt x="182638" y="1301737"/>
                  </a:lnTo>
                  <a:lnTo>
                    <a:pt x="182651" y="1263510"/>
                  </a:lnTo>
                  <a:lnTo>
                    <a:pt x="182410" y="1262253"/>
                  </a:lnTo>
                  <a:lnTo>
                    <a:pt x="182422" y="1262608"/>
                  </a:lnTo>
                  <a:lnTo>
                    <a:pt x="182397" y="1262392"/>
                  </a:lnTo>
                  <a:lnTo>
                    <a:pt x="182359" y="1262646"/>
                  </a:lnTo>
                  <a:lnTo>
                    <a:pt x="182295" y="1261821"/>
                  </a:lnTo>
                  <a:lnTo>
                    <a:pt x="182029" y="1260309"/>
                  </a:lnTo>
                  <a:lnTo>
                    <a:pt x="182079" y="1260551"/>
                  </a:lnTo>
                  <a:lnTo>
                    <a:pt x="182295" y="1261821"/>
                  </a:lnTo>
                  <a:lnTo>
                    <a:pt x="182397" y="1262392"/>
                  </a:lnTo>
                  <a:lnTo>
                    <a:pt x="182321" y="1261821"/>
                  </a:lnTo>
                  <a:lnTo>
                    <a:pt x="182410" y="1262253"/>
                  </a:lnTo>
                  <a:lnTo>
                    <a:pt x="182638" y="1260348"/>
                  </a:lnTo>
                  <a:lnTo>
                    <a:pt x="182587" y="1260792"/>
                  </a:lnTo>
                  <a:lnTo>
                    <a:pt x="182486" y="1262646"/>
                  </a:lnTo>
                  <a:lnTo>
                    <a:pt x="184289" y="1272019"/>
                  </a:lnTo>
                  <a:lnTo>
                    <a:pt x="207403" y="1273937"/>
                  </a:lnTo>
                  <a:lnTo>
                    <a:pt x="207403" y="1235913"/>
                  </a:lnTo>
                  <a:lnTo>
                    <a:pt x="193154" y="1235049"/>
                  </a:lnTo>
                  <a:lnTo>
                    <a:pt x="193154" y="1247114"/>
                  </a:lnTo>
                  <a:lnTo>
                    <a:pt x="193027" y="1249286"/>
                  </a:lnTo>
                  <a:lnTo>
                    <a:pt x="193052" y="1247114"/>
                  </a:lnTo>
                  <a:lnTo>
                    <a:pt x="193154" y="1235049"/>
                  </a:lnTo>
                  <a:lnTo>
                    <a:pt x="181940" y="1234376"/>
                  </a:lnTo>
                  <a:lnTo>
                    <a:pt x="181940" y="1259763"/>
                  </a:lnTo>
                  <a:lnTo>
                    <a:pt x="181864" y="1259446"/>
                  </a:lnTo>
                  <a:lnTo>
                    <a:pt x="181825" y="1259281"/>
                  </a:lnTo>
                  <a:lnTo>
                    <a:pt x="181889" y="1259446"/>
                  </a:lnTo>
                  <a:lnTo>
                    <a:pt x="181940" y="1259763"/>
                  </a:lnTo>
                  <a:lnTo>
                    <a:pt x="181940" y="1234376"/>
                  </a:lnTo>
                  <a:lnTo>
                    <a:pt x="178130" y="1234147"/>
                  </a:lnTo>
                  <a:lnTo>
                    <a:pt x="178130" y="1271028"/>
                  </a:lnTo>
                  <a:lnTo>
                    <a:pt x="177965" y="1269466"/>
                  </a:lnTo>
                  <a:lnTo>
                    <a:pt x="177914" y="1268882"/>
                  </a:lnTo>
                  <a:lnTo>
                    <a:pt x="177736" y="1266901"/>
                  </a:lnTo>
                  <a:lnTo>
                    <a:pt x="177927" y="1268869"/>
                  </a:lnTo>
                  <a:lnTo>
                    <a:pt x="178130" y="1271028"/>
                  </a:lnTo>
                  <a:lnTo>
                    <a:pt x="178130" y="1234147"/>
                  </a:lnTo>
                  <a:lnTo>
                    <a:pt x="177457" y="1234097"/>
                  </a:lnTo>
                  <a:lnTo>
                    <a:pt x="177152" y="1232306"/>
                  </a:lnTo>
                  <a:lnTo>
                    <a:pt x="177152" y="1260068"/>
                  </a:lnTo>
                  <a:lnTo>
                    <a:pt x="170700" y="1259738"/>
                  </a:lnTo>
                  <a:lnTo>
                    <a:pt x="170700" y="1323327"/>
                  </a:lnTo>
                  <a:lnTo>
                    <a:pt x="170700" y="1323619"/>
                  </a:lnTo>
                  <a:lnTo>
                    <a:pt x="170624" y="1323352"/>
                  </a:lnTo>
                  <a:lnTo>
                    <a:pt x="170548" y="1322844"/>
                  </a:lnTo>
                  <a:lnTo>
                    <a:pt x="170700" y="1323327"/>
                  </a:lnTo>
                  <a:lnTo>
                    <a:pt x="170700" y="1259738"/>
                  </a:lnTo>
                  <a:lnTo>
                    <a:pt x="169341" y="1259674"/>
                  </a:lnTo>
                  <a:lnTo>
                    <a:pt x="169341" y="1318780"/>
                  </a:lnTo>
                  <a:lnTo>
                    <a:pt x="168960" y="1317637"/>
                  </a:lnTo>
                  <a:lnTo>
                    <a:pt x="169037" y="1317853"/>
                  </a:lnTo>
                  <a:lnTo>
                    <a:pt x="169341" y="1318780"/>
                  </a:lnTo>
                  <a:lnTo>
                    <a:pt x="169341" y="1259674"/>
                  </a:lnTo>
                  <a:lnTo>
                    <a:pt x="167424" y="1259573"/>
                  </a:lnTo>
                  <a:lnTo>
                    <a:pt x="167424" y="1312354"/>
                  </a:lnTo>
                  <a:lnTo>
                    <a:pt x="167373" y="1312862"/>
                  </a:lnTo>
                  <a:lnTo>
                    <a:pt x="167297" y="1312621"/>
                  </a:lnTo>
                  <a:lnTo>
                    <a:pt x="167424" y="1312354"/>
                  </a:lnTo>
                  <a:lnTo>
                    <a:pt x="167424" y="1259573"/>
                  </a:lnTo>
                  <a:lnTo>
                    <a:pt x="161848" y="1259281"/>
                  </a:lnTo>
                  <a:lnTo>
                    <a:pt x="177152" y="1260068"/>
                  </a:lnTo>
                  <a:lnTo>
                    <a:pt x="177152" y="1232306"/>
                  </a:lnTo>
                  <a:lnTo>
                    <a:pt x="173901" y="1213205"/>
                  </a:lnTo>
                  <a:lnTo>
                    <a:pt x="172948" y="1196898"/>
                  </a:lnTo>
                  <a:lnTo>
                    <a:pt x="173151" y="1200861"/>
                  </a:lnTo>
                  <a:lnTo>
                    <a:pt x="173253" y="1203426"/>
                  </a:lnTo>
                  <a:lnTo>
                    <a:pt x="172948" y="1196898"/>
                  </a:lnTo>
                  <a:lnTo>
                    <a:pt x="172745" y="1193355"/>
                  </a:lnTo>
                  <a:lnTo>
                    <a:pt x="172580" y="1190637"/>
                  </a:lnTo>
                  <a:lnTo>
                    <a:pt x="172504" y="1189431"/>
                  </a:lnTo>
                  <a:lnTo>
                    <a:pt x="172326" y="1189723"/>
                  </a:lnTo>
                  <a:lnTo>
                    <a:pt x="172224" y="1189151"/>
                  </a:lnTo>
                  <a:lnTo>
                    <a:pt x="172415" y="1189342"/>
                  </a:lnTo>
                  <a:lnTo>
                    <a:pt x="172300" y="1186205"/>
                  </a:lnTo>
                  <a:lnTo>
                    <a:pt x="172237" y="1185633"/>
                  </a:lnTo>
                  <a:lnTo>
                    <a:pt x="172300" y="1186205"/>
                  </a:lnTo>
                  <a:lnTo>
                    <a:pt x="172478" y="1189062"/>
                  </a:lnTo>
                  <a:lnTo>
                    <a:pt x="172681" y="1188173"/>
                  </a:lnTo>
                  <a:lnTo>
                    <a:pt x="172580" y="1190637"/>
                  </a:lnTo>
                  <a:lnTo>
                    <a:pt x="172745" y="1193355"/>
                  </a:lnTo>
                  <a:lnTo>
                    <a:pt x="180352" y="1188161"/>
                  </a:lnTo>
                  <a:lnTo>
                    <a:pt x="195110" y="1179271"/>
                  </a:lnTo>
                  <a:lnTo>
                    <a:pt x="209689" y="1169111"/>
                  </a:lnTo>
                  <a:lnTo>
                    <a:pt x="212420" y="1167422"/>
                  </a:lnTo>
                  <a:lnTo>
                    <a:pt x="214312" y="1169111"/>
                  </a:lnTo>
                  <a:lnTo>
                    <a:pt x="222948" y="1175512"/>
                  </a:lnTo>
                  <a:lnTo>
                    <a:pt x="240296" y="1190701"/>
                  </a:lnTo>
                  <a:lnTo>
                    <a:pt x="240474" y="1190840"/>
                  </a:lnTo>
                  <a:lnTo>
                    <a:pt x="249186" y="1197152"/>
                  </a:lnTo>
                  <a:lnTo>
                    <a:pt x="249186" y="1181811"/>
                  </a:lnTo>
                  <a:lnTo>
                    <a:pt x="238975" y="1171422"/>
                  </a:lnTo>
                  <a:lnTo>
                    <a:pt x="252945" y="1185608"/>
                  </a:lnTo>
                  <a:lnTo>
                    <a:pt x="252984" y="1176731"/>
                  </a:lnTo>
                  <a:lnTo>
                    <a:pt x="253009" y="1185684"/>
                  </a:lnTo>
                  <a:lnTo>
                    <a:pt x="253619" y="1186307"/>
                  </a:lnTo>
                  <a:lnTo>
                    <a:pt x="259270" y="1172540"/>
                  </a:lnTo>
                  <a:lnTo>
                    <a:pt x="253631" y="1186307"/>
                  </a:lnTo>
                  <a:lnTo>
                    <a:pt x="256959" y="1189723"/>
                  </a:lnTo>
                  <a:lnTo>
                    <a:pt x="259930" y="1186307"/>
                  </a:lnTo>
                  <a:lnTo>
                    <a:pt x="259118" y="1188008"/>
                  </a:lnTo>
                  <a:lnTo>
                    <a:pt x="259054" y="1188199"/>
                  </a:lnTo>
                  <a:lnTo>
                    <a:pt x="259130" y="1188021"/>
                  </a:lnTo>
                  <a:lnTo>
                    <a:pt x="259118" y="1188364"/>
                  </a:lnTo>
                  <a:lnTo>
                    <a:pt x="260324" y="1191882"/>
                  </a:lnTo>
                  <a:lnTo>
                    <a:pt x="259054" y="1188199"/>
                  </a:lnTo>
                  <a:lnTo>
                    <a:pt x="258991" y="1188326"/>
                  </a:lnTo>
                  <a:lnTo>
                    <a:pt x="259118" y="1188008"/>
                  </a:lnTo>
                  <a:lnTo>
                    <a:pt x="259981" y="1186256"/>
                  </a:lnTo>
                  <a:lnTo>
                    <a:pt x="256971" y="1189723"/>
                  </a:lnTo>
                  <a:lnTo>
                    <a:pt x="257860" y="1190637"/>
                  </a:lnTo>
                  <a:lnTo>
                    <a:pt x="260997" y="1193825"/>
                  </a:lnTo>
                  <a:lnTo>
                    <a:pt x="261010" y="1157719"/>
                  </a:lnTo>
                  <a:lnTo>
                    <a:pt x="250799" y="1147546"/>
                  </a:lnTo>
                  <a:lnTo>
                    <a:pt x="250799" y="1165301"/>
                  </a:lnTo>
                  <a:lnTo>
                    <a:pt x="250659" y="1165326"/>
                  </a:lnTo>
                  <a:lnTo>
                    <a:pt x="250799" y="1165301"/>
                  </a:lnTo>
                  <a:lnTo>
                    <a:pt x="250799" y="1147546"/>
                  </a:lnTo>
                  <a:lnTo>
                    <a:pt x="246862" y="1143622"/>
                  </a:lnTo>
                  <a:lnTo>
                    <a:pt x="265836" y="1129741"/>
                  </a:lnTo>
                  <a:lnTo>
                    <a:pt x="274370" y="1123378"/>
                  </a:lnTo>
                  <a:lnTo>
                    <a:pt x="279882" y="1119428"/>
                  </a:lnTo>
                  <a:lnTo>
                    <a:pt x="286181" y="1114539"/>
                  </a:lnTo>
                  <a:lnTo>
                    <a:pt x="287134" y="1113967"/>
                  </a:lnTo>
                  <a:lnTo>
                    <a:pt x="286181" y="1114539"/>
                  </a:lnTo>
                  <a:lnTo>
                    <a:pt x="287883" y="1114717"/>
                  </a:lnTo>
                  <a:lnTo>
                    <a:pt x="287883" y="1088288"/>
                  </a:lnTo>
                  <a:lnTo>
                    <a:pt x="286588" y="1089101"/>
                  </a:lnTo>
                  <a:lnTo>
                    <a:pt x="285153" y="1089101"/>
                  </a:lnTo>
                  <a:lnTo>
                    <a:pt x="285153" y="1108710"/>
                  </a:lnTo>
                  <a:lnTo>
                    <a:pt x="285026" y="1108938"/>
                  </a:lnTo>
                  <a:lnTo>
                    <a:pt x="284962" y="1108443"/>
                  </a:lnTo>
                  <a:lnTo>
                    <a:pt x="285153" y="1108710"/>
                  </a:lnTo>
                  <a:lnTo>
                    <a:pt x="285153" y="1089101"/>
                  </a:lnTo>
                  <a:lnTo>
                    <a:pt x="282981" y="1089101"/>
                  </a:lnTo>
                  <a:lnTo>
                    <a:pt x="282981" y="1112596"/>
                  </a:lnTo>
                  <a:lnTo>
                    <a:pt x="282625" y="1113231"/>
                  </a:lnTo>
                  <a:lnTo>
                    <a:pt x="282968" y="1112596"/>
                  </a:lnTo>
                  <a:lnTo>
                    <a:pt x="282981" y="1089101"/>
                  </a:lnTo>
                  <a:lnTo>
                    <a:pt x="281559" y="1089101"/>
                  </a:lnTo>
                  <a:lnTo>
                    <a:pt x="281559" y="1092873"/>
                  </a:lnTo>
                  <a:lnTo>
                    <a:pt x="281559" y="1093038"/>
                  </a:lnTo>
                  <a:lnTo>
                    <a:pt x="281508" y="1092898"/>
                  </a:lnTo>
                  <a:lnTo>
                    <a:pt x="280111" y="1101483"/>
                  </a:lnTo>
                  <a:lnTo>
                    <a:pt x="281393" y="1093444"/>
                  </a:lnTo>
                  <a:lnTo>
                    <a:pt x="281419" y="1092860"/>
                  </a:lnTo>
                  <a:lnTo>
                    <a:pt x="281559" y="1092873"/>
                  </a:lnTo>
                  <a:lnTo>
                    <a:pt x="281559" y="1089101"/>
                  </a:lnTo>
                  <a:lnTo>
                    <a:pt x="281165" y="1089101"/>
                  </a:lnTo>
                  <a:lnTo>
                    <a:pt x="279438" y="1089431"/>
                  </a:lnTo>
                  <a:lnTo>
                    <a:pt x="279438" y="1105623"/>
                  </a:lnTo>
                  <a:lnTo>
                    <a:pt x="279349" y="1107033"/>
                  </a:lnTo>
                  <a:lnTo>
                    <a:pt x="279273" y="1106728"/>
                  </a:lnTo>
                  <a:lnTo>
                    <a:pt x="279438" y="1105623"/>
                  </a:lnTo>
                  <a:lnTo>
                    <a:pt x="279438" y="1089431"/>
                  </a:lnTo>
                  <a:lnTo>
                    <a:pt x="276034" y="1090053"/>
                  </a:lnTo>
                  <a:lnTo>
                    <a:pt x="274218" y="1089101"/>
                  </a:lnTo>
                  <a:lnTo>
                    <a:pt x="272567" y="1089736"/>
                  </a:lnTo>
                  <a:lnTo>
                    <a:pt x="272567" y="1098130"/>
                  </a:lnTo>
                  <a:lnTo>
                    <a:pt x="266725" y="1101991"/>
                  </a:lnTo>
                  <a:lnTo>
                    <a:pt x="267093" y="1101712"/>
                  </a:lnTo>
                  <a:lnTo>
                    <a:pt x="272567" y="1098130"/>
                  </a:lnTo>
                  <a:lnTo>
                    <a:pt x="272567" y="1089736"/>
                  </a:lnTo>
                  <a:lnTo>
                    <a:pt x="267525" y="1091641"/>
                  </a:lnTo>
                  <a:lnTo>
                    <a:pt x="260819" y="1094028"/>
                  </a:lnTo>
                  <a:lnTo>
                    <a:pt x="260819" y="1111465"/>
                  </a:lnTo>
                  <a:lnTo>
                    <a:pt x="259130" y="1106830"/>
                  </a:lnTo>
                  <a:lnTo>
                    <a:pt x="256578" y="1108595"/>
                  </a:lnTo>
                  <a:lnTo>
                    <a:pt x="252984" y="1111084"/>
                  </a:lnTo>
                  <a:lnTo>
                    <a:pt x="252984" y="1127201"/>
                  </a:lnTo>
                  <a:lnTo>
                    <a:pt x="239293" y="1136091"/>
                  </a:lnTo>
                  <a:lnTo>
                    <a:pt x="247091" y="1131011"/>
                  </a:lnTo>
                  <a:lnTo>
                    <a:pt x="252984" y="1127201"/>
                  </a:lnTo>
                  <a:lnTo>
                    <a:pt x="252984" y="1111084"/>
                  </a:lnTo>
                  <a:lnTo>
                    <a:pt x="240715" y="1119581"/>
                  </a:lnTo>
                  <a:lnTo>
                    <a:pt x="235623" y="1123086"/>
                  </a:lnTo>
                  <a:lnTo>
                    <a:pt x="256578" y="1108595"/>
                  </a:lnTo>
                  <a:lnTo>
                    <a:pt x="259041" y="1106881"/>
                  </a:lnTo>
                  <a:lnTo>
                    <a:pt x="259092" y="1106728"/>
                  </a:lnTo>
                  <a:lnTo>
                    <a:pt x="259245" y="1106754"/>
                  </a:lnTo>
                  <a:lnTo>
                    <a:pt x="259207" y="1107033"/>
                  </a:lnTo>
                  <a:lnTo>
                    <a:pt x="260819" y="1111465"/>
                  </a:lnTo>
                  <a:lnTo>
                    <a:pt x="260819" y="1094028"/>
                  </a:lnTo>
                  <a:lnTo>
                    <a:pt x="260362" y="1094181"/>
                  </a:lnTo>
                  <a:lnTo>
                    <a:pt x="252539" y="1098473"/>
                  </a:lnTo>
                  <a:lnTo>
                    <a:pt x="246392" y="1101915"/>
                  </a:lnTo>
                  <a:lnTo>
                    <a:pt x="246037" y="1101801"/>
                  </a:lnTo>
                  <a:lnTo>
                    <a:pt x="239941" y="1105611"/>
                  </a:lnTo>
                  <a:lnTo>
                    <a:pt x="233832" y="1109421"/>
                  </a:lnTo>
                  <a:lnTo>
                    <a:pt x="229895" y="1111961"/>
                  </a:lnTo>
                  <a:lnTo>
                    <a:pt x="229438" y="1112202"/>
                  </a:lnTo>
                  <a:lnTo>
                    <a:pt x="229438" y="1156322"/>
                  </a:lnTo>
                  <a:lnTo>
                    <a:pt x="229311" y="1156411"/>
                  </a:lnTo>
                  <a:lnTo>
                    <a:pt x="226148" y="1158735"/>
                  </a:lnTo>
                  <a:lnTo>
                    <a:pt x="225742" y="1158392"/>
                  </a:lnTo>
                  <a:lnTo>
                    <a:pt x="226148" y="1158722"/>
                  </a:lnTo>
                  <a:lnTo>
                    <a:pt x="229311" y="1156411"/>
                  </a:lnTo>
                  <a:lnTo>
                    <a:pt x="229412" y="1155992"/>
                  </a:lnTo>
                  <a:lnTo>
                    <a:pt x="229349" y="1156385"/>
                  </a:lnTo>
                  <a:lnTo>
                    <a:pt x="229438" y="1112202"/>
                  </a:lnTo>
                  <a:lnTo>
                    <a:pt x="225679" y="1114120"/>
                  </a:lnTo>
                  <a:lnTo>
                    <a:pt x="225679" y="1158252"/>
                  </a:lnTo>
                  <a:lnTo>
                    <a:pt x="225679" y="1114120"/>
                  </a:lnTo>
                  <a:lnTo>
                    <a:pt x="225044" y="1114450"/>
                  </a:lnTo>
                  <a:lnTo>
                    <a:pt x="225044" y="1144333"/>
                  </a:lnTo>
                  <a:lnTo>
                    <a:pt x="222542" y="1142415"/>
                  </a:lnTo>
                  <a:lnTo>
                    <a:pt x="225044" y="1144333"/>
                  </a:lnTo>
                  <a:lnTo>
                    <a:pt x="225044" y="1114450"/>
                  </a:lnTo>
                  <a:lnTo>
                    <a:pt x="221488" y="1116266"/>
                  </a:lnTo>
                  <a:lnTo>
                    <a:pt x="221488" y="1141412"/>
                  </a:lnTo>
                  <a:lnTo>
                    <a:pt x="220167" y="1147394"/>
                  </a:lnTo>
                  <a:lnTo>
                    <a:pt x="221475" y="1141412"/>
                  </a:lnTo>
                  <a:lnTo>
                    <a:pt x="221488" y="1116266"/>
                  </a:lnTo>
                  <a:lnTo>
                    <a:pt x="220726" y="1116647"/>
                  </a:lnTo>
                  <a:lnTo>
                    <a:pt x="220726" y="1138301"/>
                  </a:lnTo>
                  <a:lnTo>
                    <a:pt x="220726" y="1116647"/>
                  </a:lnTo>
                  <a:lnTo>
                    <a:pt x="219951" y="1117041"/>
                  </a:lnTo>
                  <a:lnTo>
                    <a:pt x="219329" y="1117434"/>
                  </a:lnTo>
                  <a:lnTo>
                    <a:pt x="218859" y="1117003"/>
                  </a:lnTo>
                  <a:lnTo>
                    <a:pt x="218859" y="1152359"/>
                  </a:lnTo>
                  <a:lnTo>
                    <a:pt x="217627" y="1151280"/>
                  </a:lnTo>
                  <a:lnTo>
                    <a:pt x="218859" y="1152359"/>
                  </a:lnTo>
                  <a:lnTo>
                    <a:pt x="216446" y="1149883"/>
                  </a:lnTo>
                  <a:lnTo>
                    <a:pt x="216408" y="1150061"/>
                  </a:lnTo>
                  <a:lnTo>
                    <a:pt x="216255" y="1149972"/>
                  </a:lnTo>
                  <a:lnTo>
                    <a:pt x="216420" y="1149858"/>
                  </a:lnTo>
                  <a:lnTo>
                    <a:pt x="218859" y="1152359"/>
                  </a:lnTo>
                  <a:lnTo>
                    <a:pt x="218859" y="1117003"/>
                  </a:lnTo>
                  <a:lnTo>
                    <a:pt x="216039" y="1114361"/>
                  </a:lnTo>
                  <a:lnTo>
                    <a:pt x="212547" y="1110640"/>
                  </a:lnTo>
                  <a:lnTo>
                    <a:pt x="212547" y="1145895"/>
                  </a:lnTo>
                  <a:lnTo>
                    <a:pt x="212394" y="1140002"/>
                  </a:lnTo>
                  <a:lnTo>
                    <a:pt x="212521" y="1139913"/>
                  </a:lnTo>
                  <a:lnTo>
                    <a:pt x="212432" y="1141171"/>
                  </a:lnTo>
                  <a:lnTo>
                    <a:pt x="212547" y="1145895"/>
                  </a:lnTo>
                  <a:lnTo>
                    <a:pt x="212547" y="1110640"/>
                  </a:lnTo>
                  <a:lnTo>
                    <a:pt x="206641" y="1104341"/>
                  </a:lnTo>
                  <a:lnTo>
                    <a:pt x="205613" y="1103376"/>
                  </a:lnTo>
                  <a:lnTo>
                    <a:pt x="205613" y="1126286"/>
                  </a:lnTo>
                  <a:lnTo>
                    <a:pt x="205613" y="1103376"/>
                  </a:lnTo>
                  <a:lnTo>
                    <a:pt x="202819" y="1100759"/>
                  </a:lnTo>
                  <a:lnTo>
                    <a:pt x="202819" y="1158671"/>
                  </a:lnTo>
                  <a:lnTo>
                    <a:pt x="202819" y="1100759"/>
                  </a:lnTo>
                  <a:lnTo>
                    <a:pt x="198920" y="1097089"/>
                  </a:lnTo>
                  <a:lnTo>
                    <a:pt x="192532" y="1090371"/>
                  </a:lnTo>
                  <a:lnTo>
                    <a:pt x="190881" y="1088644"/>
                  </a:lnTo>
                  <a:lnTo>
                    <a:pt x="190881" y="1113231"/>
                  </a:lnTo>
                  <a:lnTo>
                    <a:pt x="186258" y="1108671"/>
                  </a:lnTo>
                  <a:lnTo>
                    <a:pt x="186258" y="1156474"/>
                  </a:lnTo>
                  <a:lnTo>
                    <a:pt x="182600" y="1158735"/>
                  </a:lnTo>
                  <a:lnTo>
                    <a:pt x="171056" y="1165809"/>
                  </a:lnTo>
                  <a:lnTo>
                    <a:pt x="171056" y="1194498"/>
                  </a:lnTo>
                  <a:lnTo>
                    <a:pt x="170929" y="1194587"/>
                  </a:lnTo>
                  <a:lnTo>
                    <a:pt x="170853" y="1193241"/>
                  </a:lnTo>
                  <a:lnTo>
                    <a:pt x="171056" y="1194498"/>
                  </a:lnTo>
                  <a:lnTo>
                    <a:pt x="171056" y="1165809"/>
                  </a:lnTo>
                  <a:lnTo>
                    <a:pt x="186258" y="1156474"/>
                  </a:lnTo>
                  <a:lnTo>
                    <a:pt x="186258" y="1108671"/>
                  </a:lnTo>
                  <a:lnTo>
                    <a:pt x="183705" y="1106144"/>
                  </a:lnTo>
                  <a:lnTo>
                    <a:pt x="183705" y="1117981"/>
                  </a:lnTo>
                  <a:lnTo>
                    <a:pt x="183527" y="1117981"/>
                  </a:lnTo>
                  <a:lnTo>
                    <a:pt x="183362" y="1117815"/>
                  </a:lnTo>
                  <a:lnTo>
                    <a:pt x="183362" y="1140714"/>
                  </a:lnTo>
                  <a:lnTo>
                    <a:pt x="169900" y="1149438"/>
                  </a:lnTo>
                  <a:lnTo>
                    <a:pt x="169900" y="1186700"/>
                  </a:lnTo>
                  <a:lnTo>
                    <a:pt x="169354" y="1183081"/>
                  </a:lnTo>
                  <a:lnTo>
                    <a:pt x="169811" y="1186205"/>
                  </a:lnTo>
                  <a:lnTo>
                    <a:pt x="169900" y="1186700"/>
                  </a:lnTo>
                  <a:lnTo>
                    <a:pt x="169900" y="1149438"/>
                  </a:lnTo>
                  <a:lnTo>
                    <a:pt x="169735" y="1149540"/>
                  </a:lnTo>
                  <a:lnTo>
                    <a:pt x="169633" y="1148270"/>
                  </a:lnTo>
                  <a:lnTo>
                    <a:pt x="169062" y="1141641"/>
                  </a:lnTo>
                  <a:lnTo>
                    <a:pt x="169062" y="1180338"/>
                  </a:lnTo>
                  <a:lnTo>
                    <a:pt x="169049" y="1180998"/>
                  </a:lnTo>
                  <a:lnTo>
                    <a:pt x="168960" y="1180388"/>
                  </a:lnTo>
                  <a:lnTo>
                    <a:pt x="168846" y="1179995"/>
                  </a:lnTo>
                  <a:lnTo>
                    <a:pt x="167703" y="1171702"/>
                  </a:lnTo>
                  <a:lnTo>
                    <a:pt x="167703" y="1171422"/>
                  </a:lnTo>
                  <a:lnTo>
                    <a:pt x="167881" y="1172921"/>
                  </a:lnTo>
                  <a:lnTo>
                    <a:pt x="168922" y="1180109"/>
                  </a:lnTo>
                  <a:lnTo>
                    <a:pt x="168960" y="1180388"/>
                  </a:lnTo>
                  <a:lnTo>
                    <a:pt x="169062" y="1141641"/>
                  </a:lnTo>
                  <a:lnTo>
                    <a:pt x="168478" y="1134846"/>
                  </a:lnTo>
                  <a:lnTo>
                    <a:pt x="167754" y="1127036"/>
                  </a:lnTo>
                  <a:lnTo>
                    <a:pt x="168211" y="1131811"/>
                  </a:lnTo>
                  <a:lnTo>
                    <a:pt x="167678" y="1125766"/>
                  </a:lnTo>
                  <a:lnTo>
                    <a:pt x="167652" y="1125918"/>
                  </a:lnTo>
                  <a:lnTo>
                    <a:pt x="167563" y="1125664"/>
                  </a:lnTo>
                  <a:lnTo>
                    <a:pt x="167284" y="1121956"/>
                  </a:lnTo>
                  <a:lnTo>
                    <a:pt x="167284" y="1250365"/>
                  </a:lnTo>
                  <a:lnTo>
                    <a:pt x="163779" y="1251013"/>
                  </a:lnTo>
                  <a:lnTo>
                    <a:pt x="167284" y="1250365"/>
                  </a:lnTo>
                  <a:lnTo>
                    <a:pt x="167284" y="1121956"/>
                  </a:lnTo>
                  <a:lnTo>
                    <a:pt x="167233" y="1121410"/>
                  </a:lnTo>
                  <a:lnTo>
                    <a:pt x="167233" y="1168146"/>
                  </a:lnTo>
                  <a:lnTo>
                    <a:pt x="167208" y="1168298"/>
                  </a:lnTo>
                  <a:lnTo>
                    <a:pt x="167195" y="1168171"/>
                  </a:lnTo>
                  <a:lnTo>
                    <a:pt x="167119" y="1167422"/>
                  </a:lnTo>
                  <a:lnTo>
                    <a:pt x="167233" y="1168146"/>
                  </a:lnTo>
                  <a:lnTo>
                    <a:pt x="167233" y="1121410"/>
                  </a:lnTo>
                  <a:lnTo>
                    <a:pt x="167055" y="1119517"/>
                  </a:lnTo>
                  <a:lnTo>
                    <a:pt x="166585" y="1114501"/>
                  </a:lnTo>
                  <a:lnTo>
                    <a:pt x="167055" y="1119428"/>
                  </a:lnTo>
                  <a:lnTo>
                    <a:pt x="167144" y="1119581"/>
                  </a:lnTo>
                  <a:lnTo>
                    <a:pt x="167640" y="1125651"/>
                  </a:lnTo>
                  <a:lnTo>
                    <a:pt x="167703" y="1125931"/>
                  </a:lnTo>
                  <a:lnTo>
                    <a:pt x="167843" y="1125931"/>
                  </a:lnTo>
                  <a:lnTo>
                    <a:pt x="183362" y="1140714"/>
                  </a:lnTo>
                  <a:lnTo>
                    <a:pt x="183362" y="1117815"/>
                  </a:lnTo>
                  <a:lnTo>
                    <a:pt x="181432" y="1115783"/>
                  </a:lnTo>
                  <a:lnTo>
                    <a:pt x="183527" y="1117981"/>
                  </a:lnTo>
                  <a:lnTo>
                    <a:pt x="183642" y="1117854"/>
                  </a:lnTo>
                  <a:lnTo>
                    <a:pt x="183705" y="1117981"/>
                  </a:lnTo>
                  <a:lnTo>
                    <a:pt x="183705" y="1106144"/>
                  </a:lnTo>
                  <a:lnTo>
                    <a:pt x="182359" y="1104811"/>
                  </a:lnTo>
                  <a:lnTo>
                    <a:pt x="182981" y="1105420"/>
                  </a:lnTo>
                  <a:lnTo>
                    <a:pt x="190881" y="1113231"/>
                  </a:lnTo>
                  <a:lnTo>
                    <a:pt x="190881" y="1088644"/>
                  </a:lnTo>
                  <a:lnTo>
                    <a:pt x="190080" y="1087793"/>
                  </a:lnTo>
                  <a:lnTo>
                    <a:pt x="182994" y="1081443"/>
                  </a:lnTo>
                  <a:lnTo>
                    <a:pt x="178358" y="1076553"/>
                  </a:lnTo>
                  <a:lnTo>
                    <a:pt x="178358" y="1112812"/>
                  </a:lnTo>
                  <a:lnTo>
                    <a:pt x="172085" y="1106728"/>
                  </a:lnTo>
                  <a:lnTo>
                    <a:pt x="172250" y="1106881"/>
                  </a:lnTo>
                  <a:lnTo>
                    <a:pt x="178358" y="1112812"/>
                  </a:lnTo>
                  <a:lnTo>
                    <a:pt x="178358" y="1076553"/>
                  </a:lnTo>
                  <a:lnTo>
                    <a:pt x="175742" y="1073785"/>
                  </a:lnTo>
                  <a:lnTo>
                    <a:pt x="168503" y="1067498"/>
                  </a:lnTo>
                  <a:lnTo>
                    <a:pt x="167309" y="1066253"/>
                  </a:lnTo>
                  <a:lnTo>
                    <a:pt x="167309" y="1089253"/>
                  </a:lnTo>
                  <a:lnTo>
                    <a:pt x="167220" y="1089380"/>
                  </a:lnTo>
                  <a:lnTo>
                    <a:pt x="165684" y="1087818"/>
                  </a:lnTo>
                  <a:lnTo>
                    <a:pt x="167132" y="1089279"/>
                  </a:lnTo>
                  <a:lnTo>
                    <a:pt x="167309" y="1089253"/>
                  </a:lnTo>
                  <a:lnTo>
                    <a:pt x="167309" y="1066253"/>
                  </a:lnTo>
                  <a:lnTo>
                    <a:pt x="166090" y="1064971"/>
                  </a:lnTo>
                  <a:lnTo>
                    <a:pt x="165671" y="1064780"/>
                  </a:lnTo>
                  <a:lnTo>
                    <a:pt x="165392" y="1064514"/>
                  </a:lnTo>
                  <a:lnTo>
                    <a:pt x="165392" y="1100531"/>
                  </a:lnTo>
                  <a:lnTo>
                    <a:pt x="165188" y="1100302"/>
                  </a:lnTo>
                  <a:lnTo>
                    <a:pt x="165061" y="1097991"/>
                  </a:lnTo>
                  <a:lnTo>
                    <a:pt x="165265" y="1100226"/>
                  </a:lnTo>
                  <a:lnTo>
                    <a:pt x="165392" y="1100531"/>
                  </a:lnTo>
                  <a:lnTo>
                    <a:pt x="165392" y="1064514"/>
                  </a:lnTo>
                  <a:lnTo>
                    <a:pt x="164985" y="1064120"/>
                  </a:lnTo>
                  <a:lnTo>
                    <a:pt x="164985" y="1152613"/>
                  </a:lnTo>
                  <a:lnTo>
                    <a:pt x="164477" y="1152944"/>
                  </a:lnTo>
                  <a:lnTo>
                    <a:pt x="164477" y="1183259"/>
                  </a:lnTo>
                  <a:lnTo>
                    <a:pt x="160032" y="1186116"/>
                  </a:lnTo>
                  <a:lnTo>
                    <a:pt x="159092" y="1186713"/>
                  </a:lnTo>
                  <a:lnTo>
                    <a:pt x="157454" y="1187754"/>
                  </a:lnTo>
                  <a:lnTo>
                    <a:pt x="157454" y="1268869"/>
                  </a:lnTo>
                  <a:lnTo>
                    <a:pt x="157340" y="1268514"/>
                  </a:lnTo>
                  <a:lnTo>
                    <a:pt x="156819" y="1265466"/>
                  </a:lnTo>
                  <a:lnTo>
                    <a:pt x="156857" y="1265631"/>
                  </a:lnTo>
                  <a:lnTo>
                    <a:pt x="157289" y="1268171"/>
                  </a:lnTo>
                  <a:lnTo>
                    <a:pt x="157391" y="1268514"/>
                  </a:lnTo>
                  <a:lnTo>
                    <a:pt x="157454" y="1268869"/>
                  </a:lnTo>
                  <a:lnTo>
                    <a:pt x="157454" y="1187754"/>
                  </a:lnTo>
                  <a:lnTo>
                    <a:pt x="157403" y="1256258"/>
                  </a:lnTo>
                  <a:lnTo>
                    <a:pt x="157276" y="1256982"/>
                  </a:lnTo>
                  <a:lnTo>
                    <a:pt x="157035" y="1258938"/>
                  </a:lnTo>
                  <a:lnTo>
                    <a:pt x="157353" y="1256334"/>
                  </a:lnTo>
                  <a:lnTo>
                    <a:pt x="157264" y="1256474"/>
                  </a:lnTo>
                  <a:lnTo>
                    <a:pt x="157353" y="1256271"/>
                  </a:lnTo>
                  <a:lnTo>
                    <a:pt x="157403" y="1187780"/>
                  </a:lnTo>
                  <a:lnTo>
                    <a:pt x="155841" y="1188770"/>
                  </a:lnTo>
                  <a:lnTo>
                    <a:pt x="155841" y="1258849"/>
                  </a:lnTo>
                  <a:lnTo>
                    <a:pt x="155778" y="1259535"/>
                  </a:lnTo>
                  <a:lnTo>
                    <a:pt x="155702" y="1259078"/>
                  </a:lnTo>
                  <a:lnTo>
                    <a:pt x="155689" y="1259840"/>
                  </a:lnTo>
                  <a:lnTo>
                    <a:pt x="155651" y="1258836"/>
                  </a:lnTo>
                  <a:lnTo>
                    <a:pt x="155702" y="1259078"/>
                  </a:lnTo>
                  <a:lnTo>
                    <a:pt x="155841" y="1258849"/>
                  </a:lnTo>
                  <a:lnTo>
                    <a:pt x="155841" y="1188770"/>
                  </a:lnTo>
                  <a:lnTo>
                    <a:pt x="154762" y="1189456"/>
                  </a:lnTo>
                  <a:lnTo>
                    <a:pt x="154762" y="1253756"/>
                  </a:lnTo>
                  <a:lnTo>
                    <a:pt x="151320" y="1257922"/>
                  </a:lnTo>
                  <a:lnTo>
                    <a:pt x="151358" y="1258531"/>
                  </a:lnTo>
                  <a:lnTo>
                    <a:pt x="151371" y="1258735"/>
                  </a:lnTo>
                  <a:lnTo>
                    <a:pt x="151282" y="1258519"/>
                  </a:lnTo>
                  <a:lnTo>
                    <a:pt x="151180" y="1256334"/>
                  </a:lnTo>
                  <a:lnTo>
                    <a:pt x="151307" y="1257922"/>
                  </a:lnTo>
                  <a:lnTo>
                    <a:pt x="154724" y="1253794"/>
                  </a:lnTo>
                  <a:lnTo>
                    <a:pt x="154609" y="1252931"/>
                  </a:lnTo>
                  <a:lnTo>
                    <a:pt x="154762" y="1253756"/>
                  </a:lnTo>
                  <a:lnTo>
                    <a:pt x="154762" y="1189456"/>
                  </a:lnTo>
                  <a:lnTo>
                    <a:pt x="152768" y="1190701"/>
                  </a:lnTo>
                  <a:lnTo>
                    <a:pt x="160794" y="1185608"/>
                  </a:lnTo>
                  <a:lnTo>
                    <a:pt x="164477" y="1183259"/>
                  </a:lnTo>
                  <a:lnTo>
                    <a:pt x="164477" y="1152944"/>
                  </a:lnTo>
                  <a:lnTo>
                    <a:pt x="163753" y="1153414"/>
                  </a:lnTo>
                  <a:lnTo>
                    <a:pt x="163753" y="1170254"/>
                  </a:lnTo>
                  <a:lnTo>
                    <a:pt x="163715" y="1170393"/>
                  </a:lnTo>
                  <a:lnTo>
                    <a:pt x="163537" y="1170381"/>
                  </a:lnTo>
                  <a:lnTo>
                    <a:pt x="163626" y="1170254"/>
                  </a:lnTo>
                  <a:lnTo>
                    <a:pt x="163753" y="1170254"/>
                  </a:lnTo>
                  <a:lnTo>
                    <a:pt x="163753" y="1153414"/>
                  </a:lnTo>
                  <a:lnTo>
                    <a:pt x="161798" y="1154671"/>
                  </a:lnTo>
                  <a:lnTo>
                    <a:pt x="164973" y="1152613"/>
                  </a:lnTo>
                  <a:lnTo>
                    <a:pt x="164985" y="1064120"/>
                  </a:lnTo>
                  <a:lnTo>
                    <a:pt x="164033" y="1063205"/>
                  </a:lnTo>
                  <a:lnTo>
                    <a:pt x="164033" y="1086180"/>
                  </a:lnTo>
                  <a:lnTo>
                    <a:pt x="159613" y="1081862"/>
                  </a:lnTo>
                  <a:lnTo>
                    <a:pt x="159613" y="1117854"/>
                  </a:lnTo>
                  <a:lnTo>
                    <a:pt x="157530" y="1115733"/>
                  </a:lnTo>
                  <a:lnTo>
                    <a:pt x="156692" y="1114882"/>
                  </a:lnTo>
                  <a:lnTo>
                    <a:pt x="157530" y="1115733"/>
                  </a:lnTo>
                  <a:lnTo>
                    <a:pt x="157530" y="1114806"/>
                  </a:lnTo>
                  <a:lnTo>
                    <a:pt x="157645" y="1115847"/>
                  </a:lnTo>
                  <a:lnTo>
                    <a:pt x="159613" y="1117854"/>
                  </a:lnTo>
                  <a:lnTo>
                    <a:pt x="159613" y="1081862"/>
                  </a:lnTo>
                  <a:lnTo>
                    <a:pt x="158559" y="1080820"/>
                  </a:lnTo>
                  <a:lnTo>
                    <a:pt x="158559" y="1093038"/>
                  </a:lnTo>
                  <a:lnTo>
                    <a:pt x="158394" y="1092860"/>
                  </a:lnTo>
                  <a:lnTo>
                    <a:pt x="154749" y="1089596"/>
                  </a:lnTo>
                  <a:lnTo>
                    <a:pt x="154749" y="1089901"/>
                  </a:lnTo>
                  <a:lnTo>
                    <a:pt x="154698" y="1089634"/>
                  </a:lnTo>
                  <a:lnTo>
                    <a:pt x="154749" y="1089914"/>
                  </a:lnTo>
                  <a:lnTo>
                    <a:pt x="155740" y="1093876"/>
                  </a:lnTo>
                  <a:lnTo>
                    <a:pt x="155790" y="1094079"/>
                  </a:lnTo>
                  <a:lnTo>
                    <a:pt x="155740" y="1093876"/>
                  </a:lnTo>
                  <a:lnTo>
                    <a:pt x="154673" y="1089660"/>
                  </a:lnTo>
                  <a:lnTo>
                    <a:pt x="154635" y="1089482"/>
                  </a:lnTo>
                  <a:lnTo>
                    <a:pt x="152615" y="1081443"/>
                  </a:lnTo>
                  <a:lnTo>
                    <a:pt x="154546" y="1089101"/>
                  </a:lnTo>
                  <a:lnTo>
                    <a:pt x="152679" y="1081481"/>
                  </a:lnTo>
                  <a:lnTo>
                    <a:pt x="154635" y="1089380"/>
                  </a:lnTo>
                  <a:lnTo>
                    <a:pt x="154749" y="1089596"/>
                  </a:lnTo>
                  <a:lnTo>
                    <a:pt x="158394" y="1092860"/>
                  </a:lnTo>
                  <a:lnTo>
                    <a:pt x="158559" y="1093038"/>
                  </a:lnTo>
                  <a:lnTo>
                    <a:pt x="158559" y="1080820"/>
                  </a:lnTo>
                  <a:lnTo>
                    <a:pt x="157924" y="1080198"/>
                  </a:lnTo>
                  <a:lnTo>
                    <a:pt x="164033" y="1086180"/>
                  </a:lnTo>
                  <a:lnTo>
                    <a:pt x="164033" y="1063205"/>
                  </a:lnTo>
                  <a:lnTo>
                    <a:pt x="163245" y="1062431"/>
                  </a:lnTo>
                  <a:lnTo>
                    <a:pt x="161467" y="1062710"/>
                  </a:lnTo>
                  <a:lnTo>
                    <a:pt x="155905" y="1059891"/>
                  </a:lnTo>
                  <a:lnTo>
                    <a:pt x="152234" y="1059891"/>
                  </a:lnTo>
                  <a:lnTo>
                    <a:pt x="152234" y="1079004"/>
                  </a:lnTo>
                  <a:lnTo>
                    <a:pt x="152209" y="1079855"/>
                  </a:lnTo>
                  <a:lnTo>
                    <a:pt x="152146" y="1079588"/>
                  </a:lnTo>
                  <a:lnTo>
                    <a:pt x="152234" y="1079004"/>
                  </a:lnTo>
                  <a:lnTo>
                    <a:pt x="152234" y="1059891"/>
                  </a:lnTo>
                  <a:lnTo>
                    <a:pt x="152133" y="1199591"/>
                  </a:lnTo>
                  <a:lnTo>
                    <a:pt x="150101" y="1196162"/>
                  </a:lnTo>
                  <a:lnTo>
                    <a:pt x="150101" y="1242072"/>
                  </a:lnTo>
                  <a:lnTo>
                    <a:pt x="149415" y="1232903"/>
                  </a:lnTo>
                  <a:lnTo>
                    <a:pt x="126530" y="1231277"/>
                  </a:lnTo>
                  <a:lnTo>
                    <a:pt x="126530" y="1256753"/>
                  </a:lnTo>
                  <a:lnTo>
                    <a:pt x="126492" y="1257020"/>
                  </a:lnTo>
                  <a:lnTo>
                    <a:pt x="126415" y="1256753"/>
                  </a:lnTo>
                  <a:lnTo>
                    <a:pt x="126530" y="1231277"/>
                  </a:lnTo>
                  <a:lnTo>
                    <a:pt x="109778" y="1230071"/>
                  </a:lnTo>
                  <a:lnTo>
                    <a:pt x="108991" y="1230071"/>
                  </a:lnTo>
                  <a:lnTo>
                    <a:pt x="116116" y="1226261"/>
                  </a:lnTo>
                  <a:lnTo>
                    <a:pt x="116205" y="1225994"/>
                  </a:lnTo>
                  <a:lnTo>
                    <a:pt x="124028" y="1222451"/>
                  </a:lnTo>
                  <a:lnTo>
                    <a:pt x="137947" y="1213561"/>
                  </a:lnTo>
                  <a:lnTo>
                    <a:pt x="147142" y="1208481"/>
                  </a:lnTo>
                  <a:lnTo>
                    <a:pt x="147027" y="1206881"/>
                  </a:lnTo>
                  <a:lnTo>
                    <a:pt x="147269" y="1208417"/>
                  </a:lnTo>
                  <a:lnTo>
                    <a:pt x="148221" y="1214589"/>
                  </a:lnTo>
                  <a:lnTo>
                    <a:pt x="149415" y="1232903"/>
                  </a:lnTo>
                  <a:lnTo>
                    <a:pt x="150012" y="1241056"/>
                  </a:lnTo>
                  <a:lnTo>
                    <a:pt x="150101" y="1242072"/>
                  </a:lnTo>
                  <a:lnTo>
                    <a:pt x="150101" y="1196162"/>
                  </a:lnTo>
                  <a:lnTo>
                    <a:pt x="148475" y="1193419"/>
                  </a:lnTo>
                  <a:lnTo>
                    <a:pt x="147739" y="1193888"/>
                  </a:lnTo>
                  <a:lnTo>
                    <a:pt x="147739" y="1205623"/>
                  </a:lnTo>
                  <a:lnTo>
                    <a:pt x="147637" y="1204264"/>
                  </a:lnTo>
                  <a:lnTo>
                    <a:pt x="147408" y="1199756"/>
                  </a:lnTo>
                  <a:lnTo>
                    <a:pt x="147599" y="1203401"/>
                  </a:lnTo>
                  <a:lnTo>
                    <a:pt x="147688" y="1204696"/>
                  </a:lnTo>
                  <a:lnTo>
                    <a:pt x="147739" y="1205623"/>
                  </a:lnTo>
                  <a:lnTo>
                    <a:pt x="147739" y="1193888"/>
                  </a:lnTo>
                  <a:lnTo>
                    <a:pt x="147116" y="1194282"/>
                  </a:lnTo>
                  <a:lnTo>
                    <a:pt x="148399" y="1193457"/>
                  </a:lnTo>
                  <a:lnTo>
                    <a:pt x="148374" y="1193253"/>
                  </a:lnTo>
                  <a:lnTo>
                    <a:pt x="148475" y="1193419"/>
                  </a:lnTo>
                  <a:lnTo>
                    <a:pt x="152133" y="1199591"/>
                  </a:lnTo>
                  <a:lnTo>
                    <a:pt x="152133" y="1059891"/>
                  </a:lnTo>
                  <a:lnTo>
                    <a:pt x="152057" y="1080109"/>
                  </a:lnTo>
                  <a:lnTo>
                    <a:pt x="151942" y="1081087"/>
                  </a:lnTo>
                  <a:lnTo>
                    <a:pt x="152057" y="1080109"/>
                  </a:lnTo>
                  <a:lnTo>
                    <a:pt x="152057" y="1059891"/>
                  </a:lnTo>
                  <a:lnTo>
                    <a:pt x="151536" y="1059891"/>
                  </a:lnTo>
                  <a:lnTo>
                    <a:pt x="151536" y="1085189"/>
                  </a:lnTo>
                  <a:lnTo>
                    <a:pt x="151485" y="1086650"/>
                  </a:lnTo>
                  <a:lnTo>
                    <a:pt x="151295" y="1086472"/>
                  </a:lnTo>
                  <a:lnTo>
                    <a:pt x="151422" y="1086586"/>
                  </a:lnTo>
                  <a:lnTo>
                    <a:pt x="151472" y="1086180"/>
                  </a:lnTo>
                  <a:lnTo>
                    <a:pt x="151536" y="1085189"/>
                  </a:lnTo>
                  <a:lnTo>
                    <a:pt x="151536" y="1059891"/>
                  </a:lnTo>
                  <a:lnTo>
                    <a:pt x="150698" y="1059891"/>
                  </a:lnTo>
                  <a:lnTo>
                    <a:pt x="150393" y="1060069"/>
                  </a:lnTo>
                  <a:lnTo>
                    <a:pt x="150393" y="1072616"/>
                  </a:lnTo>
                  <a:lnTo>
                    <a:pt x="150304" y="1072337"/>
                  </a:lnTo>
                  <a:lnTo>
                    <a:pt x="150393" y="1072616"/>
                  </a:lnTo>
                  <a:lnTo>
                    <a:pt x="150393" y="1060069"/>
                  </a:lnTo>
                  <a:lnTo>
                    <a:pt x="148894" y="1060945"/>
                  </a:lnTo>
                  <a:lnTo>
                    <a:pt x="148894" y="1070406"/>
                  </a:lnTo>
                  <a:lnTo>
                    <a:pt x="148755" y="1070559"/>
                  </a:lnTo>
                  <a:lnTo>
                    <a:pt x="148818" y="1070343"/>
                  </a:lnTo>
                  <a:lnTo>
                    <a:pt x="148894" y="1060945"/>
                  </a:lnTo>
                  <a:lnTo>
                    <a:pt x="147980" y="1061466"/>
                  </a:lnTo>
                  <a:lnTo>
                    <a:pt x="147980" y="1069581"/>
                  </a:lnTo>
                  <a:lnTo>
                    <a:pt x="147802" y="1069416"/>
                  </a:lnTo>
                  <a:lnTo>
                    <a:pt x="147980" y="1069581"/>
                  </a:lnTo>
                  <a:lnTo>
                    <a:pt x="147980" y="1061466"/>
                  </a:lnTo>
                  <a:lnTo>
                    <a:pt x="146939" y="1062075"/>
                  </a:lnTo>
                  <a:lnTo>
                    <a:pt x="146939" y="1190650"/>
                  </a:lnTo>
                  <a:lnTo>
                    <a:pt x="146786" y="1188783"/>
                  </a:lnTo>
                  <a:lnTo>
                    <a:pt x="146481" y="1183779"/>
                  </a:lnTo>
                  <a:lnTo>
                    <a:pt x="146329" y="1184338"/>
                  </a:lnTo>
                  <a:lnTo>
                    <a:pt x="146291" y="1180566"/>
                  </a:lnTo>
                  <a:lnTo>
                    <a:pt x="146367" y="1181811"/>
                  </a:lnTo>
                  <a:lnTo>
                    <a:pt x="146481" y="1183779"/>
                  </a:lnTo>
                  <a:lnTo>
                    <a:pt x="146646" y="1183093"/>
                  </a:lnTo>
                  <a:lnTo>
                    <a:pt x="146545" y="1184744"/>
                  </a:lnTo>
                  <a:lnTo>
                    <a:pt x="146786" y="1188783"/>
                  </a:lnTo>
                  <a:lnTo>
                    <a:pt x="146900" y="1190701"/>
                  </a:lnTo>
                  <a:lnTo>
                    <a:pt x="146939" y="1062075"/>
                  </a:lnTo>
                  <a:lnTo>
                    <a:pt x="146634" y="1062253"/>
                  </a:lnTo>
                  <a:lnTo>
                    <a:pt x="146634" y="1068349"/>
                  </a:lnTo>
                  <a:lnTo>
                    <a:pt x="146138" y="1067917"/>
                  </a:lnTo>
                  <a:lnTo>
                    <a:pt x="146138" y="1178407"/>
                  </a:lnTo>
                  <a:lnTo>
                    <a:pt x="145224" y="1165352"/>
                  </a:lnTo>
                  <a:lnTo>
                    <a:pt x="145249" y="1165694"/>
                  </a:lnTo>
                  <a:lnTo>
                    <a:pt x="146138" y="1178407"/>
                  </a:lnTo>
                  <a:lnTo>
                    <a:pt x="146138" y="1067917"/>
                  </a:lnTo>
                  <a:lnTo>
                    <a:pt x="145681" y="1067498"/>
                  </a:lnTo>
                  <a:lnTo>
                    <a:pt x="146634" y="1068349"/>
                  </a:lnTo>
                  <a:lnTo>
                    <a:pt x="146634" y="1062253"/>
                  </a:lnTo>
                  <a:lnTo>
                    <a:pt x="145224" y="1063066"/>
                  </a:lnTo>
                  <a:lnTo>
                    <a:pt x="145224" y="1165313"/>
                  </a:lnTo>
                  <a:lnTo>
                    <a:pt x="145034" y="1162761"/>
                  </a:lnTo>
                  <a:lnTo>
                    <a:pt x="144868" y="1160551"/>
                  </a:lnTo>
                  <a:lnTo>
                    <a:pt x="144868" y="1188161"/>
                  </a:lnTo>
                  <a:lnTo>
                    <a:pt x="144030" y="1186891"/>
                  </a:lnTo>
                  <a:lnTo>
                    <a:pt x="142951" y="1185240"/>
                  </a:lnTo>
                  <a:lnTo>
                    <a:pt x="142951" y="1196911"/>
                  </a:lnTo>
                  <a:lnTo>
                    <a:pt x="142722" y="1197051"/>
                  </a:lnTo>
                  <a:lnTo>
                    <a:pt x="132918" y="1202410"/>
                  </a:lnTo>
                  <a:lnTo>
                    <a:pt x="142951" y="1196911"/>
                  </a:lnTo>
                  <a:lnTo>
                    <a:pt x="142951" y="1185240"/>
                  </a:lnTo>
                  <a:lnTo>
                    <a:pt x="141630" y="1183208"/>
                  </a:lnTo>
                  <a:lnTo>
                    <a:pt x="141528" y="1183055"/>
                  </a:lnTo>
                  <a:lnTo>
                    <a:pt x="141630" y="1183208"/>
                  </a:lnTo>
                  <a:lnTo>
                    <a:pt x="144030" y="1186878"/>
                  </a:lnTo>
                  <a:lnTo>
                    <a:pt x="144868" y="1188161"/>
                  </a:lnTo>
                  <a:lnTo>
                    <a:pt x="144868" y="1160551"/>
                  </a:lnTo>
                  <a:lnTo>
                    <a:pt x="144526" y="1155941"/>
                  </a:lnTo>
                  <a:lnTo>
                    <a:pt x="144653" y="1155776"/>
                  </a:lnTo>
                  <a:lnTo>
                    <a:pt x="144640" y="1157376"/>
                  </a:lnTo>
                  <a:lnTo>
                    <a:pt x="145034" y="1162761"/>
                  </a:lnTo>
                  <a:lnTo>
                    <a:pt x="145224" y="1165313"/>
                  </a:lnTo>
                  <a:lnTo>
                    <a:pt x="145224" y="1063066"/>
                  </a:lnTo>
                  <a:lnTo>
                    <a:pt x="143776" y="1063904"/>
                  </a:lnTo>
                  <a:lnTo>
                    <a:pt x="143776" y="1145895"/>
                  </a:lnTo>
                  <a:lnTo>
                    <a:pt x="139966" y="1105611"/>
                  </a:lnTo>
                  <a:lnTo>
                    <a:pt x="141808" y="1124394"/>
                  </a:lnTo>
                  <a:lnTo>
                    <a:pt x="141605" y="1122121"/>
                  </a:lnTo>
                  <a:lnTo>
                    <a:pt x="142887" y="1135405"/>
                  </a:lnTo>
                  <a:lnTo>
                    <a:pt x="141808" y="1124394"/>
                  </a:lnTo>
                  <a:lnTo>
                    <a:pt x="143776" y="1145895"/>
                  </a:lnTo>
                  <a:lnTo>
                    <a:pt x="143776" y="1063904"/>
                  </a:lnTo>
                  <a:lnTo>
                    <a:pt x="141922" y="1064971"/>
                  </a:lnTo>
                  <a:lnTo>
                    <a:pt x="141312" y="1064971"/>
                  </a:lnTo>
                  <a:lnTo>
                    <a:pt x="138887" y="1064971"/>
                  </a:lnTo>
                  <a:lnTo>
                    <a:pt x="138887" y="1093444"/>
                  </a:lnTo>
                  <a:lnTo>
                    <a:pt x="138595" y="1089748"/>
                  </a:lnTo>
                  <a:lnTo>
                    <a:pt x="138658" y="1090383"/>
                  </a:lnTo>
                  <a:lnTo>
                    <a:pt x="138620" y="1089926"/>
                  </a:lnTo>
                  <a:lnTo>
                    <a:pt x="138734" y="1090460"/>
                  </a:lnTo>
                  <a:lnTo>
                    <a:pt x="138887" y="1093444"/>
                  </a:lnTo>
                  <a:lnTo>
                    <a:pt x="138887" y="1064971"/>
                  </a:lnTo>
                  <a:lnTo>
                    <a:pt x="138239" y="1064971"/>
                  </a:lnTo>
                  <a:lnTo>
                    <a:pt x="138239" y="1096721"/>
                  </a:lnTo>
                  <a:lnTo>
                    <a:pt x="135712" y="1094092"/>
                  </a:lnTo>
                  <a:lnTo>
                    <a:pt x="138239" y="1096721"/>
                  </a:lnTo>
                  <a:lnTo>
                    <a:pt x="138239" y="1064971"/>
                  </a:lnTo>
                  <a:lnTo>
                    <a:pt x="137934" y="1064971"/>
                  </a:lnTo>
                  <a:lnTo>
                    <a:pt x="137934" y="1081379"/>
                  </a:lnTo>
                  <a:lnTo>
                    <a:pt x="137807" y="1079868"/>
                  </a:lnTo>
                  <a:lnTo>
                    <a:pt x="137845" y="1077417"/>
                  </a:lnTo>
                  <a:lnTo>
                    <a:pt x="137820" y="1079868"/>
                  </a:lnTo>
                  <a:lnTo>
                    <a:pt x="137934" y="1081379"/>
                  </a:lnTo>
                  <a:lnTo>
                    <a:pt x="137934" y="1064971"/>
                  </a:lnTo>
                  <a:lnTo>
                    <a:pt x="135763" y="1064971"/>
                  </a:lnTo>
                  <a:lnTo>
                    <a:pt x="135407" y="1065276"/>
                  </a:lnTo>
                  <a:lnTo>
                    <a:pt x="135407" y="1094155"/>
                  </a:lnTo>
                  <a:lnTo>
                    <a:pt x="133858" y="1092187"/>
                  </a:lnTo>
                  <a:lnTo>
                    <a:pt x="135343" y="1094079"/>
                  </a:lnTo>
                  <a:lnTo>
                    <a:pt x="135407" y="1065276"/>
                  </a:lnTo>
                  <a:lnTo>
                    <a:pt x="134264" y="1066241"/>
                  </a:lnTo>
                  <a:lnTo>
                    <a:pt x="133972" y="1066241"/>
                  </a:lnTo>
                  <a:lnTo>
                    <a:pt x="133705" y="1066723"/>
                  </a:lnTo>
                  <a:lnTo>
                    <a:pt x="132130" y="1068057"/>
                  </a:lnTo>
                  <a:lnTo>
                    <a:pt x="131597" y="1068311"/>
                  </a:lnTo>
                  <a:lnTo>
                    <a:pt x="129032" y="1068781"/>
                  </a:lnTo>
                  <a:lnTo>
                    <a:pt x="128879" y="1069073"/>
                  </a:lnTo>
                  <a:lnTo>
                    <a:pt x="128879" y="1086192"/>
                  </a:lnTo>
                  <a:lnTo>
                    <a:pt x="128778" y="1086650"/>
                  </a:lnTo>
                  <a:lnTo>
                    <a:pt x="128701" y="1086472"/>
                  </a:lnTo>
                  <a:lnTo>
                    <a:pt x="128879" y="1086192"/>
                  </a:lnTo>
                  <a:lnTo>
                    <a:pt x="128879" y="1069073"/>
                  </a:lnTo>
                  <a:lnTo>
                    <a:pt x="128473" y="1069822"/>
                  </a:lnTo>
                  <a:lnTo>
                    <a:pt x="127990" y="1070051"/>
                  </a:lnTo>
                  <a:lnTo>
                    <a:pt x="126758" y="1072616"/>
                  </a:lnTo>
                  <a:lnTo>
                    <a:pt x="125564" y="1075131"/>
                  </a:lnTo>
                  <a:lnTo>
                    <a:pt x="126123" y="1081036"/>
                  </a:lnTo>
                  <a:lnTo>
                    <a:pt x="125552" y="1075156"/>
                  </a:lnTo>
                  <a:lnTo>
                    <a:pt x="125336" y="1075550"/>
                  </a:lnTo>
                  <a:lnTo>
                    <a:pt x="125247" y="1077772"/>
                  </a:lnTo>
                  <a:lnTo>
                    <a:pt x="125514" y="1078801"/>
                  </a:lnTo>
                  <a:lnTo>
                    <a:pt x="125145" y="1077417"/>
                  </a:lnTo>
                  <a:lnTo>
                    <a:pt x="124917" y="1082751"/>
                  </a:lnTo>
                  <a:lnTo>
                    <a:pt x="127127" y="1085100"/>
                  </a:lnTo>
                  <a:lnTo>
                    <a:pt x="128320" y="1090371"/>
                  </a:lnTo>
                  <a:lnTo>
                    <a:pt x="129540" y="1095463"/>
                  </a:lnTo>
                  <a:lnTo>
                    <a:pt x="130606" y="1099146"/>
                  </a:lnTo>
                  <a:lnTo>
                    <a:pt x="131368" y="1101712"/>
                  </a:lnTo>
                  <a:lnTo>
                    <a:pt x="131483" y="1101915"/>
                  </a:lnTo>
                  <a:lnTo>
                    <a:pt x="138239" y="1105611"/>
                  </a:lnTo>
                  <a:lnTo>
                    <a:pt x="131394" y="1101877"/>
                  </a:lnTo>
                  <a:lnTo>
                    <a:pt x="132359" y="1109484"/>
                  </a:lnTo>
                  <a:lnTo>
                    <a:pt x="139992" y="1158951"/>
                  </a:lnTo>
                  <a:lnTo>
                    <a:pt x="140347" y="1161427"/>
                  </a:lnTo>
                  <a:lnTo>
                    <a:pt x="141262" y="1167422"/>
                  </a:lnTo>
                  <a:lnTo>
                    <a:pt x="141287" y="1167587"/>
                  </a:lnTo>
                  <a:lnTo>
                    <a:pt x="141325" y="1167815"/>
                  </a:lnTo>
                  <a:lnTo>
                    <a:pt x="141338" y="1168336"/>
                  </a:lnTo>
                  <a:lnTo>
                    <a:pt x="142328" y="1175270"/>
                  </a:lnTo>
                  <a:lnTo>
                    <a:pt x="141262" y="1167841"/>
                  </a:lnTo>
                  <a:lnTo>
                    <a:pt x="141236" y="1167625"/>
                  </a:lnTo>
                  <a:lnTo>
                    <a:pt x="133985" y="1171740"/>
                  </a:lnTo>
                  <a:lnTo>
                    <a:pt x="133985" y="1187500"/>
                  </a:lnTo>
                  <a:lnTo>
                    <a:pt x="130022" y="1189723"/>
                  </a:lnTo>
                  <a:lnTo>
                    <a:pt x="130022" y="1203985"/>
                  </a:lnTo>
                  <a:lnTo>
                    <a:pt x="125514" y="1206449"/>
                  </a:lnTo>
                  <a:lnTo>
                    <a:pt x="115163" y="1212049"/>
                  </a:lnTo>
                  <a:lnTo>
                    <a:pt x="130022" y="1203985"/>
                  </a:lnTo>
                  <a:lnTo>
                    <a:pt x="130022" y="1189723"/>
                  </a:lnTo>
                  <a:lnTo>
                    <a:pt x="121348" y="1194587"/>
                  </a:lnTo>
                  <a:lnTo>
                    <a:pt x="115011" y="1198118"/>
                  </a:lnTo>
                  <a:lnTo>
                    <a:pt x="133985" y="1187500"/>
                  </a:lnTo>
                  <a:lnTo>
                    <a:pt x="133985" y="1171740"/>
                  </a:lnTo>
                  <a:lnTo>
                    <a:pt x="126720" y="1175842"/>
                  </a:lnTo>
                  <a:lnTo>
                    <a:pt x="113487" y="1183259"/>
                  </a:lnTo>
                  <a:lnTo>
                    <a:pt x="102870" y="1189151"/>
                  </a:lnTo>
                  <a:lnTo>
                    <a:pt x="102870" y="1241501"/>
                  </a:lnTo>
                  <a:lnTo>
                    <a:pt x="100965" y="1254315"/>
                  </a:lnTo>
                  <a:lnTo>
                    <a:pt x="100850" y="1255560"/>
                  </a:lnTo>
                  <a:lnTo>
                    <a:pt x="102870" y="1241501"/>
                  </a:lnTo>
                  <a:lnTo>
                    <a:pt x="102870" y="1189151"/>
                  </a:lnTo>
                  <a:lnTo>
                    <a:pt x="93052" y="1194587"/>
                  </a:lnTo>
                  <a:lnTo>
                    <a:pt x="93027" y="1223911"/>
                  </a:lnTo>
                  <a:lnTo>
                    <a:pt x="90271" y="1225232"/>
                  </a:lnTo>
                  <a:lnTo>
                    <a:pt x="90271" y="1232611"/>
                  </a:lnTo>
                  <a:lnTo>
                    <a:pt x="84607" y="1230718"/>
                  </a:lnTo>
                  <a:lnTo>
                    <a:pt x="90271" y="1232611"/>
                  </a:lnTo>
                  <a:lnTo>
                    <a:pt x="90271" y="1225232"/>
                  </a:lnTo>
                  <a:lnTo>
                    <a:pt x="86131" y="1227213"/>
                  </a:lnTo>
                  <a:lnTo>
                    <a:pt x="92951" y="1223937"/>
                  </a:lnTo>
                  <a:lnTo>
                    <a:pt x="92938" y="1223733"/>
                  </a:lnTo>
                  <a:lnTo>
                    <a:pt x="93027" y="1223911"/>
                  </a:lnTo>
                  <a:lnTo>
                    <a:pt x="93027" y="1194612"/>
                  </a:lnTo>
                  <a:lnTo>
                    <a:pt x="83324" y="1199934"/>
                  </a:lnTo>
                  <a:lnTo>
                    <a:pt x="83324" y="1242491"/>
                  </a:lnTo>
                  <a:lnTo>
                    <a:pt x="83324" y="1242872"/>
                  </a:lnTo>
                  <a:lnTo>
                    <a:pt x="76962" y="1246581"/>
                  </a:lnTo>
                  <a:lnTo>
                    <a:pt x="83286" y="1242885"/>
                  </a:lnTo>
                  <a:lnTo>
                    <a:pt x="83324" y="1242491"/>
                  </a:lnTo>
                  <a:lnTo>
                    <a:pt x="77101" y="1245349"/>
                  </a:lnTo>
                  <a:lnTo>
                    <a:pt x="83324" y="1242491"/>
                  </a:lnTo>
                  <a:lnTo>
                    <a:pt x="83324" y="1199934"/>
                  </a:lnTo>
                  <a:lnTo>
                    <a:pt x="81622" y="1200861"/>
                  </a:lnTo>
                  <a:lnTo>
                    <a:pt x="70700" y="1206449"/>
                  </a:lnTo>
                  <a:lnTo>
                    <a:pt x="68986" y="1207325"/>
                  </a:lnTo>
                  <a:lnTo>
                    <a:pt x="68986" y="1252461"/>
                  </a:lnTo>
                  <a:lnTo>
                    <a:pt x="68795" y="1252537"/>
                  </a:lnTo>
                  <a:lnTo>
                    <a:pt x="68656" y="1252601"/>
                  </a:lnTo>
                  <a:lnTo>
                    <a:pt x="68592" y="1252334"/>
                  </a:lnTo>
                  <a:lnTo>
                    <a:pt x="68707" y="1252575"/>
                  </a:lnTo>
                  <a:lnTo>
                    <a:pt x="68859" y="1252423"/>
                  </a:lnTo>
                  <a:lnTo>
                    <a:pt x="68986" y="1252461"/>
                  </a:lnTo>
                  <a:lnTo>
                    <a:pt x="68986" y="1207325"/>
                  </a:lnTo>
                  <a:lnTo>
                    <a:pt x="66878" y="1208392"/>
                  </a:lnTo>
                  <a:lnTo>
                    <a:pt x="66878" y="1222451"/>
                  </a:lnTo>
                  <a:lnTo>
                    <a:pt x="63855" y="1223772"/>
                  </a:lnTo>
                  <a:lnTo>
                    <a:pt x="66878" y="1222451"/>
                  </a:lnTo>
                  <a:lnTo>
                    <a:pt x="66878" y="1208392"/>
                  </a:lnTo>
                  <a:lnTo>
                    <a:pt x="60693" y="1211516"/>
                  </a:lnTo>
                  <a:lnTo>
                    <a:pt x="60693" y="1239939"/>
                  </a:lnTo>
                  <a:lnTo>
                    <a:pt x="58305" y="1234592"/>
                  </a:lnTo>
                  <a:lnTo>
                    <a:pt x="58229" y="1234440"/>
                  </a:lnTo>
                  <a:lnTo>
                    <a:pt x="58305" y="1234592"/>
                  </a:lnTo>
                  <a:lnTo>
                    <a:pt x="60693" y="1239939"/>
                  </a:lnTo>
                  <a:lnTo>
                    <a:pt x="60693" y="1211516"/>
                  </a:lnTo>
                  <a:lnTo>
                    <a:pt x="57721" y="1213015"/>
                  </a:lnTo>
                  <a:lnTo>
                    <a:pt x="57721" y="1241056"/>
                  </a:lnTo>
                  <a:lnTo>
                    <a:pt x="57670" y="1249121"/>
                  </a:lnTo>
                  <a:lnTo>
                    <a:pt x="57670" y="1241069"/>
                  </a:lnTo>
                  <a:lnTo>
                    <a:pt x="57721" y="1213015"/>
                  </a:lnTo>
                  <a:lnTo>
                    <a:pt x="56527" y="1213612"/>
                  </a:lnTo>
                  <a:lnTo>
                    <a:pt x="55892" y="1213866"/>
                  </a:lnTo>
                  <a:lnTo>
                    <a:pt x="55892" y="1229423"/>
                  </a:lnTo>
                  <a:lnTo>
                    <a:pt x="53200" y="1238059"/>
                  </a:lnTo>
                  <a:lnTo>
                    <a:pt x="53149" y="1242758"/>
                  </a:lnTo>
                  <a:lnTo>
                    <a:pt x="52844" y="1242872"/>
                  </a:lnTo>
                  <a:lnTo>
                    <a:pt x="52882" y="1243063"/>
                  </a:lnTo>
                  <a:lnTo>
                    <a:pt x="53060" y="1243457"/>
                  </a:lnTo>
                  <a:lnTo>
                    <a:pt x="53174" y="1243685"/>
                  </a:lnTo>
                  <a:lnTo>
                    <a:pt x="53187" y="1244041"/>
                  </a:lnTo>
                  <a:lnTo>
                    <a:pt x="53060" y="1243457"/>
                  </a:lnTo>
                  <a:lnTo>
                    <a:pt x="52793" y="1242885"/>
                  </a:lnTo>
                  <a:lnTo>
                    <a:pt x="53098" y="1242771"/>
                  </a:lnTo>
                  <a:lnTo>
                    <a:pt x="53047" y="1238529"/>
                  </a:lnTo>
                  <a:lnTo>
                    <a:pt x="52933" y="1233881"/>
                  </a:lnTo>
                  <a:lnTo>
                    <a:pt x="53086" y="1233627"/>
                  </a:lnTo>
                  <a:lnTo>
                    <a:pt x="53047" y="1238529"/>
                  </a:lnTo>
                  <a:lnTo>
                    <a:pt x="55892" y="1229423"/>
                  </a:lnTo>
                  <a:lnTo>
                    <a:pt x="55892" y="1213866"/>
                  </a:lnTo>
                  <a:lnTo>
                    <a:pt x="44716" y="1218311"/>
                  </a:lnTo>
                  <a:lnTo>
                    <a:pt x="44716" y="1249121"/>
                  </a:lnTo>
                  <a:lnTo>
                    <a:pt x="44577" y="1249286"/>
                  </a:lnTo>
                  <a:lnTo>
                    <a:pt x="44640" y="1246987"/>
                  </a:lnTo>
                  <a:lnTo>
                    <a:pt x="44716" y="1249121"/>
                  </a:lnTo>
                  <a:lnTo>
                    <a:pt x="44716" y="1218311"/>
                  </a:lnTo>
                  <a:lnTo>
                    <a:pt x="43878" y="1218641"/>
                  </a:lnTo>
                  <a:lnTo>
                    <a:pt x="33070" y="1222857"/>
                  </a:lnTo>
                  <a:lnTo>
                    <a:pt x="25196" y="1225804"/>
                  </a:lnTo>
                  <a:lnTo>
                    <a:pt x="25196" y="1246581"/>
                  </a:lnTo>
                  <a:lnTo>
                    <a:pt x="20624" y="1234008"/>
                  </a:lnTo>
                  <a:lnTo>
                    <a:pt x="20586" y="1233881"/>
                  </a:lnTo>
                  <a:lnTo>
                    <a:pt x="20688" y="1233652"/>
                  </a:lnTo>
                  <a:lnTo>
                    <a:pt x="20624" y="1234008"/>
                  </a:lnTo>
                  <a:lnTo>
                    <a:pt x="20739" y="1233881"/>
                  </a:lnTo>
                  <a:lnTo>
                    <a:pt x="20662" y="1234097"/>
                  </a:lnTo>
                  <a:lnTo>
                    <a:pt x="25196" y="1246581"/>
                  </a:lnTo>
                  <a:lnTo>
                    <a:pt x="25196" y="1225804"/>
                  </a:lnTo>
                  <a:lnTo>
                    <a:pt x="21247" y="1227277"/>
                  </a:lnTo>
                  <a:lnTo>
                    <a:pt x="21247" y="1232471"/>
                  </a:lnTo>
                  <a:lnTo>
                    <a:pt x="21183" y="1232611"/>
                  </a:lnTo>
                  <a:lnTo>
                    <a:pt x="21082" y="1232382"/>
                  </a:lnTo>
                  <a:lnTo>
                    <a:pt x="21247" y="1232471"/>
                  </a:lnTo>
                  <a:lnTo>
                    <a:pt x="21247" y="1227277"/>
                  </a:lnTo>
                  <a:lnTo>
                    <a:pt x="13754" y="1230071"/>
                  </a:lnTo>
                  <a:lnTo>
                    <a:pt x="13373" y="1230071"/>
                  </a:lnTo>
                  <a:lnTo>
                    <a:pt x="9601" y="1231226"/>
                  </a:lnTo>
                  <a:lnTo>
                    <a:pt x="6654" y="1231341"/>
                  </a:lnTo>
                  <a:lnTo>
                    <a:pt x="5740" y="1232395"/>
                  </a:lnTo>
                  <a:lnTo>
                    <a:pt x="5041" y="1232611"/>
                  </a:lnTo>
                  <a:lnTo>
                    <a:pt x="4254" y="1233627"/>
                  </a:lnTo>
                  <a:lnTo>
                    <a:pt x="4064" y="1233703"/>
                  </a:lnTo>
                  <a:lnTo>
                    <a:pt x="4064" y="1252537"/>
                  </a:lnTo>
                  <a:lnTo>
                    <a:pt x="2019" y="1249121"/>
                  </a:lnTo>
                  <a:lnTo>
                    <a:pt x="4051" y="1252524"/>
                  </a:lnTo>
                  <a:lnTo>
                    <a:pt x="4064" y="1233703"/>
                  </a:lnTo>
                  <a:lnTo>
                    <a:pt x="3568" y="1233881"/>
                  </a:lnTo>
                  <a:lnTo>
                    <a:pt x="2286" y="1236167"/>
                  </a:lnTo>
                  <a:lnTo>
                    <a:pt x="1206" y="1237564"/>
                  </a:lnTo>
                  <a:lnTo>
                    <a:pt x="1168" y="1238161"/>
                  </a:lnTo>
                  <a:lnTo>
                    <a:pt x="1193" y="1238872"/>
                  </a:lnTo>
                  <a:lnTo>
                    <a:pt x="1168" y="1238161"/>
                  </a:lnTo>
                  <a:lnTo>
                    <a:pt x="1066" y="1243457"/>
                  </a:lnTo>
                  <a:lnTo>
                    <a:pt x="939" y="1243063"/>
                  </a:lnTo>
                  <a:lnTo>
                    <a:pt x="1028" y="1245311"/>
                  </a:lnTo>
                  <a:lnTo>
                    <a:pt x="1536" y="1247622"/>
                  </a:lnTo>
                  <a:lnTo>
                    <a:pt x="1422" y="1244536"/>
                  </a:lnTo>
                  <a:lnTo>
                    <a:pt x="1244" y="1240231"/>
                  </a:lnTo>
                  <a:lnTo>
                    <a:pt x="1447" y="1244612"/>
                  </a:lnTo>
                  <a:lnTo>
                    <a:pt x="1511" y="1244815"/>
                  </a:lnTo>
                  <a:lnTo>
                    <a:pt x="1422" y="1244536"/>
                  </a:lnTo>
                  <a:lnTo>
                    <a:pt x="1498" y="1246505"/>
                  </a:lnTo>
                  <a:lnTo>
                    <a:pt x="1612" y="1247914"/>
                  </a:lnTo>
                  <a:lnTo>
                    <a:pt x="1536" y="1247622"/>
                  </a:lnTo>
                  <a:lnTo>
                    <a:pt x="1701" y="1251661"/>
                  </a:lnTo>
                  <a:lnTo>
                    <a:pt x="4572" y="1254112"/>
                  </a:lnTo>
                  <a:lnTo>
                    <a:pt x="4813" y="1254315"/>
                  </a:lnTo>
                  <a:lnTo>
                    <a:pt x="7670" y="1256741"/>
                  </a:lnTo>
                  <a:lnTo>
                    <a:pt x="9461" y="1256741"/>
                  </a:lnTo>
                  <a:lnTo>
                    <a:pt x="11912" y="1258011"/>
                  </a:lnTo>
                  <a:lnTo>
                    <a:pt x="15252" y="1256741"/>
                  </a:lnTo>
                  <a:lnTo>
                    <a:pt x="19380" y="1256741"/>
                  </a:lnTo>
                  <a:lnTo>
                    <a:pt x="19812" y="1256487"/>
                  </a:lnTo>
                  <a:lnTo>
                    <a:pt x="23545" y="1254201"/>
                  </a:lnTo>
                  <a:lnTo>
                    <a:pt x="19812" y="1256487"/>
                  </a:lnTo>
                  <a:lnTo>
                    <a:pt x="39217" y="1255471"/>
                  </a:lnTo>
                  <a:lnTo>
                    <a:pt x="63423" y="1255471"/>
                  </a:lnTo>
                  <a:lnTo>
                    <a:pt x="75615" y="1255471"/>
                  </a:lnTo>
                  <a:lnTo>
                    <a:pt x="84785" y="1258023"/>
                  </a:lnTo>
                  <a:lnTo>
                    <a:pt x="103301" y="1260551"/>
                  </a:lnTo>
                  <a:lnTo>
                    <a:pt x="104838" y="1260792"/>
                  </a:lnTo>
                  <a:lnTo>
                    <a:pt x="105625" y="1261821"/>
                  </a:lnTo>
                  <a:lnTo>
                    <a:pt x="112623" y="1263091"/>
                  </a:lnTo>
                  <a:lnTo>
                    <a:pt x="126593" y="1264361"/>
                  </a:lnTo>
                  <a:lnTo>
                    <a:pt x="140576" y="1266901"/>
                  </a:lnTo>
                  <a:lnTo>
                    <a:pt x="152107" y="1267955"/>
                  </a:lnTo>
                  <a:lnTo>
                    <a:pt x="151714" y="1263205"/>
                  </a:lnTo>
                  <a:lnTo>
                    <a:pt x="151790" y="1263916"/>
                  </a:lnTo>
                  <a:lnTo>
                    <a:pt x="152031" y="1266901"/>
                  </a:lnTo>
                  <a:lnTo>
                    <a:pt x="152146" y="1267955"/>
                  </a:lnTo>
                  <a:lnTo>
                    <a:pt x="152158" y="1268171"/>
                  </a:lnTo>
                  <a:lnTo>
                    <a:pt x="152107" y="1267955"/>
                  </a:lnTo>
                  <a:lnTo>
                    <a:pt x="152387" y="1271498"/>
                  </a:lnTo>
                  <a:lnTo>
                    <a:pt x="152488" y="1272032"/>
                  </a:lnTo>
                  <a:lnTo>
                    <a:pt x="152933" y="1277188"/>
                  </a:lnTo>
                  <a:lnTo>
                    <a:pt x="154330" y="1288491"/>
                  </a:lnTo>
                  <a:lnTo>
                    <a:pt x="156298" y="1301191"/>
                  </a:lnTo>
                  <a:lnTo>
                    <a:pt x="157429" y="1305788"/>
                  </a:lnTo>
                  <a:lnTo>
                    <a:pt x="157175" y="1306271"/>
                  </a:lnTo>
                  <a:lnTo>
                    <a:pt x="159080" y="1312608"/>
                  </a:lnTo>
                  <a:lnTo>
                    <a:pt x="159156" y="1312887"/>
                  </a:lnTo>
                  <a:lnTo>
                    <a:pt x="159219" y="1313167"/>
                  </a:lnTo>
                  <a:lnTo>
                    <a:pt x="161023" y="1320241"/>
                  </a:lnTo>
                  <a:lnTo>
                    <a:pt x="161239" y="1320368"/>
                  </a:lnTo>
                  <a:lnTo>
                    <a:pt x="161963" y="1322781"/>
                  </a:lnTo>
                  <a:lnTo>
                    <a:pt x="166293" y="1331671"/>
                  </a:lnTo>
                  <a:lnTo>
                    <a:pt x="169291" y="1335481"/>
                  </a:lnTo>
                  <a:lnTo>
                    <a:pt x="173761" y="1338021"/>
                  </a:lnTo>
                  <a:lnTo>
                    <a:pt x="177203" y="1340116"/>
                  </a:lnTo>
                  <a:lnTo>
                    <a:pt x="177990" y="1341831"/>
                  </a:lnTo>
                  <a:lnTo>
                    <a:pt x="180403" y="1345641"/>
                  </a:lnTo>
                  <a:lnTo>
                    <a:pt x="181241" y="1346517"/>
                  </a:lnTo>
                  <a:lnTo>
                    <a:pt x="181381" y="1346911"/>
                  </a:lnTo>
                  <a:lnTo>
                    <a:pt x="183934" y="1349451"/>
                  </a:lnTo>
                  <a:lnTo>
                    <a:pt x="184962" y="1350391"/>
                  </a:lnTo>
                  <a:lnTo>
                    <a:pt x="188937" y="1354531"/>
                  </a:lnTo>
                  <a:lnTo>
                    <a:pt x="189496" y="1354531"/>
                  </a:lnTo>
                  <a:lnTo>
                    <a:pt x="197878" y="1355801"/>
                  </a:lnTo>
                  <a:lnTo>
                    <a:pt x="200253" y="1354531"/>
                  </a:lnTo>
                  <a:lnTo>
                    <a:pt x="209727" y="1349451"/>
                  </a:lnTo>
                  <a:lnTo>
                    <a:pt x="210883" y="1348181"/>
                  </a:lnTo>
                  <a:lnTo>
                    <a:pt x="211975" y="1346987"/>
                  </a:lnTo>
                  <a:lnTo>
                    <a:pt x="212445" y="1346911"/>
                  </a:lnTo>
                  <a:lnTo>
                    <a:pt x="213067" y="1345806"/>
                  </a:lnTo>
                  <a:lnTo>
                    <a:pt x="213207" y="1345641"/>
                  </a:lnTo>
                  <a:lnTo>
                    <a:pt x="219557" y="1334211"/>
                  </a:lnTo>
                  <a:lnTo>
                    <a:pt x="219430" y="1333741"/>
                  </a:lnTo>
                  <a:lnTo>
                    <a:pt x="224256" y="1322781"/>
                  </a:lnTo>
                  <a:lnTo>
                    <a:pt x="229222" y="1312621"/>
                  </a:lnTo>
                  <a:lnTo>
                    <a:pt x="235356" y="1297381"/>
                  </a:lnTo>
                  <a:lnTo>
                    <a:pt x="241401" y="1283411"/>
                  </a:lnTo>
                  <a:lnTo>
                    <a:pt x="244068" y="1277188"/>
                  </a:lnTo>
                  <a:lnTo>
                    <a:pt x="247827" y="1268285"/>
                  </a:lnTo>
                  <a:lnTo>
                    <a:pt x="247357" y="1269466"/>
                  </a:lnTo>
                  <a:lnTo>
                    <a:pt x="244068" y="1277188"/>
                  </a:lnTo>
                  <a:lnTo>
                    <a:pt x="268871" y="1279601"/>
                  </a:lnTo>
                  <a:lnTo>
                    <a:pt x="274828" y="1279601"/>
                  </a:lnTo>
                  <a:lnTo>
                    <a:pt x="288988" y="1279601"/>
                  </a:lnTo>
                  <a:lnTo>
                    <a:pt x="290271" y="1279601"/>
                  </a:lnTo>
                  <a:lnTo>
                    <a:pt x="298640" y="1280871"/>
                  </a:lnTo>
                  <a:lnTo>
                    <a:pt x="308279" y="1280871"/>
                  </a:lnTo>
                  <a:lnTo>
                    <a:pt x="315366" y="1280871"/>
                  </a:lnTo>
                  <a:lnTo>
                    <a:pt x="322453" y="1279601"/>
                  </a:lnTo>
                  <a:lnTo>
                    <a:pt x="324789" y="1279601"/>
                  </a:lnTo>
                  <a:lnTo>
                    <a:pt x="332066" y="1275740"/>
                  </a:lnTo>
                  <a:lnTo>
                    <a:pt x="332333" y="1275791"/>
                  </a:lnTo>
                  <a:lnTo>
                    <a:pt x="332955" y="1275270"/>
                  </a:lnTo>
                  <a:lnTo>
                    <a:pt x="334365" y="1274521"/>
                  </a:lnTo>
                  <a:lnTo>
                    <a:pt x="338543" y="1270711"/>
                  </a:lnTo>
                  <a:lnTo>
                    <a:pt x="339153" y="1268374"/>
                  </a:lnTo>
                  <a:lnTo>
                    <a:pt x="338391" y="1270711"/>
                  </a:lnTo>
                  <a:lnTo>
                    <a:pt x="339242" y="1268031"/>
                  </a:lnTo>
                  <a:lnTo>
                    <a:pt x="339153" y="1268374"/>
                  </a:lnTo>
                  <a:lnTo>
                    <a:pt x="340055" y="1265631"/>
                  </a:lnTo>
                  <a:lnTo>
                    <a:pt x="340144" y="1264615"/>
                  </a:lnTo>
                  <a:lnTo>
                    <a:pt x="341795" y="1258379"/>
                  </a:lnTo>
                  <a:lnTo>
                    <a:pt x="341833" y="1257922"/>
                  </a:lnTo>
                  <a:close/>
                </a:path>
                <a:path w="3323590" h="1356360">
                  <a:moveTo>
                    <a:pt x="476453" y="351790"/>
                  </a:moveTo>
                  <a:lnTo>
                    <a:pt x="475234" y="346710"/>
                  </a:lnTo>
                  <a:lnTo>
                    <a:pt x="471258" y="335280"/>
                  </a:lnTo>
                  <a:lnTo>
                    <a:pt x="466750" y="326390"/>
                  </a:lnTo>
                  <a:lnTo>
                    <a:pt x="446062" y="326390"/>
                  </a:lnTo>
                  <a:lnTo>
                    <a:pt x="445109" y="326390"/>
                  </a:lnTo>
                  <a:lnTo>
                    <a:pt x="448246" y="328930"/>
                  </a:lnTo>
                  <a:lnTo>
                    <a:pt x="454863" y="337820"/>
                  </a:lnTo>
                  <a:lnTo>
                    <a:pt x="457314" y="344170"/>
                  </a:lnTo>
                  <a:lnTo>
                    <a:pt x="460362" y="355600"/>
                  </a:lnTo>
                  <a:lnTo>
                    <a:pt x="464947" y="358140"/>
                  </a:lnTo>
                  <a:lnTo>
                    <a:pt x="473824" y="355600"/>
                  </a:lnTo>
                  <a:lnTo>
                    <a:pt x="476453" y="351790"/>
                  </a:lnTo>
                  <a:close/>
                </a:path>
                <a:path w="3323590" h="1356360">
                  <a:moveTo>
                    <a:pt x="2915983" y="606666"/>
                  </a:moveTo>
                  <a:lnTo>
                    <a:pt x="2914662" y="603643"/>
                  </a:lnTo>
                  <a:lnTo>
                    <a:pt x="2913875" y="601827"/>
                  </a:lnTo>
                  <a:lnTo>
                    <a:pt x="2896971" y="595236"/>
                  </a:lnTo>
                  <a:lnTo>
                    <a:pt x="2890799" y="592899"/>
                  </a:lnTo>
                  <a:lnTo>
                    <a:pt x="2874480" y="586930"/>
                  </a:lnTo>
                  <a:lnTo>
                    <a:pt x="2869463" y="585622"/>
                  </a:lnTo>
                  <a:lnTo>
                    <a:pt x="2865056" y="584352"/>
                  </a:lnTo>
                  <a:lnTo>
                    <a:pt x="2864116" y="584073"/>
                  </a:lnTo>
                  <a:lnTo>
                    <a:pt x="2857817" y="583755"/>
                  </a:lnTo>
                  <a:lnTo>
                    <a:pt x="2849308" y="587565"/>
                  </a:lnTo>
                  <a:lnTo>
                    <a:pt x="2847873" y="591350"/>
                  </a:lnTo>
                  <a:lnTo>
                    <a:pt x="2849638" y="595274"/>
                  </a:lnTo>
                  <a:lnTo>
                    <a:pt x="2850032" y="595858"/>
                  </a:lnTo>
                  <a:lnTo>
                    <a:pt x="2854579" y="600557"/>
                  </a:lnTo>
                  <a:lnTo>
                    <a:pt x="2860535" y="602602"/>
                  </a:lnTo>
                  <a:lnTo>
                    <a:pt x="2866059" y="603148"/>
                  </a:lnTo>
                  <a:lnTo>
                    <a:pt x="2870365" y="603694"/>
                  </a:lnTo>
                  <a:lnTo>
                    <a:pt x="2874746" y="605243"/>
                  </a:lnTo>
                  <a:lnTo>
                    <a:pt x="2879077" y="606666"/>
                  </a:lnTo>
                  <a:lnTo>
                    <a:pt x="2885148" y="608736"/>
                  </a:lnTo>
                  <a:lnTo>
                    <a:pt x="2891282" y="610971"/>
                  </a:lnTo>
                  <a:lnTo>
                    <a:pt x="2897390" y="613283"/>
                  </a:lnTo>
                  <a:lnTo>
                    <a:pt x="2907766" y="617347"/>
                  </a:lnTo>
                  <a:lnTo>
                    <a:pt x="2912605" y="615238"/>
                  </a:lnTo>
                  <a:lnTo>
                    <a:pt x="2915983" y="606666"/>
                  </a:lnTo>
                  <a:close/>
                </a:path>
                <a:path w="3323590" h="1356360">
                  <a:moveTo>
                    <a:pt x="3323082" y="544830"/>
                  </a:moveTo>
                  <a:lnTo>
                    <a:pt x="3323018" y="547204"/>
                  </a:lnTo>
                  <a:lnTo>
                    <a:pt x="3323069" y="538314"/>
                  </a:lnTo>
                  <a:lnTo>
                    <a:pt x="3323044" y="532130"/>
                  </a:lnTo>
                  <a:lnTo>
                    <a:pt x="3322967" y="525716"/>
                  </a:lnTo>
                  <a:lnTo>
                    <a:pt x="3322129" y="508000"/>
                  </a:lnTo>
                  <a:lnTo>
                    <a:pt x="3320237" y="490220"/>
                  </a:lnTo>
                  <a:lnTo>
                    <a:pt x="3320021" y="488950"/>
                  </a:lnTo>
                  <a:lnTo>
                    <a:pt x="3318370" y="479209"/>
                  </a:lnTo>
                  <a:lnTo>
                    <a:pt x="3318624" y="478790"/>
                  </a:lnTo>
                  <a:lnTo>
                    <a:pt x="3317227" y="472440"/>
                  </a:lnTo>
                  <a:lnTo>
                    <a:pt x="3315817" y="464820"/>
                  </a:lnTo>
                  <a:lnTo>
                    <a:pt x="3315462" y="464616"/>
                  </a:lnTo>
                  <a:lnTo>
                    <a:pt x="3314649" y="461010"/>
                  </a:lnTo>
                  <a:lnTo>
                    <a:pt x="3313506" y="455930"/>
                  </a:lnTo>
                  <a:lnTo>
                    <a:pt x="3308934" y="439420"/>
                  </a:lnTo>
                  <a:lnTo>
                    <a:pt x="3304883" y="427990"/>
                  </a:lnTo>
                  <a:lnTo>
                    <a:pt x="3303536" y="424180"/>
                  </a:lnTo>
                  <a:lnTo>
                    <a:pt x="3300031" y="415569"/>
                  </a:lnTo>
                  <a:lnTo>
                    <a:pt x="3300145" y="415290"/>
                  </a:lnTo>
                  <a:lnTo>
                    <a:pt x="3297326" y="408940"/>
                  </a:lnTo>
                  <a:lnTo>
                    <a:pt x="3294507" y="402590"/>
                  </a:lnTo>
                  <a:lnTo>
                    <a:pt x="3292703" y="398780"/>
                  </a:lnTo>
                  <a:lnTo>
                    <a:pt x="3290392" y="393700"/>
                  </a:lnTo>
                  <a:lnTo>
                    <a:pt x="3282950" y="378460"/>
                  </a:lnTo>
                  <a:lnTo>
                    <a:pt x="3279000" y="370840"/>
                  </a:lnTo>
                  <a:lnTo>
                    <a:pt x="3275038" y="363220"/>
                  </a:lnTo>
                  <a:lnTo>
                    <a:pt x="3266656" y="349250"/>
                  </a:lnTo>
                  <a:lnTo>
                    <a:pt x="3263011" y="342900"/>
                  </a:lnTo>
                  <a:lnTo>
                    <a:pt x="3262769" y="342861"/>
                  </a:lnTo>
                  <a:lnTo>
                    <a:pt x="3262020" y="341630"/>
                  </a:lnTo>
                  <a:lnTo>
                    <a:pt x="3257385" y="334010"/>
                  </a:lnTo>
                  <a:lnTo>
                    <a:pt x="3247694" y="320040"/>
                  </a:lnTo>
                  <a:lnTo>
                    <a:pt x="3243491" y="313690"/>
                  </a:lnTo>
                  <a:lnTo>
                    <a:pt x="3237611" y="304800"/>
                  </a:lnTo>
                  <a:lnTo>
                    <a:pt x="3227171" y="290842"/>
                  </a:lnTo>
                  <a:lnTo>
                    <a:pt x="3231438" y="297180"/>
                  </a:lnTo>
                  <a:lnTo>
                    <a:pt x="3227159" y="290830"/>
                  </a:lnTo>
                  <a:lnTo>
                    <a:pt x="3222079" y="284480"/>
                  </a:lnTo>
                  <a:lnTo>
                    <a:pt x="3214967" y="275590"/>
                  </a:lnTo>
                  <a:lnTo>
                    <a:pt x="3202216" y="260350"/>
                  </a:lnTo>
                  <a:lnTo>
                    <a:pt x="3197402" y="255270"/>
                  </a:lnTo>
                  <a:lnTo>
                    <a:pt x="3188982" y="246380"/>
                  </a:lnTo>
                  <a:lnTo>
                    <a:pt x="3179864" y="236220"/>
                  </a:lnTo>
                  <a:lnTo>
                    <a:pt x="3175317" y="231140"/>
                  </a:lnTo>
                  <a:lnTo>
                    <a:pt x="3170351" y="226060"/>
                  </a:lnTo>
                  <a:lnTo>
                    <a:pt x="3169970" y="226060"/>
                  </a:lnTo>
                  <a:lnTo>
                    <a:pt x="3159277" y="215900"/>
                  </a:lnTo>
                  <a:lnTo>
                    <a:pt x="3142500" y="201930"/>
                  </a:lnTo>
                  <a:lnTo>
                    <a:pt x="3139338" y="199390"/>
                  </a:lnTo>
                  <a:lnTo>
                    <a:pt x="3125101" y="187960"/>
                  </a:lnTo>
                  <a:lnTo>
                    <a:pt x="3107144" y="173990"/>
                  </a:lnTo>
                  <a:lnTo>
                    <a:pt x="3101479" y="170180"/>
                  </a:lnTo>
                  <a:lnTo>
                    <a:pt x="3086379" y="160020"/>
                  </a:lnTo>
                  <a:lnTo>
                    <a:pt x="3064992" y="147320"/>
                  </a:lnTo>
                  <a:lnTo>
                    <a:pt x="3043085" y="135890"/>
                  </a:lnTo>
                  <a:lnTo>
                    <a:pt x="3027388" y="127863"/>
                  </a:lnTo>
                  <a:lnTo>
                    <a:pt x="3027121" y="127000"/>
                  </a:lnTo>
                  <a:lnTo>
                    <a:pt x="3020733" y="124460"/>
                  </a:lnTo>
                  <a:lnTo>
                    <a:pt x="3014700" y="121920"/>
                  </a:lnTo>
                  <a:lnTo>
                    <a:pt x="2966008" y="101600"/>
                  </a:lnTo>
                  <a:lnTo>
                    <a:pt x="2938005" y="91440"/>
                  </a:lnTo>
                  <a:lnTo>
                    <a:pt x="2909709" y="82550"/>
                  </a:lnTo>
                  <a:lnTo>
                    <a:pt x="2902940" y="80010"/>
                  </a:lnTo>
                  <a:lnTo>
                    <a:pt x="2902280" y="80352"/>
                  </a:lnTo>
                  <a:lnTo>
                    <a:pt x="2875229" y="72390"/>
                  </a:lnTo>
                  <a:lnTo>
                    <a:pt x="2805265" y="57150"/>
                  </a:lnTo>
                  <a:lnTo>
                    <a:pt x="2769959" y="50800"/>
                  </a:lnTo>
                  <a:lnTo>
                    <a:pt x="2762961" y="49530"/>
                  </a:lnTo>
                  <a:lnTo>
                    <a:pt x="2762516" y="49872"/>
                  </a:lnTo>
                  <a:lnTo>
                    <a:pt x="2729141" y="45720"/>
                  </a:lnTo>
                  <a:lnTo>
                    <a:pt x="2647035" y="38100"/>
                  </a:lnTo>
                  <a:lnTo>
                    <a:pt x="2613126" y="37045"/>
                  </a:lnTo>
                  <a:lnTo>
                    <a:pt x="2612923" y="36830"/>
                  </a:lnTo>
                  <a:lnTo>
                    <a:pt x="2605875" y="36830"/>
                  </a:lnTo>
                  <a:lnTo>
                    <a:pt x="2432266" y="31953"/>
                  </a:lnTo>
                  <a:lnTo>
                    <a:pt x="2431161" y="31750"/>
                  </a:lnTo>
                  <a:lnTo>
                    <a:pt x="2424188" y="31750"/>
                  </a:lnTo>
                  <a:lnTo>
                    <a:pt x="2390000" y="31750"/>
                  </a:lnTo>
                  <a:lnTo>
                    <a:pt x="2307844" y="26670"/>
                  </a:lnTo>
                  <a:lnTo>
                    <a:pt x="2266861" y="22860"/>
                  </a:lnTo>
                  <a:lnTo>
                    <a:pt x="2273681" y="24130"/>
                  </a:lnTo>
                  <a:lnTo>
                    <a:pt x="2266848" y="22860"/>
                  </a:lnTo>
                  <a:lnTo>
                    <a:pt x="2127034" y="8382"/>
                  </a:lnTo>
                  <a:lnTo>
                    <a:pt x="2126450" y="7620"/>
                  </a:lnTo>
                  <a:lnTo>
                    <a:pt x="2119604" y="7620"/>
                  </a:lnTo>
                  <a:lnTo>
                    <a:pt x="2112734" y="6350"/>
                  </a:lnTo>
                  <a:lnTo>
                    <a:pt x="2112162" y="6819"/>
                  </a:lnTo>
                  <a:lnTo>
                    <a:pt x="2072373" y="2540"/>
                  </a:lnTo>
                  <a:lnTo>
                    <a:pt x="2024964" y="0"/>
                  </a:lnTo>
                  <a:lnTo>
                    <a:pt x="1930069" y="2540"/>
                  </a:lnTo>
                  <a:lnTo>
                    <a:pt x="1882813" y="7620"/>
                  </a:lnTo>
                  <a:lnTo>
                    <a:pt x="1878266" y="7620"/>
                  </a:lnTo>
                  <a:lnTo>
                    <a:pt x="1874951" y="11430"/>
                  </a:lnTo>
                  <a:lnTo>
                    <a:pt x="1875853" y="20320"/>
                  </a:lnTo>
                  <a:lnTo>
                    <a:pt x="1879587" y="24130"/>
                  </a:lnTo>
                  <a:lnTo>
                    <a:pt x="1883943" y="24130"/>
                  </a:lnTo>
                  <a:lnTo>
                    <a:pt x="1930501" y="22860"/>
                  </a:lnTo>
                  <a:lnTo>
                    <a:pt x="1977097" y="22860"/>
                  </a:lnTo>
                  <a:lnTo>
                    <a:pt x="2023668" y="24130"/>
                  </a:lnTo>
                  <a:lnTo>
                    <a:pt x="2070150" y="26670"/>
                  </a:lnTo>
                  <a:lnTo>
                    <a:pt x="2116480" y="31750"/>
                  </a:lnTo>
                  <a:lnTo>
                    <a:pt x="2123351" y="33020"/>
                  </a:lnTo>
                  <a:lnTo>
                    <a:pt x="2123694" y="32740"/>
                  </a:lnTo>
                  <a:lnTo>
                    <a:pt x="2264499" y="48260"/>
                  </a:lnTo>
                  <a:lnTo>
                    <a:pt x="2305951" y="52070"/>
                  </a:lnTo>
                  <a:lnTo>
                    <a:pt x="2347455" y="54610"/>
                  </a:lnTo>
                  <a:lnTo>
                    <a:pt x="2423401" y="56921"/>
                  </a:lnTo>
                  <a:lnTo>
                    <a:pt x="2423642" y="57150"/>
                  </a:lnTo>
                  <a:lnTo>
                    <a:pt x="2430576" y="57150"/>
                  </a:lnTo>
                  <a:lnTo>
                    <a:pt x="2597759" y="61861"/>
                  </a:lnTo>
                  <a:lnTo>
                    <a:pt x="2598077" y="62230"/>
                  </a:lnTo>
                  <a:lnTo>
                    <a:pt x="2605113" y="62230"/>
                  </a:lnTo>
                  <a:lnTo>
                    <a:pt x="2645473" y="63500"/>
                  </a:lnTo>
                  <a:lnTo>
                    <a:pt x="2725940" y="71120"/>
                  </a:lnTo>
                  <a:lnTo>
                    <a:pt x="2765958" y="76200"/>
                  </a:lnTo>
                  <a:lnTo>
                    <a:pt x="2834640" y="88900"/>
                  </a:lnTo>
                  <a:lnTo>
                    <a:pt x="2895168" y="104800"/>
                  </a:lnTo>
                  <a:lnTo>
                    <a:pt x="2895473" y="105410"/>
                  </a:lnTo>
                  <a:lnTo>
                    <a:pt x="2902254" y="106680"/>
                  </a:lnTo>
                  <a:lnTo>
                    <a:pt x="2909024" y="109220"/>
                  </a:lnTo>
                  <a:lnTo>
                    <a:pt x="2909430" y="109004"/>
                  </a:lnTo>
                  <a:lnTo>
                    <a:pt x="2929636" y="115570"/>
                  </a:lnTo>
                  <a:lnTo>
                    <a:pt x="2983471" y="135890"/>
                  </a:lnTo>
                  <a:lnTo>
                    <a:pt x="3003207" y="144487"/>
                  </a:lnTo>
                  <a:lnTo>
                    <a:pt x="3003308" y="144780"/>
                  </a:lnTo>
                  <a:lnTo>
                    <a:pt x="3009696" y="147320"/>
                  </a:lnTo>
                  <a:lnTo>
                    <a:pt x="3016097" y="151130"/>
                  </a:lnTo>
                  <a:lnTo>
                    <a:pt x="3016542" y="150977"/>
                  </a:lnTo>
                  <a:lnTo>
                    <a:pt x="3031083" y="158750"/>
                  </a:lnTo>
                  <a:lnTo>
                    <a:pt x="3052051" y="170180"/>
                  </a:lnTo>
                  <a:lnTo>
                    <a:pt x="3072511" y="181610"/>
                  </a:lnTo>
                  <a:lnTo>
                    <a:pt x="3086531" y="191465"/>
                  </a:lnTo>
                  <a:lnTo>
                    <a:pt x="3086570" y="191770"/>
                  </a:lnTo>
                  <a:lnTo>
                    <a:pt x="3092361" y="195580"/>
                  </a:lnTo>
                  <a:lnTo>
                    <a:pt x="3101162" y="201930"/>
                  </a:lnTo>
                  <a:lnTo>
                    <a:pt x="3109836" y="208280"/>
                  </a:lnTo>
                  <a:lnTo>
                    <a:pt x="3118370" y="214630"/>
                  </a:lnTo>
                  <a:lnTo>
                    <a:pt x="3126765" y="222250"/>
                  </a:lnTo>
                  <a:lnTo>
                    <a:pt x="3132302" y="226060"/>
                  </a:lnTo>
                  <a:lnTo>
                    <a:pt x="3137725" y="231140"/>
                  </a:lnTo>
                  <a:lnTo>
                    <a:pt x="3148139" y="241300"/>
                  </a:lnTo>
                  <a:lnTo>
                    <a:pt x="3152825" y="246380"/>
                  </a:lnTo>
                  <a:lnTo>
                    <a:pt x="3155277" y="248348"/>
                  </a:lnTo>
                  <a:lnTo>
                    <a:pt x="3157080" y="250190"/>
                  </a:lnTo>
                  <a:lnTo>
                    <a:pt x="3170148" y="262890"/>
                  </a:lnTo>
                  <a:lnTo>
                    <a:pt x="3182823" y="276860"/>
                  </a:lnTo>
                  <a:lnTo>
                    <a:pt x="3195040" y="292100"/>
                  </a:lnTo>
                  <a:lnTo>
                    <a:pt x="3202444" y="300951"/>
                  </a:lnTo>
                  <a:lnTo>
                    <a:pt x="3206712" y="306070"/>
                  </a:lnTo>
                  <a:lnTo>
                    <a:pt x="3210991" y="312420"/>
                  </a:lnTo>
                  <a:lnTo>
                    <a:pt x="3211309" y="312470"/>
                  </a:lnTo>
                  <a:lnTo>
                    <a:pt x="3216745" y="320040"/>
                  </a:lnTo>
                  <a:lnTo>
                    <a:pt x="3226435" y="334010"/>
                  </a:lnTo>
                  <a:lnTo>
                    <a:pt x="3235744" y="347980"/>
                  </a:lnTo>
                  <a:lnTo>
                    <a:pt x="3241103" y="356400"/>
                  </a:lnTo>
                  <a:lnTo>
                    <a:pt x="3241002" y="356870"/>
                  </a:lnTo>
                  <a:lnTo>
                    <a:pt x="3244646" y="361950"/>
                  </a:lnTo>
                  <a:lnTo>
                    <a:pt x="3252609" y="375920"/>
                  </a:lnTo>
                  <a:lnTo>
                    <a:pt x="3260140" y="389890"/>
                  </a:lnTo>
                  <a:lnTo>
                    <a:pt x="3267202" y="405130"/>
                  </a:lnTo>
                  <a:lnTo>
                    <a:pt x="3273793" y="419100"/>
                  </a:lnTo>
                  <a:lnTo>
                    <a:pt x="3288665" y="462280"/>
                  </a:lnTo>
                  <a:lnTo>
                    <a:pt x="3296589" y="510540"/>
                  </a:lnTo>
                  <a:lnTo>
                    <a:pt x="3297428" y="544347"/>
                  </a:lnTo>
                  <a:lnTo>
                    <a:pt x="3297402" y="546100"/>
                  </a:lnTo>
                  <a:lnTo>
                    <a:pt x="3294811" y="601980"/>
                  </a:lnTo>
                  <a:lnTo>
                    <a:pt x="3288563" y="656590"/>
                  </a:lnTo>
                  <a:lnTo>
                    <a:pt x="3281095" y="692073"/>
                  </a:lnTo>
                  <a:lnTo>
                    <a:pt x="3279317" y="699770"/>
                  </a:lnTo>
                  <a:lnTo>
                    <a:pt x="3281095" y="692073"/>
                  </a:lnTo>
                  <a:lnTo>
                    <a:pt x="3276384" y="708660"/>
                  </a:lnTo>
                  <a:lnTo>
                    <a:pt x="3270580" y="723900"/>
                  </a:lnTo>
                  <a:lnTo>
                    <a:pt x="3263671" y="739140"/>
                  </a:lnTo>
                  <a:lnTo>
                    <a:pt x="3255670" y="754380"/>
                  </a:lnTo>
                  <a:lnTo>
                    <a:pt x="3252038" y="759460"/>
                  </a:lnTo>
                  <a:lnTo>
                    <a:pt x="3252190" y="760158"/>
                  </a:lnTo>
                  <a:lnTo>
                    <a:pt x="3251085" y="762000"/>
                  </a:lnTo>
                  <a:lnTo>
                    <a:pt x="3246272" y="768350"/>
                  </a:lnTo>
                  <a:lnTo>
                    <a:pt x="3241256" y="775970"/>
                  </a:lnTo>
                  <a:lnTo>
                    <a:pt x="3236049" y="782320"/>
                  </a:lnTo>
                  <a:lnTo>
                    <a:pt x="3232112" y="787400"/>
                  </a:lnTo>
                  <a:lnTo>
                    <a:pt x="3228022" y="792480"/>
                  </a:lnTo>
                  <a:lnTo>
                    <a:pt x="3219462" y="802640"/>
                  </a:lnTo>
                  <a:lnTo>
                    <a:pt x="3214192" y="807720"/>
                  </a:lnTo>
                  <a:lnTo>
                    <a:pt x="3212071" y="810704"/>
                  </a:lnTo>
                  <a:lnTo>
                    <a:pt x="3195663" y="828040"/>
                  </a:lnTo>
                  <a:lnTo>
                    <a:pt x="3182251" y="842010"/>
                  </a:lnTo>
                  <a:lnTo>
                    <a:pt x="3167392" y="855980"/>
                  </a:lnTo>
                  <a:lnTo>
                    <a:pt x="3155404" y="868108"/>
                  </a:lnTo>
                  <a:lnTo>
                    <a:pt x="3136176" y="886460"/>
                  </a:lnTo>
                  <a:lnTo>
                    <a:pt x="3106420" y="914400"/>
                  </a:lnTo>
                  <a:lnTo>
                    <a:pt x="3092958" y="927100"/>
                  </a:lnTo>
                  <a:lnTo>
                    <a:pt x="3092602" y="927100"/>
                  </a:lnTo>
                  <a:lnTo>
                    <a:pt x="3087408" y="932180"/>
                  </a:lnTo>
                  <a:lnTo>
                    <a:pt x="3052775" y="962660"/>
                  </a:lnTo>
                  <a:lnTo>
                    <a:pt x="3035236" y="979170"/>
                  </a:lnTo>
                  <a:lnTo>
                    <a:pt x="3023362" y="989393"/>
                  </a:lnTo>
                  <a:lnTo>
                    <a:pt x="3022917" y="989330"/>
                  </a:lnTo>
                  <a:lnTo>
                    <a:pt x="3017545" y="994410"/>
                  </a:lnTo>
                  <a:lnTo>
                    <a:pt x="3012160" y="998220"/>
                  </a:lnTo>
                  <a:lnTo>
                    <a:pt x="3012109" y="998905"/>
                  </a:lnTo>
                  <a:lnTo>
                    <a:pt x="2999117" y="1009650"/>
                  </a:lnTo>
                  <a:lnTo>
                    <a:pt x="2980118" y="1023620"/>
                  </a:lnTo>
                  <a:lnTo>
                    <a:pt x="2960560" y="1037590"/>
                  </a:lnTo>
                  <a:lnTo>
                    <a:pt x="2940342" y="1050378"/>
                  </a:lnTo>
                  <a:lnTo>
                    <a:pt x="2946539" y="1046480"/>
                  </a:lnTo>
                  <a:lnTo>
                    <a:pt x="2934474" y="1054100"/>
                  </a:lnTo>
                  <a:lnTo>
                    <a:pt x="2940342" y="1050378"/>
                  </a:lnTo>
                  <a:lnTo>
                    <a:pt x="2918790" y="1062990"/>
                  </a:lnTo>
                  <a:lnTo>
                    <a:pt x="2896489" y="1074420"/>
                  </a:lnTo>
                  <a:lnTo>
                    <a:pt x="2873667" y="1084580"/>
                  </a:lnTo>
                  <a:lnTo>
                    <a:pt x="2857055" y="1090942"/>
                  </a:lnTo>
                  <a:lnTo>
                    <a:pt x="2823641" y="1103630"/>
                  </a:lnTo>
                  <a:lnTo>
                    <a:pt x="2769324" y="1121410"/>
                  </a:lnTo>
                  <a:lnTo>
                    <a:pt x="2749321" y="1126959"/>
                  </a:lnTo>
                  <a:lnTo>
                    <a:pt x="2748673" y="1126490"/>
                  </a:lnTo>
                  <a:lnTo>
                    <a:pt x="2736342" y="1130058"/>
                  </a:lnTo>
                  <a:lnTo>
                    <a:pt x="2735097" y="1130300"/>
                  </a:lnTo>
                  <a:lnTo>
                    <a:pt x="2735021" y="1130452"/>
                  </a:lnTo>
                  <a:lnTo>
                    <a:pt x="2709253" y="1137920"/>
                  </a:lnTo>
                  <a:lnTo>
                    <a:pt x="2676614" y="1145540"/>
                  </a:lnTo>
                  <a:lnTo>
                    <a:pt x="2643936" y="1154430"/>
                  </a:lnTo>
                  <a:lnTo>
                    <a:pt x="2618384" y="1161008"/>
                  </a:lnTo>
                  <a:lnTo>
                    <a:pt x="2617965" y="1160780"/>
                  </a:lnTo>
                  <a:lnTo>
                    <a:pt x="2615095" y="1161859"/>
                  </a:lnTo>
                  <a:lnTo>
                    <a:pt x="2604516" y="1164590"/>
                  </a:lnTo>
                  <a:lnTo>
                    <a:pt x="2604427" y="1164729"/>
                  </a:lnTo>
                  <a:lnTo>
                    <a:pt x="2574429" y="1170940"/>
                  </a:lnTo>
                  <a:lnTo>
                    <a:pt x="2537460" y="1179830"/>
                  </a:lnTo>
                  <a:lnTo>
                    <a:pt x="2500338" y="1187450"/>
                  </a:lnTo>
                  <a:lnTo>
                    <a:pt x="2469997" y="1192618"/>
                  </a:lnTo>
                  <a:lnTo>
                    <a:pt x="2469845" y="1192530"/>
                  </a:lnTo>
                  <a:lnTo>
                    <a:pt x="2463088" y="1193800"/>
                  </a:lnTo>
                  <a:lnTo>
                    <a:pt x="2422766" y="1200150"/>
                  </a:lnTo>
                  <a:lnTo>
                    <a:pt x="2341651" y="1207770"/>
                  </a:lnTo>
                  <a:lnTo>
                    <a:pt x="2300973" y="1210310"/>
                  </a:lnTo>
                  <a:lnTo>
                    <a:pt x="2218575" y="1214120"/>
                  </a:lnTo>
                  <a:lnTo>
                    <a:pt x="2191093" y="1214120"/>
                  </a:lnTo>
                  <a:lnTo>
                    <a:pt x="2151202" y="1215390"/>
                  </a:lnTo>
                  <a:lnTo>
                    <a:pt x="2038172" y="1215390"/>
                  </a:lnTo>
                  <a:lnTo>
                    <a:pt x="2024888" y="1215390"/>
                  </a:lnTo>
                  <a:lnTo>
                    <a:pt x="1754708" y="1215390"/>
                  </a:lnTo>
                  <a:lnTo>
                    <a:pt x="1748066" y="1215390"/>
                  </a:lnTo>
                  <a:lnTo>
                    <a:pt x="1741436" y="1215390"/>
                  </a:lnTo>
                  <a:lnTo>
                    <a:pt x="1741284" y="1215567"/>
                  </a:lnTo>
                  <a:lnTo>
                    <a:pt x="1699399" y="1216660"/>
                  </a:lnTo>
                  <a:lnTo>
                    <a:pt x="1650733" y="1215390"/>
                  </a:lnTo>
                  <a:lnTo>
                    <a:pt x="1602079" y="1215390"/>
                  </a:lnTo>
                  <a:lnTo>
                    <a:pt x="1560245" y="1214297"/>
                  </a:lnTo>
                  <a:lnTo>
                    <a:pt x="1560093" y="1214120"/>
                  </a:lnTo>
                  <a:lnTo>
                    <a:pt x="1553413" y="1214120"/>
                  </a:lnTo>
                  <a:lnTo>
                    <a:pt x="1458937" y="1211580"/>
                  </a:lnTo>
                  <a:lnTo>
                    <a:pt x="1364627" y="1203960"/>
                  </a:lnTo>
                  <a:lnTo>
                    <a:pt x="1273162" y="1196340"/>
                  </a:lnTo>
                  <a:lnTo>
                    <a:pt x="1181823" y="1186180"/>
                  </a:lnTo>
                  <a:lnTo>
                    <a:pt x="1175029" y="1184910"/>
                  </a:lnTo>
                  <a:lnTo>
                    <a:pt x="1174102" y="1185672"/>
                  </a:lnTo>
                  <a:lnTo>
                    <a:pt x="1009319" y="1166329"/>
                  </a:lnTo>
                  <a:lnTo>
                    <a:pt x="1008951" y="1165860"/>
                  </a:lnTo>
                  <a:lnTo>
                    <a:pt x="1002004" y="1164590"/>
                  </a:lnTo>
                  <a:lnTo>
                    <a:pt x="975436" y="1162050"/>
                  </a:lnTo>
                  <a:lnTo>
                    <a:pt x="913587" y="1153160"/>
                  </a:lnTo>
                  <a:lnTo>
                    <a:pt x="861199" y="1145540"/>
                  </a:lnTo>
                  <a:lnTo>
                    <a:pt x="826503" y="1139190"/>
                  </a:lnTo>
                  <a:lnTo>
                    <a:pt x="791845" y="1134110"/>
                  </a:lnTo>
                  <a:lnTo>
                    <a:pt x="764184" y="1129042"/>
                  </a:lnTo>
                  <a:lnTo>
                    <a:pt x="756920" y="1127709"/>
                  </a:lnTo>
                  <a:lnTo>
                    <a:pt x="750214" y="1126490"/>
                  </a:lnTo>
                  <a:lnTo>
                    <a:pt x="750011" y="1126642"/>
                  </a:lnTo>
                  <a:lnTo>
                    <a:pt x="724319" y="1122680"/>
                  </a:lnTo>
                  <a:lnTo>
                    <a:pt x="626021" y="1103630"/>
                  </a:lnTo>
                  <a:lnTo>
                    <a:pt x="605028" y="1098550"/>
                  </a:lnTo>
                  <a:lnTo>
                    <a:pt x="584073" y="1094740"/>
                  </a:lnTo>
                  <a:lnTo>
                    <a:pt x="563245" y="1088390"/>
                  </a:lnTo>
                  <a:lnTo>
                    <a:pt x="549617" y="1085024"/>
                  </a:lnTo>
                  <a:lnTo>
                    <a:pt x="549389" y="1084580"/>
                  </a:lnTo>
                  <a:lnTo>
                    <a:pt x="542632" y="1083310"/>
                  </a:lnTo>
                  <a:lnTo>
                    <a:pt x="535876" y="1080770"/>
                  </a:lnTo>
                  <a:lnTo>
                    <a:pt x="535749" y="1080833"/>
                  </a:lnTo>
                  <a:lnTo>
                    <a:pt x="486575" y="1062990"/>
                  </a:lnTo>
                  <a:lnTo>
                    <a:pt x="483857" y="1061720"/>
                  </a:lnTo>
                  <a:lnTo>
                    <a:pt x="459397" y="1050290"/>
                  </a:lnTo>
                  <a:lnTo>
                    <a:pt x="432955" y="1036320"/>
                  </a:lnTo>
                  <a:lnTo>
                    <a:pt x="439127" y="1040130"/>
                  </a:lnTo>
                  <a:lnTo>
                    <a:pt x="432930" y="1036307"/>
                  </a:lnTo>
                  <a:lnTo>
                    <a:pt x="426770" y="1032510"/>
                  </a:lnTo>
                  <a:lnTo>
                    <a:pt x="426440" y="1032611"/>
                  </a:lnTo>
                  <a:lnTo>
                    <a:pt x="410654" y="1023620"/>
                  </a:lnTo>
                  <a:lnTo>
                    <a:pt x="376999" y="999490"/>
                  </a:lnTo>
                  <a:lnTo>
                    <a:pt x="348830" y="976630"/>
                  </a:lnTo>
                  <a:lnTo>
                    <a:pt x="348678" y="976490"/>
                  </a:lnTo>
                  <a:lnTo>
                    <a:pt x="343877" y="971550"/>
                  </a:lnTo>
                  <a:lnTo>
                    <a:pt x="332714" y="960120"/>
                  </a:lnTo>
                  <a:lnTo>
                    <a:pt x="317550" y="943610"/>
                  </a:lnTo>
                  <a:lnTo>
                    <a:pt x="305473" y="928370"/>
                  </a:lnTo>
                  <a:lnTo>
                    <a:pt x="303466" y="925830"/>
                  </a:lnTo>
                  <a:lnTo>
                    <a:pt x="290537" y="906780"/>
                  </a:lnTo>
                  <a:lnTo>
                    <a:pt x="285991" y="899160"/>
                  </a:lnTo>
                  <a:lnTo>
                    <a:pt x="279158" y="887730"/>
                  </a:lnTo>
                  <a:lnTo>
                    <a:pt x="259956" y="848360"/>
                  </a:lnTo>
                  <a:lnTo>
                    <a:pt x="249262" y="817880"/>
                  </a:lnTo>
                  <a:lnTo>
                    <a:pt x="245986" y="806450"/>
                  </a:lnTo>
                  <a:lnTo>
                    <a:pt x="242062" y="783590"/>
                  </a:lnTo>
                  <a:lnTo>
                    <a:pt x="240385" y="762000"/>
                  </a:lnTo>
                  <a:lnTo>
                    <a:pt x="240372" y="750570"/>
                  </a:lnTo>
                  <a:lnTo>
                    <a:pt x="240487" y="737870"/>
                  </a:lnTo>
                  <a:lnTo>
                    <a:pt x="240068" y="745490"/>
                  </a:lnTo>
                  <a:lnTo>
                    <a:pt x="240830" y="731520"/>
                  </a:lnTo>
                  <a:lnTo>
                    <a:pt x="240487" y="737870"/>
                  </a:lnTo>
                  <a:lnTo>
                    <a:pt x="241528" y="725170"/>
                  </a:lnTo>
                  <a:lnTo>
                    <a:pt x="242481" y="713740"/>
                  </a:lnTo>
                  <a:lnTo>
                    <a:pt x="245897" y="688340"/>
                  </a:lnTo>
                  <a:lnTo>
                    <a:pt x="250672" y="662940"/>
                  </a:lnTo>
                  <a:lnTo>
                    <a:pt x="254190" y="648970"/>
                  </a:lnTo>
                  <a:lnTo>
                    <a:pt x="256743" y="638810"/>
                  </a:lnTo>
                  <a:lnTo>
                    <a:pt x="261759" y="622300"/>
                  </a:lnTo>
                  <a:lnTo>
                    <a:pt x="264071" y="614680"/>
                  </a:lnTo>
                  <a:lnTo>
                    <a:pt x="272389" y="589280"/>
                  </a:lnTo>
                  <a:lnTo>
                    <a:pt x="288544" y="549910"/>
                  </a:lnTo>
                  <a:lnTo>
                    <a:pt x="312026" y="500380"/>
                  </a:lnTo>
                  <a:lnTo>
                    <a:pt x="333997" y="459740"/>
                  </a:lnTo>
                  <a:lnTo>
                    <a:pt x="337096" y="454660"/>
                  </a:lnTo>
                  <a:lnTo>
                    <a:pt x="361505" y="414020"/>
                  </a:lnTo>
                  <a:lnTo>
                    <a:pt x="382930" y="379730"/>
                  </a:lnTo>
                  <a:lnTo>
                    <a:pt x="396798" y="359410"/>
                  </a:lnTo>
                  <a:lnTo>
                    <a:pt x="397090" y="359410"/>
                  </a:lnTo>
                  <a:lnTo>
                    <a:pt x="400697" y="354330"/>
                  </a:lnTo>
                  <a:lnTo>
                    <a:pt x="419798" y="332689"/>
                  </a:lnTo>
                  <a:lnTo>
                    <a:pt x="420014" y="332740"/>
                  </a:lnTo>
                  <a:lnTo>
                    <a:pt x="424891" y="328930"/>
                  </a:lnTo>
                  <a:lnTo>
                    <a:pt x="429641" y="326390"/>
                  </a:lnTo>
                  <a:lnTo>
                    <a:pt x="435457" y="323850"/>
                  </a:lnTo>
                  <a:lnTo>
                    <a:pt x="442264" y="325475"/>
                  </a:lnTo>
                  <a:lnTo>
                    <a:pt x="447814" y="325475"/>
                  </a:lnTo>
                  <a:lnTo>
                    <a:pt x="466280" y="325475"/>
                  </a:lnTo>
                  <a:lnTo>
                    <a:pt x="465455" y="323850"/>
                  </a:lnTo>
                  <a:lnTo>
                    <a:pt x="457352" y="313690"/>
                  </a:lnTo>
                  <a:lnTo>
                    <a:pt x="450964" y="309956"/>
                  </a:lnTo>
                  <a:lnTo>
                    <a:pt x="446633" y="307340"/>
                  </a:lnTo>
                  <a:lnTo>
                    <a:pt x="446328" y="307289"/>
                  </a:lnTo>
                  <a:lnTo>
                    <a:pt x="441833" y="306070"/>
                  </a:lnTo>
                  <a:lnTo>
                    <a:pt x="441007" y="306476"/>
                  </a:lnTo>
                  <a:lnTo>
                    <a:pt x="438277" y="306070"/>
                  </a:lnTo>
                  <a:lnTo>
                    <a:pt x="429920" y="306070"/>
                  </a:lnTo>
                  <a:lnTo>
                    <a:pt x="421817" y="308610"/>
                  </a:lnTo>
                  <a:lnTo>
                    <a:pt x="419112" y="309968"/>
                  </a:lnTo>
                  <a:lnTo>
                    <a:pt x="418706" y="309880"/>
                  </a:lnTo>
                  <a:lnTo>
                    <a:pt x="414324" y="312369"/>
                  </a:lnTo>
                  <a:lnTo>
                    <a:pt x="414185" y="312445"/>
                  </a:lnTo>
                  <a:lnTo>
                    <a:pt x="384302" y="341630"/>
                  </a:lnTo>
                  <a:lnTo>
                    <a:pt x="376034" y="353060"/>
                  </a:lnTo>
                  <a:lnTo>
                    <a:pt x="368058" y="363220"/>
                  </a:lnTo>
                  <a:lnTo>
                    <a:pt x="360324" y="374650"/>
                  </a:lnTo>
                  <a:lnTo>
                    <a:pt x="352780" y="386080"/>
                  </a:lnTo>
                  <a:lnTo>
                    <a:pt x="349567" y="391160"/>
                  </a:lnTo>
                  <a:lnTo>
                    <a:pt x="349618" y="391439"/>
                  </a:lnTo>
                  <a:lnTo>
                    <a:pt x="343027" y="402590"/>
                  </a:lnTo>
                  <a:lnTo>
                    <a:pt x="333438" y="417830"/>
                  </a:lnTo>
                  <a:lnTo>
                    <a:pt x="324002" y="433070"/>
                  </a:lnTo>
                  <a:lnTo>
                    <a:pt x="314667" y="448310"/>
                  </a:lnTo>
                  <a:lnTo>
                    <a:pt x="311505" y="453390"/>
                  </a:lnTo>
                  <a:lnTo>
                    <a:pt x="311569" y="453669"/>
                  </a:lnTo>
                  <a:lnTo>
                    <a:pt x="302933" y="468630"/>
                  </a:lnTo>
                  <a:lnTo>
                    <a:pt x="291757" y="490220"/>
                  </a:lnTo>
                  <a:lnTo>
                    <a:pt x="281101" y="510540"/>
                  </a:lnTo>
                  <a:lnTo>
                    <a:pt x="273888" y="525716"/>
                  </a:lnTo>
                  <a:lnTo>
                    <a:pt x="273583" y="525780"/>
                  </a:lnTo>
                  <a:lnTo>
                    <a:pt x="270852" y="532130"/>
                  </a:lnTo>
                  <a:lnTo>
                    <a:pt x="259969" y="556260"/>
                  </a:lnTo>
                  <a:lnTo>
                    <a:pt x="250101" y="581660"/>
                  </a:lnTo>
                  <a:lnTo>
                    <a:pt x="241261" y="607060"/>
                  </a:lnTo>
                  <a:lnTo>
                    <a:pt x="235419" y="626008"/>
                  </a:lnTo>
                  <a:lnTo>
                    <a:pt x="235254" y="626110"/>
                  </a:lnTo>
                  <a:lnTo>
                    <a:pt x="233438" y="632460"/>
                  </a:lnTo>
                  <a:lnTo>
                    <a:pt x="231609" y="638810"/>
                  </a:lnTo>
                  <a:lnTo>
                    <a:pt x="231724" y="639013"/>
                  </a:lnTo>
                  <a:lnTo>
                    <a:pt x="226822" y="657860"/>
                  </a:lnTo>
                  <a:lnTo>
                    <a:pt x="221576" y="684530"/>
                  </a:lnTo>
                  <a:lnTo>
                    <a:pt x="217754" y="709930"/>
                  </a:lnTo>
                  <a:lnTo>
                    <a:pt x="215988" y="730110"/>
                  </a:lnTo>
                  <a:lnTo>
                    <a:pt x="215823" y="730250"/>
                  </a:lnTo>
                  <a:lnTo>
                    <a:pt x="215417" y="736600"/>
                  </a:lnTo>
                  <a:lnTo>
                    <a:pt x="215011" y="744220"/>
                  </a:lnTo>
                  <a:lnTo>
                    <a:pt x="215290" y="744486"/>
                  </a:lnTo>
                  <a:lnTo>
                    <a:pt x="215011" y="762000"/>
                  </a:lnTo>
                  <a:lnTo>
                    <a:pt x="216865" y="787400"/>
                  </a:lnTo>
                  <a:lnTo>
                    <a:pt x="221132" y="811530"/>
                  </a:lnTo>
                  <a:lnTo>
                    <a:pt x="225983" y="828662"/>
                  </a:lnTo>
                  <a:lnTo>
                    <a:pt x="225679" y="829310"/>
                  </a:lnTo>
                  <a:lnTo>
                    <a:pt x="227952" y="835660"/>
                  </a:lnTo>
                  <a:lnTo>
                    <a:pt x="230238" y="843280"/>
                  </a:lnTo>
                  <a:lnTo>
                    <a:pt x="230797" y="843470"/>
                  </a:lnTo>
                  <a:lnTo>
                    <a:pt x="236258" y="858520"/>
                  </a:lnTo>
                  <a:lnTo>
                    <a:pt x="245884" y="880110"/>
                  </a:lnTo>
                  <a:lnTo>
                    <a:pt x="256806" y="900430"/>
                  </a:lnTo>
                  <a:lnTo>
                    <a:pt x="265163" y="914361"/>
                  </a:lnTo>
                  <a:lnTo>
                    <a:pt x="268986" y="920750"/>
                  </a:lnTo>
                  <a:lnTo>
                    <a:pt x="272821" y="927100"/>
                  </a:lnTo>
                  <a:lnTo>
                    <a:pt x="273354" y="927176"/>
                  </a:lnTo>
                  <a:lnTo>
                    <a:pt x="282790" y="941070"/>
                  </a:lnTo>
                  <a:lnTo>
                    <a:pt x="297865" y="960120"/>
                  </a:lnTo>
                  <a:lnTo>
                    <a:pt x="314071" y="977900"/>
                  </a:lnTo>
                  <a:lnTo>
                    <a:pt x="326136" y="990333"/>
                  </a:lnTo>
                  <a:lnTo>
                    <a:pt x="326148" y="990600"/>
                  </a:lnTo>
                  <a:lnTo>
                    <a:pt x="373938" y="1029970"/>
                  </a:lnTo>
                  <a:lnTo>
                    <a:pt x="420420" y="1059180"/>
                  </a:lnTo>
                  <a:lnTo>
                    <a:pt x="476427" y="1085850"/>
                  </a:lnTo>
                  <a:lnTo>
                    <a:pt x="534974" y="1107440"/>
                  </a:lnTo>
                  <a:lnTo>
                    <a:pt x="541731" y="1109980"/>
                  </a:lnTo>
                  <a:lnTo>
                    <a:pt x="542353" y="1109649"/>
                  </a:lnTo>
                  <a:lnTo>
                    <a:pt x="556183" y="1113790"/>
                  </a:lnTo>
                  <a:lnTo>
                    <a:pt x="620826" y="1129042"/>
                  </a:lnTo>
                  <a:lnTo>
                    <a:pt x="719759" y="1148080"/>
                  </a:lnTo>
                  <a:lnTo>
                    <a:pt x="752868" y="1153160"/>
                  </a:lnTo>
                  <a:lnTo>
                    <a:pt x="754265" y="1153414"/>
                  </a:lnTo>
                  <a:lnTo>
                    <a:pt x="759828" y="1154430"/>
                  </a:lnTo>
                  <a:lnTo>
                    <a:pt x="787641" y="1159510"/>
                  </a:lnTo>
                  <a:lnTo>
                    <a:pt x="822439" y="1164590"/>
                  </a:lnTo>
                  <a:lnTo>
                    <a:pt x="857262" y="1170940"/>
                  </a:lnTo>
                  <a:lnTo>
                    <a:pt x="972286" y="1187450"/>
                  </a:lnTo>
                  <a:lnTo>
                    <a:pt x="991514" y="1189266"/>
                  </a:lnTo>
                  <a:lnTo>
                    <a:pt x="992085" y="1189990"/>
                  </a:lnTo>
                  <a:lnTo>
                    <a:pt x="999070" y="1189990"/>
                  </a:lnTo>
                  <a:lnTo>
                    <a:pt x="1006030" y="1191260"/>
                  </a:lnTo>
                  <a:lnTo>
                    <a:pt x="1006563" y="1190828"/>
                  </a:lnTo>
                  <a:lnTo>
                    <a:pt x="1171854" y="1209865"/>
                  </a:lnTo>
                  <a:lnTo>
                    <a:pt x="1172184" y="1210310"/>
                  </a:lnTo>
                  <a:lnTo>
                    <a:pt x="1175473" y="1210310"/>
                  </a:lnTo>
                  <a:lnTo>
                    <a:pt x="1185837" y="1211580"/>
                  </a:lnTo>
                  <a:lnTo>
                    <a:pt x="1186383" y="1211122"/>
                  </a:lnTo>
                  <a:lnTo>
                    <a:pt x="1270723" y="1220470"/>
                  </a:lnTo>
                  <a:lnTo>
                    <a:pt x="1316609" y="1224280"/>
                  </a:lnTo>
                  <a:lnTo>
                    <a:pt x="1362519" y="1229360"/>
                  </a:lnTo>
                  <a:lnTo>
                    <a:pt x="1410068" y="1231900"/>
                  </a:lnTo>
                  <a:lnTo>
                    <a:pt x="1457655" y="1235710"/>
                  </a:lnTo>
                  <a:lnTo>
                    <a:pt x="1546059" y="1238059"/>
                  </a:lnTo>
                  <a:lnTo>
                    <a:pt x="1546250" y="1238250"/>
                  </a:lnTo>
                  <a:lnTo>
                    <a:pt x="1552943" y="1238250"/>
                  </a:lnTo>
                  <a:lnTo>
                    <a:pt x="1601749" y="1239520"/>
                  </a:lnTo>
                  <a:lnTo>
                    <a:pt x="2151507" y="1239520"/>
                  </a:lnTo>
                  <a:lnTo>
                    <a:pt x="2191499" y="1238250"/>
                  </a:lnTo>
                  <a:lnTo>
                    <a:pt x="2219185" y="1238250"/>
                  </a:lnTo>
                  <a:lnTo>
                    <a:pt x="2274544" y="1235710"/>
                  </a:lnTo>
                  <a:lnTo>
                    <a:pt x="2295512" y="1235710"/>
                  </a:lnTo>
                  <a:lnTo>
                    <a:pt x="2302205" y="1235710"/>
                  </a:lnTo>
                  <a:lnTo>
                    <a:pt x="2343607" y="1231900"/>
                  </a:lnTo>
                  <a:lnTo>
                    <a:pt x="2384920" y="1229360"/>
                  </a:lnTo>
                  <a:lnTo>
                    <a:pt x="2426106" y="1224280"/>
                  </a:lnTo>
                  <a:lnTo>
                    <a:pt x="2460180" y="1218996"/>
                  </a:lnTo>
                  <a:lnTo>
                    <a:pt x="2460421" y="1219200"/>
                  </a:lnTo>
                  <a:lnTo>
                    <a:pt x="2467127" y="1217930"/>
                  </a:lnTo>
                  <a:lnTo>
                    <a:pt x="2504897" y="1211580"/>
                  </a:lnTo>
                  <a:lnTo>
                    <a:pt x="2580017" y="1196340"/>
                  </a:lnTo>
                  <a:lnTo>
                    <a:pt x="2611983" y="1188720"/>
                  </a:lnTo>
                  <a:lnTo>
                    <a:pt x="2617317" y="1187450"/>
                  </a:lnTo>
                  <a:lnTo>
                    <a:pt x="2650134" y="1178560"/>
                  </a:lnTo>
                  <a:lnTo>
                    <a:pt x="2682925" y="1170940"/>
                  </a:lnTo>
                  <a:lnTo>
                    <a:pt x="2740952" y="1155179"/>
                  </a:lnTo>
                  <a:lnTo>
                    <a:pt x="2741650" y="1155700"/>
                  </a:lnTo>
                  <a:lnTo>
                    <a:pt x="2748419" y="1153160"/>
                  </a:lnTo>
                  <a:lnTo>
                    <a:pt x="2755188" y="1151890"/>
                  </a:lnTo>
                  <a:lnTo>
                    <a:pt x="2755544" y="1151229"/>
                  </a:lnTo>
                  <a:lnTo>
                    <a:pt x="2776537" y="1145540"/>
                  </a:lnTo>
                  <a:lnTo>
                    <a:pt x="2832265" y="1127709"/>
                  </a:lnTo>
                  <a:lnTo>
                    <a:pt x="2852839" y="1120089"/>
                  </a:lnTo>
                  <a:lnTo>
                    <a:pt x="2852966" y="1120140"/>
                  </a:lnTo>
                  <a:lnTo>
                    <a:pt x="2859570" y="1117600"/>
                  </a:lnTo>
                  <a:lnTo>
                    <a:pt x="2866174" y="1115060"/>
                  </a:lnTo>
                  <a:lnTo>
                    <a:pt x="2866275" y="1114793"/>
                  </a:lnTo>
                  <a:lnTo>
                    <a:pt x="2907830" y="1097280"/>
                  </a:lnTo>
                  <a:lnTo>
                    <a:pt x="2931198" y="1084580"/>
                  </a:lnTo>
                  <a:lnTo>
                    <a:pt x="2947403" y="1075524"/>
                  </a:lnTo>
                  <a:lnTo>
                    <a:pt x="2947911" y="1075690"/>
                  </a:lnTo>
                  <a:lnTo>
                    <a:pt x="2953943" y="1071880"/>
                  </a:lnTo>
                  <a:lnTo>
                    <a:pt x="2959976" y="1068070"/>
                  </a:lnTo>
                  <a:lnTo>
                    <a:pt x="2960039" y="1067803"/>
                  </a:lnTo>
                  <a:lnTo>
                    <a:pt x="2995206" y="1043940"/>
                  </a:lnTo>
                  <a:lnTo>
                    <a:pt x="3027972" y="1018400"/>
                  </a:lnTo>
                  <a:lnTo>
                    <a:pt x="3028823" y="1018540"/>
                  </a:lnTo>
                  <a:lnTo>
                    <a:pt x="3034207" y="1013460"/>
                  </a:lnTo>
                  <a:lnTo>
                    <a:pt x="3062440" y="989330"/>
                  </a:lnTo>
                  <a:lnTo>
                    <a:pt x="3069831" y="982980"/>
                  </a:lnTo>
                  <a:lnTo>
                    <a:pt x="3087408" y="966470"/>
                  </a:lnTo>
                  <a:lnTo>
                    <a:pt x="3100476" y="955040"/>
                  </a:lnTo>
                  <a:lnTo>
                    <a:pt x="3104832" y="951230"/>
                  </a:lnTo>
                  <a:lnTo>
                    <a:pt x="3130702" y="927100"/>
                  </a:lnTo>
                  <a:lnTo>
                    <a:pt x="3153765" y="905510"/>
                  </a:lnTo>
                  <a:lnTo>
                    <a:pt x="3165779" y="894080"/>
                  </a:lnTo>
                  <a:lnTo>
                    <a:pt x="3169069" y="890943"/>
                  </a:lnTo>
                  <a:lnTo>
                    <a:pt x="3169983" y="890270"/>
                  </a:lnTo>
                  <a:lnTo>
                    <a:pt x="3174504" y="885774"/>
                  </a:lnTo>
                  <a:lnTo>
                    <a:pt x="3175127" y="885190"/>
                  </a:lnTo>
                  <a:lnTo>
                    <a:pt x="3175152" y="883920"/>
                  </a:lnTo>
                  <a:lnTo>
                    <a:pt x="3175127" y="885164"/>
                  </a:lnTo>
                  <a:lnTo>
                    <a:pt x="3185325" y="875030"/>
                  </a:lnTo>
                  <a:lnTo>
                    <a:pt x="3194139" y="866140"/>
                  </a:lnTo>
                  <a:lnTo>
                    <a:pt x="3200438" y="859790"/>
                  </a:lnTo>
                  <a:lnTo>
                    <a:pt x="3215348" y="844550"/>
                  </a:lnTo>
                  <a:lnTo>
                    <a:pt x="3225127" y="834390"/>
                  </a:lnTo>
                  <a:lnTo>
                    <a:pt x="3225596" y="834390"/>
                  </a:lnTo>
                  <a:lnTo>
                    <a:pt x="3230016" y="829310"/>
                  </a:lnTo>
                  <a:lnTo>
                    <a:pt x="3234855" y="824230"/>
                  </a:lnTo>
                  <a:lnTo>
                    <a:pt x="3234677" y="819150"/>
                  </a:lnTo>
                  <a:lnTo>
                    <a:pt x="3234855" y="824141"/>
                  </a:lnTo>
                  <a:lnTo>
                    <a:pt x="3243122" y="815340"/>
                  </a:lnTo>
                  <a:lnTo>
                    <a:pt x="3250349" y="806450"/>
                  </a:lnTo>
                  <a:lnTo>
                    <a:pt x="3255518" y="800100"/>
                  </a:lnTo>
                  <a:lnTo>
                    <a:pt x="3267087" y="783590"/>
                  </a:lnTo>
                  <a:lnTo>
                    <a:pt x="3272802" y="774700"/>
                  </a:lnTo>
                  <a:lnTo>
                    <a:pt x="3273564" y="773506"/>
                  </a:lnTo>
                  <a:lnTo>
                    <a:pt x="3274060" y="773430"/>
                  </a:lnTo>
                  <a:lnTo>
                    <a:pt x="3277628" y="767181"/>
                  </a:lnTo>
                  <a:lnTo>
                    <a:pt x="3277717" y="767041"/>
                  </a:lnTo>
                  <a:lnTo>
                    <a:pt x="3281324" y="760730"/>
                  </a:lnTo>
                  <a:lnTo>
                    <a:pt x="3281248" y="760463"/>
                  </a:lnTo>
                  <a:lnTo>
                    <a:pt x="3286582" y="750570"/>
                  </a:lnTo>
                  <a:lnTo>
                    <a:pt x="3288944" y="745490"/>
                  </a:lnTo>
                  <a:lnTo>
                    <a:pt x="3294253" y="734060"/>
                  </a:lnTo>
                  <a:lnTo>
                    <a:pt x="3300704" y="716280"/>
                  </a:lnTo>
                  <a:lnTo>
                    <a:pt x="3302571" y="709930"/>
                  </a:lnTo>
                  <a:lnTo>
                    <a:pt x="3303600" y="706424"/>
                  </a:lnTo>
                  <a:lnTo>
                    <a:pt x="3304159" y="706120"/>
                  </a:lnTo>
                  <a:lnTo>
                    <a:pt x="3305924" y="698500"/>
                  </a:lnTo>
                  <a:lnTo>
                    <a:pt x="3307689" y="692150"/>
                  </a:lnTo>
                  <a:lnTo>
                    <a:pt x="3307537" y="691883"/>
                  </a:lnTo>
                  <a:lnTo>
                    <a:pt x="3309963" y="681990"/>
                  </a:lnTo>
                  <a:lnTo>
                    <a:pt x="3310280" y="680720"/>
                  </a:lnTo>
                  <a:lnTo>
                    <a:pt x="3313836" y="661670"/>
                  </a:lnTo>
                  <a:lnTo>
                    <a:pt x="3316655" y="642620"/>
                  </a:lnTo>
                  <a:lnTo>
                    <a:pt x="3317354" y="636270"/>
                  </a:lnTo>
                  <a:lnTo>
                    <a:pt x="3317900" y="631355"/>
                  </a:lnTo>
                  <a:lnTo>
                    <a:pt x="3318116" y="631190"/>
                  </a:lnTo>
                  <a:lnTo>
                    <a:pt x="3318764" y="623570"/>
                  </a:lnTo>
                  <a:lnTo>
                    <a:pt x="3319411" y="615950"/>
                  </a:lnTo>
                  <a:lnTo>
                    <a:pt x="3322548" y="565150"/>
                  </a:lnTo>
                  <a:lnTo>
                    <a:pt x="3322878" y="552513"/>
                  </a:lnTo>
                  <a:lnTo>
                    <a:pt x="3323005" y="549910"/>
                  </a:lnTo>
                  <a:lnTo>
                    <a:pt x="3323082" y="544830"/>
                  </a:lnTo>
                  <a:close/>
                </a:path>
                <a:path w="3323590" h="1356360">
                  <a:moveTo>
                    <a:pt x="3323209" y="538480"/>
                  </a:moveTo>
                  <a:lnTo>
                    <a:pt x="3323069" y="538314"/>
                  </a:lnTo>
                  <a:lnTo>
                    <a:pt x="3323082" y="544830"/>
                  </a:lnTo>
                  <a:lnTo>
                    <a:pt x="3323209" y="53848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4" name="object 1264"/>
          <p:cNvSpPr/>
          <p:nvPr/>
        </p:nvSpPr>
        <p:spPr>
          <a:xfrm>
            <a:off x="3871239" y="1273822"/>
            <a:ext cx="81280" cy="267970"/>
          </a:xfrm>
          <a:custGeom>
            <a:avLst/>
            <a:gdLst/>
            <a:ahLst/>
            <a:cxnLst/>
            <a:rect l="l" t="t" r="r" b="b"/>
            <a:pathLst>
              <a:path w="81279" h="267969">
                <a:moveTo>
                  <a:pt x="312" y="181989"/>
                </a:moveTo>
                <a:lnTo>
                  <a:pt x="9817" y="228844"/>
                </a:lnTo>
                <a:lnTo>
                  <a:pt x="43420" y="265692"/>
                </a:lnTo>
                <a:lnTo>
                  <a:pt x="47050" y="267926"/>
                </a:lnTo>
                <a:lnTo>
                  <a:pt x="51805" y="266795"/>
                </a:lnTo>
                <a:lnTo>
                  <a:pt x="56033" y="259926"/>
                </a:lnTo>
                <a:lnTo>
                  <a:pt x="55373" y="255721"/>
                </a:lnTo>
                <a:lnTo>
                  <a:pt x="52485" y="253250"/>
                </a:lnTo>
                <a:lnTo>
                  <a:pt x="45136" y="246194"/>
                </a:lnTo>
                <a:lnTo>
                  <a:pt x="25622" y="209870"/>
                </a:lnTo>
                <a:lnTo>
                  <a:pt x="22659" y="187552"/>
                </a:lnTo>
                <a:lnTo>
                  <a:pt x="17109" y="187552"/>
                </a:lnTo>
                <a:lnTo>
                  <a:pt x="4749" y="186912"/>
                </a:lnTo>
                <a:lnTo>
                  <a:pt x="312" y="181989"/>
                </a:lnTo>
                <a:close/>
              </a:path>
              <a:path w="81279" h="267969">
                <a:moveTo>
                  <a:pt x="22747" y="175463"/>
                </a:moveTo>
                <a:lnTo>
                  <a:pt x="321" y="175463"/>
                </a:lnTo>
                <a:lnTo>
                  <a:pt x="312" y="181989"/>
                </a:lnTo>
                <a:lnTo>
                  <a:pt x="4749" y="186912"/>
                </a:lnTo>
                <a:lnTo>
                  <a:pt x="17109" y="187552"/>
                </a:lnTo>
                <a:lnTo>
                  <a:pt x="22378" y="182803"/>
                </a:lnTo>
                <a:lnTo>
                  <a:pt x="22747" y="175463"/>
                </a:lnTo>
                <a:close/>
              </a:path>
              <a:path w="81279" h="267969">
                <a:moveTo>
                  <a:pt x="22703" y="176513"/>
                </a:moveTo>
                <a:lnTo>
                  <a:pt x="22378" y="182803"/>
                </a:lnTo>
                <a:lnTo>
                  <a:pt x="17109" y="187552"/>
                </a:lnTo>
                <a:lnTo>
                  <a:pt x="22659" y="187552"/>
                </a:lnTo>
                <a:lnTo>
                  <a:pt x="22703" y="176513"/>
                </a:lnTo>
                <a:close/>
              </a:path>
              <a:path w="81279" h="267969">
                <a:moveTo>
                  <a:pt x="320" y="175487"/>
                </a:moveTo>
                <a:lnTo>
                  <a:pt x="0" y="181642"/>
                </a:lnTo>
                <a:lnTo>
                  <a:pt x="312" y="181989"/>
                </a:lnTo>
                <a:lnTo>
                  <a:pt x="320" y="175487"/>
                </a:lnTo>
                <a:close/>
              </a:path>
              <a:path w="81279" h="267969">
                <a:moveTo>
                  <a:pt x="23428" y="164591"/>
                </a:moveTo>
                <a:lnTo>
                  <a:pt x="5830" y="164591"/>
                </a:lnTo>
                <a:lnTo>
                  <a:pt x="18159" y="165107"/>
                </a:lnTo>
                <a:lnTo>
                  <a:pt x="22962" y="170328"/>
                </a:lnTo>
                <a:lnTo>
                  <a:pt x="22703" y="176513"/>
                </a:lnTo>
                <a:lnTo>
                  <a:pt x="23428" y="164591"/>
                </a:lnTo>
                <a:close/>
              </a:path>
              <a:path w="81279" h="267969">
                <a:moveTo>
                  <a:pt x="5830" y="164591"/>
                </a:moveTo>
                <a:lnTo>
                  <a:pt x="774" y="169203"/>
                </a:lnTo>
                <a:lnTo>
                  <a:pt x="320" y="175487"/>
                </a:lnTo>
                <a:lnTo>
                  <a:pt x="22747" y="175463"/>
                </a:lnTo>
                <a:lnTo>
                  <a:pt x="22962" y="170328"/>
                </a:lnTo>
                <a:lnTo>
                  <a:pt x="18159" y="165107"/>
                </a:lnTo>
                <a:lnTo>
                  <a:pt x="5830" y="164591"/>
                </a:lnTo>
                <a:close/>
              </a:path>
              <a:path w="81279" h="267969">
                <a:moveTo>
                  <a:pt x="774" y="169203"/>
                </a:moveTo>
                <a:lnTo>
                  <a:pt x="626" y="169339"/>
                </a:lnTo>
                <a:lnTo>
                  <a:pt x="323" y="175415"/>
                </a:lnTo>
                <a:lnTo>
                  <a:pt x="774" y="169203"/>
                </a:lnTo>
                <a:close/>
              </a:path>
              <a:path w="81279" h="267969">
                <a:moveTo>
                  <a:pt x="9528" y="102485"/>
                </a:moveTo>
                <a:lnTo>
                  <a:pt x="6972" y="116119"/>
                </a:lnTo>
                <a:lnTo>
                  <a:pt x="3996" y="135811"/>
                </a:lnTo>
                <a:lnTo>
                  <a:pt x="1763" y="155600"/>
                </a:lnTo>
                <a:lnTo>
                  <a:pt x="774" y="169203"/>
                </a:lnTo>
                <a:lnTo>
                  <a:pt x="5830" y="164591"/>
                </a:lnTo>
                <a:lnTo>
                  <a:pt x="23428" y="164591"/>
                </a:lnTo>
                <a:lnTo>
                  <a:pt x="23863" y="157438"/>
                </a:lnTo>
                <a:lnTo>
                  <a:pt x="25787" y="138450"/>
                </a:lnTo>
                <a:lnTo>
                  <a:pt x="28427" y="119547"/>
                </a:lnTo>
                <a:lnTo>
                  <a:pt x="30031" y="110435"/>
                </a:lnTo>
                <a:lnTo>
                  <a:pt x="24836" y="110435"/>
                </a:lnTo>
                <a:lnTo>
                  <a:pt x="13197" y="108048"/>
                </a:lnTo>
                <a:lnTo>
                  <a:pt x="9528" y="102485"/>
                </a:lnTo>
                <a:close/>
              </a:path>
              <a:path w="81279" h="267969">
                <a:moveTo>
                  <a:pt x="17435" y="87027"/>
                </a:moveTo>
                <a:lnTo>
                  <a:pt x="11870" y="90742"/>
                </a:lnTo>
                <a:lnTo>
                  <a:pt x="10642" y="96545"/>
                </a:lnTo>
                <a:lnTo>
                  <a:pt x="9528" y="102485"/>
                </a:lnTo>
                <a:lnTo>
                  <a:pt x="13197" y="108048"/>
                </a:lnTo>
                <a:lnTo>
                  <a:pt x="24836" y="110435"/>
                </a:lnTo>
                <a:lnTo>
                  <a:pt x="30519" y="106686"/>
                </a:lnTo>
                <a:lnTo>
                  <a:pt x="31736" y="100750"/>
                </a:lnTo>
                <a:lnTo>
                  <a:pt x="32865" y="94919"/>
                </a:lnTo>
                <a:lnTo>
                  <a:pt x="29053" y="89276"/>
                </a:lnTo>
                <a:lnTo>
                  <a:pt x="17435" y="87027"/>
                </a:lnTo>
                <a:close/>
              </a:path>
              <a:path w="81279" h="267969">
                <a:moveTo>
                  <a:pt x="31736" y="100750"/>
                </a:moveTo>
                <a:lnTo>
                  <a:pt x="30519" y="106686"/>
                </a:lnTo>
                <a:lnTo>
                  <a:pt x="24836" y="110435"/>
                </a:lnTo>
                <a:lnTo>
                  <a:pt x="30031" y="110435"/>
                </a:lnTo>
                <a:lnTo>
                  <a:pt x="31736" y="100750"/>
                </a:lnTo>
                <a:close/>
              </a:path>
              <a:path w="81279" h="267969">
                <a:moveTo>
                  <a:pt x="10642" y="96545"/>
                </a:moveTo>
                <a:lnTo>
                  <a:pt x="9448" y="102364"/>
                </a:lnTo>
                <a:lnTo>
                  <a:pt x="10642" y="96545"/>
                </a:lnTo>
                <a:close/>
              </a:path>
              <a:path w="81279" h="267969">
                <a:moveTo>
                  <a:pt x="34550" y="87027"/>
                </a:moveTo>
                <a:lnTo>
                  <a:pt x="17435" y="87027"/>
                </a:lnTo>
                <a:lnTo>
                  <a:pt x="29053" y="89276"/>
                </a:lnTo>
                <a:lnTo>
                  <a:pt x="32865" y="94919"/>
                </a:lnTo>
                <a:lnTo>
                  <a:pt x="31736" y="100750"/>
                </a:lnTo>
                <a:lnTo>
                  <a:pt x="33465" y="92092"/>
                </a:lnTo>
                <a:lnTo>
                  <a:pt x="34550" y="87027"/>
                </a:lnTo>
                <a:close/>
              </a:path>
              <a:path w="81279" h="267969">
                <a:moveTo>
                  <a:pt x="11870" y="90742"/>
                </a:moveTo>
                <a:lnTo>
                  <a:pt x="10642" y="96545"/>
                </a:lnTo>
                <a:lnTo>
                  <a:pt x="11870" y="90742"/>
                </a:lnTo>
                <a:close/>
              </a:path>
              <a:path w="81279" h="267969">
                <a:moveTo>
                  <a:pt x="26197" y="39325"/>
                </a:moveTo>
                <a:lnTo>
                  <a:pt x="14587" y="78558"/>
                </a:lnTo>
                <a:lnTo>
                  <a:pt x="11870" y="90742"/>
                </a:lnTo>
                <a:lnTo>
                  <a:pt x="17435" y="87027"/>
                </a:lnTo>
                <a:lnTo>
                  <a:pt x="34550" y="87027"/>
                </a:lnTo>
                <a:lnTo>
                  <a:pt x="44483" y="49706"/>
                </a:lnTo>
                <a:lnTo>
                  <a:pt x="38995" y="49706"/>
                </a:lnTo>
                <a:lnTo>
                  <a:pt x="28541" y="45210"/>
                </a:lnTo>
                <a:lnTo>
                  <a:pt x="26197" y="39325"/>
                </a:lnTo>
                <a:close/>
              </a:path>
              <a:path w="81279" h="267969">
                <a:moveTo>
                  <a:pt x="36521" y="26339"/>
                </a:moveTo>
                <a:lnTo>
                  <a:pt x="30591" y="28772"/>
                </a:lnTo>
                <a:lnTo>
                  <a:pt x="28373" y="33929"/>
                </a:lnTo>
                <a:lnTo>
                  <a:pt x="26197" y="39325"/>
                </a:lnTo>
                <a:lnTo>
                  <a:pt x="28541" y="45210"/>
                </a:lnTo>
                <a:lnTo>
                  <a:pt x="38995" y="49706"/>
                </a:lnTo>
                <a:lnTo>
                  <a:pt x="45054" y="47292"/>
                </a:lnTo>
                <a:lnTo>
                  <a:pt x="47382" y="41872"/>
                </a:lnTo>
                <a:lnTo>
                  <a:pt x="49524" y="36601"/>
                </a:lnTo>
                <a:lnTo>
                  <a:pt x="46987" y="30592"/>
                </a:lnTo>
                <a:lnTo>
                  <a:pt x="36521" y="26339"/>
                </a:lnTo>
                <a:close/>
              </a:path>
              <a:path w="81279" h="267969">
                <a:moveTo>
                  <a:pt x="47382" y="41872"/>
                </a:moveTo>
                <a:lnTo>
                  <a:pt x="45054" y="47292"/>
                </a:lnTo>
                <a:lnTo>
                  <a:pt x="38995" y="49706"/>
                </a:lnTo>
                <a:lnTo>
                  <a:pt x="44483" y="49706"/>
                </a:lnTo>
                <a:lnTo>
                  <a:pt x="45099" y="47873"/>
                </a:lnTo>
                <a:lnTo>
                  <a:pt x="47382" y="41872"/>
                </a:lnTo>
                <a:close/>
              </a:path>
              <a:path w="81279" h="267969">
                <a:moveTo>
                  <a:pt x="28373" y="33929"/>
                </a:moveTo>
                <a:lnTo>
                  <a:pt x="26127" y="39151"/>
                </a:lnTo>
                <a:lnTo>
                  <a:pt x="26197" y="39325"/>
                </a:lnTo>
                <a:lnTo>
                  <a:pt x="28373" y="33929"/>
                </a:lnTo>
                <a:close/>
              </a:path>
              <a:path w="81279" h="267969">
                <a:moveTo>
                  <a:pt x="54697" y="26339"/>
                </a:moveTo>
                <a:lnTo>
                  <a:pt x="36521" y="26339"/>
                </a:lnTo>
                <a:lnTo>
                  <a:pt x="46987" y="30592"/>
                </a:lnTo>
                <a:lnTo>
                  <a:pt x="49524" y="36601"/>
                </a:lnTo>
                <a:lnTo>
                  <a:pt x="51791" y="31340"/>
                </a:lnTo>
                <a:lnTo>
                  <a:pt x="54697" y="26339"/>
                </a:lnTo>
                <a:close/>
              </a:path>
              <a:path w="81279" h="267969">
                <a:moveTo>
                  <a:pt x="43115" y="7716"/>
                </a:moveTo>
                <a:lnTo>
                  <a:pt x="40148" y="11678"/>
                </a:lnTo>
                <a:lnTo>
                  <a:pt x="33870" y="21677"/>
                </a:lnTo>
                <a:lnTo>
                  <a:pt x="31015" y="27784"/>
                </a:lnTo>
                <a:lnTo>
                  <a:pt x="28726" y="33107"/>
                </a:lnTo>
                <a:lnTo>
                  <a:pt x="30591" y="28772"/>
                </a:lnTo>
                <a:lnTo>
                  <a:pt x="36521" y="26339"/>
                </a:lnTo>
                <a:lnTo>
                  <a:pt x="54697" y="26339"/>
                </a:lnTo>
                <a:lnTo>
                  <a:pt x="55869" y="24322"/>
                </a:lnTo>
                <a:lnTo>
                  <a:pt x="53324" y="24322"/>
                </a:lnTo>
                <a:lnTo>
                  <a:pt x="47292" y="22840"/>
                </a:lnTo>
                <a:lnTo>
                  <a:pt x="41677" y="13572"/>
                </a:lnTo>
                <a:lnTo>
                  <a:pt x="43115" y="7716"/>
                </a:lnTo>
                <a:close/>
              </a:path>
              <a:path w="81279" h="267969">
                <a:moveTo>
                  <a:pt x="52853" y="2298"/>
                </a:moveTo>
                <a:lnTo>
                  <a:pt x="47793" y="4733"/>
                </a:lnTo>
                <a:lnTo>
                  <a:pt x="43320" y="7441"/>
                </a:lnTo>
                <a:lnTo>
                  <a:pt x="43115" y="7716"/>
                </a:lnTo>
                <a:lnTo>
                  <a:pt x="41677" y="13572"/>
                </a:lnTo>
                <a:lnTo>
                  <a:pt x="47292" y="22840"/>
                </a:lnTo>
                <a:lnTo>
                  <a:pt x="53324" y="24322"/>
                </a:lnTo>
                <a:lnTo>
                  <a:pt x="58350" y="21265"/>
                </a:lnTo>
                <a:lnTo>
                  <a:pt x="58624" y="21081"/>
                </a:lnTo>
                <a:lnTo>
                  <a:pt x="63167" y="17563"/>
                </a:lnTo>
                <a:lnTo>
                  <a:pt x="63950" y="11400"/>
                </a:lnTo>
                <a:lnTo>
                  <a:pt x="57607" y="3209"/>
                </a:lnTo>
                <a:lnTo>
                  <a:pt x="52853" y="2298"/>
                </a:lnTo>
                <a:close/>
              </a:path>
              <a:path w="81279" h="267969">
                <a:moveTo>
                  <a:pt x="58624" y="21081"/>
                </a:moveTo>
                <a:lnTo>
                  <a:pt x="58350" y="21265"/>
                </a:lnTo>
                <a:lnTo>
                  <a:pt x="53324" y="24322"/>
                </a:lnTo>
                <a:lnTo>
                  <a:pt x="55869" y="24322"/>
                </a:lnTo>
                <a:lnTo>
                  <a:pt x="57039" y="22308"/>
                </a:lnTo>
                <a:lnTo>
                  <a:pt x="58624" y="21081"/>
                </a:lnTo>
                <a:close/>
              </a:path>
              <a:path w="81279" h="267969">
                <a:moveTo>
                  <a:pt x="67571" y="0"/>
                </a:moveTo>
                <a:lnTo>
                  <a:pt x="60744" y="63"/>
                </a:lnTo>
                <a:lnTo>
                  <a:pt x="54056" y="1719"/>
                </a:lnTo>
                <a:lnTo>
                  <a:pt x="52853" y="2298"/>
                </a:lnTo>
                <a:lnTo>
                  <a:pt x="57607" y="3209"/>
                </a:lnTo>
                <a:lnTo>
                  <a:pt x="63950" y="11400"/>
                </a:lnTo>
                <a:lnTo>
                  <a:pt x="63167" y="17563"/>
                </a:lnTo>
                <a:lnTo>
                  <a:pt x="58624" y="21081"/>
                </a:lnTo>
                <a:lnTo>
                  <a:pt x="61434" y="19190"/>
                </a:lnTo>
                <a:lnTo>
                  <a:pt x="65040" y="17720"/>
                </a:lnTo>
                <a:lnTo>
                  <a:pt x="77249" y="17720"/>
                </a:lnTo>
                <a:lnTo>
                  <a:pt x="78433" y="17019"/>
                </a:lnTo>
                <a:lnTo>
                  <a:pt x="80773" y="7890"/>
                </a:lnTo>
                <a:lnTo>
                  <a:pt x="78496" y="3393"/>
                </a:lnTo>
                <a:lnTo>
                  <a:pt x="74294" y="1709"/>
                </a:lnTo>
                <a:lnTo>
                  <a:pt x="67571" y="0"/>
                </a:lnTo>
                <a:close/>
              </a:path>
              <a:path w="81279" h="267969">
                <a:moveTo>
                  <a:pt x="77249" y="17720"/>
                </a:moveTo>
                <a:lnTo>
                  <a:pt x="65040" y="17720"/>
                </a:lnTo>
                <a:lnTo>
                  <a:pt x="73562" y="19903"/>
                </a:lnTo>
                <a:lnTo>
                  <a:pt x="77249" y="17720"/>
                </a:lnTo>
                <a:close/>
              </a:path>
              <a:path w="81279" h="267969">
                <a:moveTo>
                  <a:pt x="43320" y="7441"/>
                </a:moveTo>
                <a:lnTo>
                  <a:pt x="43158" y="7539"/>
                </a:lnTo>
                <a:lnTo>
                  <a:pt x="43115" y="7716"/>
                </a:lnTo>
                <a:lnTo>
                  <a:pt x="43320" y="7441"/>
                </a:lnTo>
                <a:close/>
              </a:path>
              <a:path w="81279" h="267969">
                <a:moveTo>
                  <a:pt x="52144" y="2162"/>
                </a:moveTo>
                <a:lnTo>
                  <a:pt x="43413" y="7317"/>
                </a:lnTo>
                <a:lnTo>
                  <a:pt x="47793" y="4733"/>
                </a:lnTo>
                <a:lnTo>
                  <a:pt x="52853" y="2298"/>
                </a:lnTo>
                <a:lnTo>
                  <a:pt x="52144" y="2162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5" name="object 12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016184" y="1276899"/>
            <a:ext cx="367031" cy="240295"/>
          </a:xfrm>
          <a:prstGeom prst="rect">
            <a:avLst/>
          </a:prstGeom>
        </p:spPr>
      </p:pic>
      <p:pic>
        <p:nvPicPr>
          <p:cNvPr id="1266" name="object 126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442171" y="1203959"/>
            <a:ext cx="319192" cy="314717"/>
          </a:xfrm>
          <a:prstGeom prst="rect">
            <a:avLst/>
          </a:prstGeom>
        </p:spPr>
      </p:pic>
      <p:pic>
        <p:nvPicPr>
          <p:cNvPr id="1267" name="object 126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853175" y="1211059"/>
            <a:ext cx="89846" cy="179849"/>
          </a:xfrm>
          <a:prstGeom prst="rect">
            <a:avLst/>
          </a:prstGeom>
        </p:spPr>
      </p:pic>
      <p:sp>
        <p:nvSpPr>
          <p:cNvPr id="1268" name="object 1268"/>
          <p:cNvSpPr/>
          <p:nvPr/>
        </p:nvSpPr>
        <p:spPr>
          <a:xfrm>
            <a:off x="2625966" y="1470545"/>
            <a:ext cx="2637155" cy="783590"/>
          </a:xfrm>
          <a:custGeom>
            <a:avLst/>
            <a:gdLst/>
            <a:ahLst/>
            <a:cxnLst/>
            <a:rect l="l" t="t" r="r" b="b"/>
            <a:pathLst>
              <a:path w="2637154" h="783589">
                <a:moveTo>
                  <a:pt x="845369" y="782319"/>
                </a:moveTo>
                <a:lnTo>
                  <a:pt x="852448" y="783589"/>
                </a:lnTo>
                <a:lnTo>
                  <a:pt x="853203" y="782781"/>
                </a:lnTo>
                <a:lnTo>
                  <a:pt x="845369" y="782319"/>
                </a:lnTo>
                <a:close/>
              </a:path>
              <a:path w="2637154" h="783589">
                <a:moveTo>
                  <a:pt x="853702" y="757363"/>
                </a:moveTo>
                <a:lnTo>
                  <a:pt x="858859" y="763269"/>
                </a:lnTo>
                <a:lnTo>
                  <a:pt x="858380" y="777239"/>
                </a:lnTo>
                <a:lnTo>
                  <a:pt x="853203" y="782781"/>
                </a:lnTo>
                <a:lnTo>
                  <a:pt x="866926" y="783589"/>
                </a:lnTo>
                <a:lnTo>
                  <a:pt x="924536" y="783589"/>
                </a:lnTo>
                <a:lnTo>
                  <a:pt x="918810" y="778510"/>
                </a:lnTo>
                <a:lnTo>
                  <a:pt x="918850" y="764539"/>
                </a:lnTo>
                <a:lnTo>
                  <a:pt x="924608" y="758189"/>
                </a:lnTo>
                <a:lnTo>
                  <a:pt x="867594" y="758189"/>
                </a:lnTo>
                <a:lnTo>
                  <a:pt x="853702" y="757363"/>
                </a:lnTo>
                <a:close/>
              </a:path>
              <a:path w="2637154" h="783589">
                <a:moveTo>
                  <a:pt x="938775" y="758189"/>
                </a:moveTo>
                <a:lnTo>
                  <a:pt x="924608" y="758189"/>
                </a:lnTo>
                <a:lnTo>
                  <a:pt x="918850" y="764539"/>
                </a:lnTo>
                <a:lnTo>
                  <a:pt x="918810" y="778510"/>
                </a:lnTo>
                <a:lnTo>
                  <a:pt x="924536" y="783589"/>
                </a:lnTo>
                <a:lnTo>
                  <a:pt x="938701" y="783589"/>
                </a:lnTo>
                <a:lnTo>
                  <a:pt x="944459" y="778510"/>
                </a:lnTo>
                <a:lnTo>
                  <a:pt x="944389" y="764417"/>
                </a:lnTo>
                <a:lnTo>
                  <a:pt x="938775" y="758189"/>
                </a:lnTo>
                <a:close/>
              </a:path>
              <a:path w="2637154" h="783589">
                <a:moveTo>
                  <a:pt x="1028646" y="755650"/>
                </a:moveTo>
                <a:lnTo>
                  <a:pt x="980187" y="758189"/>
                </a:lnTo>
                <a:lnTo>
                  <a:pt x="938775" y="758189"/>
                </a:lnTo>
                <a:lnTo>
                  <a:pt x="944389" y="764417"/>
                </a:lnTo>
                <a:lnTo>
                  <a:pt x="944459" y="778510"/>
                </a:lnTo>
                <a:lnTo>
                  <a:pt x="938701" y="783589"/>
                </a:lnTo>
                <a:lnTo>
                  <a:pt x="980842" y="783589"/>
                </a:lnTo>
                <a:lnTo>
                  <a:pt x="1022135" y="781457"/>
                </a:lnTo>
                <a:lnTo>
                  <a:pt x="1016913" y="775969"/>
                </a:lnTo>
                <a:lnTo>
                  <a:pt x="1016150" y="762000"/>
                </a:lnTo>
                <a:lnTo>
                  <a:pt x="1021574" y="756919"/>
                </a:lnTo>
                <a:lnTo>
                  <a:pt x="1028646" y="755650"/>
                </a:lnTo>
                <a:close/>
              </a:path>
              <a:path w="2637154" h="783589">
                <a:moveTo>
                  <a:pt x="846235" y="756919"/>
                </a:moveTo>
                <a:lnTo>
                  <a:pt x="839156" y="756919"/>
                </a:lnTo>
                <a:lnTo>
                  <a:pt x="833224" y="762000"/>
                </a:lnTo>
                <a:lnTo>
                  <a:pt x="832745" y="775969"/>
                </a:lnTo>
                <a:lnTo>
                  <a:pt x="838290" y="782319"/>
                </a:lnTo>
                <a:lnTo>
                  <a:pt x="845369" y="782319"/>
                </a:lnTo>
                <a:lnTo>
                  <a:pt x="853203" y="782781"/>
                </a:lnTo>
                <a:lnTo>
                  <a:pt x="858380" y="777239"/>
                </a:lnTo>
                <a:lnTo>
                  <a:pt x="858859" y="763269"/>
                </a:lnTo>
                <a:lnTo>
                  <a:pt x="853702" y="757363"/>
                </a:lnTo>
                <a:lnTo>
                  <a:pt x="846235" y="756919"/>
                </a:lnTo>
                <a:close/>
              </a:path>
              <a:path w="2637154" h="783589">
                <a:moveTo>
                  <a:pt x="774347" y="751839"/>
                </a:moveTo>
                <a:lnTo>
                  <a:pt x="781380" y="753110"/>
                </a:lnTo>
                <a:lnTo>
                  <a:pt x="786400" y="759460"/>
                </a:lnTo>
                <a:lnTo>
                  <a:pt x="784719" y="773429"/>
                </a:lnTo>
                <a:lnTo>
                  <a:pt x="778661" y="778252"/>
                </a:lnTo>
                <a:lnTo>
                  <a:pt x="789770" y="779779"/>
                </a:lnTo>
                <a:lnTo>
                  <a:pt x="826814" y="782319"/>
                </a:lnTo>
                <a:lnTo>
                  <a:pt x="838290" y="782319"/>
                </a:lnTo>
                <a:lnTo>
                  <a:pt x="832745" y="775969"/>
                </a:lnTo>
                <a:lnTo>
                  <a:pt x="833224" y="762000"/>
                </a:lnTo>
                <a:lnTo>
                  <a:pt x="839156" y="756919"/>
                </a:lnTo>
                <a:lnTo>
                  <a:pt x="828226" y="756919"/>
                </a:lnTo>
                <a:lnTo>
                  <a:pt x="810234" y="755650"/>
                </a:lnTo>
                <a:lnTo>
                  <a:pt x="792270" y="753110"/>
                </a:lnTo>
                <a:lnTo>
                  <a:pt x="774347" y="751839"/>
                </a:lnTo>
                <a:close/>
              </a:path>
              <a:path w="2637154" h="783589">
                <a:moveTo>
                  <a:pt x="1030028" y="781050"/>
                </a:moveTo>
                <a:lnTo>
                  <a:pt x="1022135" y="781457"/>
                </a:lnTo>
                <a:lnTo>
                  <a:pt x="1022955" y="782319"/>
                </a:lnTo>
                <a:lnTo>
                  <a:pt x="1030028" y="781050"/>
                </a:lnTo>
                <a:close/>
              </a:path>
              <a:path w="2637154" h="783589">
                <a:moveTo>
                  <a:pt x="1119753" y="749680"/>
                </a:moveTo>
                <a:lnTo>
                  <a:pt x="1102526" y="750569"/>
                </a:lnTo>
                <a:lnTo>
                  <a:pt x="1077911" y="753110"/>
                </a:lnTo>
                <a:lnTo>
                  <a:pt x="1028646" y="755650"/>
                </a:lnTo>
                <a:lnTo>
                  <a:pt x="1021574" y="756919"/>
                </a:lnTo>
                <a:lnTo>
                  <a:pt x="1016150" y="762000"/>
                </a:lnTo>
                <a:lnTo>
                  <a:pt x="1016913" y="775969"/>
                </a:lnTo>
                <a:lnTo>
                  <a:pt x="1022135" y="781457"/>
                </a:lnTo>
                <a:lnTo>
                  <a:pt x="1037425" y="780671"/>
                </a:lnTo>
                <a:lnTo>
                  <a:pt x="1042526" y="774700"/>
                </a:lnTo>
                <a:lnTo>
                  <a:pt x="1041762" y="760729"/>
                </a:lnTo>
                <a:lnTo>
                  <a:pt x="1035719" y="755650"/>
                </a:lnTo>
                <a:lnTo>
                  <a:pt x="1114827" y="755650"/>
                </a:lnTo>
                <a:lnTo>
                  <a:pt x="1119753" y="749680"/>
                </a:lnTo>
                <a:close/>
              </a:path>
              <a:path w="2637154" h="783589">
                <a:moveTo>
                  <a:pt x="1037425" y="780671"/>
                </a:moveTo>
                <a:lnTo>
                  <a:pt x="1030028" y="781050"/>
                </a:lnTo>
                <a:lnTo>
                  <a:pt x="1037102" y="781050"/>
                </a:lnTo>
                <a:lnTo>
                  <a:pt x="1037425" y="780671"/>
                </a:lnTo>
                <a:close/>
              </a:path>
              <a:path w="2637154" h="783589">
                <a:moveTo>
                  <a:pt x="1114827" y="755650"/>
                </a:moveTo>
                <a:lnTo>
                  <a:pt x="1035719" y="755650"/>
                </a:lnTo>
                <a:lnTo>
                  <a:pt x="1041762" y="760729"/>
                </a:lnTo>
                <a:lnTo>
                  <a:pt x="1042526" y="774700"/>
                </a:lnTo>
                <a:lnTo>
                  <a:pt x="1037425" y="780671"/>
                </a:lnTo>
                <a:lnTo>
                  <a:pt x="1104486" y="777239"/>
                </a:lnTo>
                <a:lnTo>
                  <a:pt x="1121734" y="775472"/>
                </a:lnTo>
                <a:lnTo>
                  <a:pt x="1116016" y="769619"/>
                </a:lnTo>
                <a:lnTo>
                  <a:pt x="1114827" y="755650"/>
                </a:lnTo>
                <a:close/>
              </a:path>
              <a:path w="2637154" h="783589">
                <a:moveTo>
                  <a:pt x="771304" y="777239"/>
                </a:moveTo>
                <a:lnTo>
                  <a:pt x="778337" y="778510"/>
                </a:lnTo>
                <a:lnTo>
                  <a:pt x="778661" y="778252"/>
                </a:lnTo>
                <a:lnTo>
                  <a:pt x="771304" y="777239"/>
                </a:lnTo>
                <a:close/>
              </a:path>
              <a:path w="2637154" h="783589">
                <a:moveTo>
                  <a:pt x="767211" y="750651"/>
                </a:moveTo>
                <a:lnTo>
                  <a:pt x="760930" y="755650"/>
                </a:lnTo>
                <a:lnTo>
                  <a:pt x="759250" y="769619"/>
                </a:lnTo>
                <a:lnTo>
                  <a:pt x="764270" y="775969"/>
                </a:lnTo>
                <a:lnTo>
                  <a:pt x="771304" y="777239"/>
                </a:lnTo>
                <a:lnTo>
                  <a:pt x="778661" y="778252"/>
                </a:lnTo>
                <a:lnTo>
                  <a:pt x="784719" y="773429"/>
                </a:lnTo>
                <a:lnTo>
                  <a:pt x="786400" y="759460"/>
                </a:lnTo>
                <a:lnTo>
                  <a:pt x="781380" y="753110"/>
                </a:lnTo>
                <a:lnTo>
                  <a:pt x="774347" y="751839"/>
                </a:lnTo>
                <a:lnTo>
                  <a:pt x="767211" y="750651"/>
                </a:lnTo>
                <a:close/>
              </a:path>
              <a:path w="2637154" h="783589">
                <a:moveTo>
                  <a:pt x="706776" y="740410"/>
                </a:moveTo>
                <a:lnTo>
                  <a:pt x="720603" y="742950"/>
                </a:lnTo>
                <a:lnTo>
                  <a:pt x="724959" y="750569"/>
                </a:lnTo>
                <a:lnTo>
                  <a:pt x="721879" y="764539"/>
                </a:lnTo>
                <a:lnTo>
                  <a:pt x="715236" y="768233"/>
                </a:lnTo>
                <a:lnTo>
                  <a:pt x="723801" y="769619"/>
                </a:lnTo>
                <a:lnTo>
                  <a:pt x="739575" y="773429"/>
                </a:lnTo>
                <a:lnTo>
                  <a:pt x="755415" y="774700"/>
                </a:lnTo>
                <a:lnTo>
                  <a:pt x="771304" y="777239"/>
                </a:lnTo>
                <a:lnTo>
                  <a:pt x="764270" y="775969"/>
                </a:lnTo>
                <a:lnTo>
                  <a:pt x="759250" y="769619"/>
                </a:lnTo>
                <a:lnTo>
                  <a:pt x="760930" y="755650"/>
                </a:lnTo>
                <a:lnTo>
                  <a:pt x="767211" y="750651"/>
                </a:lnTo>
                <a:lnTo>
                  <a:pt x="759096" y="749300"/>
                </a:lnTo>
                <a:lnTo>
                  <a:pt x="743891" y="748029"/>
                </a:lnTo>
                <a:lnTo>
                  <a:pt x="728749" y="744219"/>
                </a:lnTo>
                <a:lnTo>
                  <a:pt x="713690" y="741679"/>
                </a:lnTo>
                <a:lnTo>
                  <a:pt x="706776" y="740410"/>
                </a:lnTo>
                <a:close/>
              </a:path>
              <a:path w="2637154" h="783589">
                <a:moveTo>
                  <a:pt x="1129279" y="774700"/>
                </a:moveTo>
                <a:lnTo>
                  <a:pt x="1121734" y="775472"/>
                </a:lnTo>
                <a:lnTo>
                  <a:pt x="1122220" y="775969"/>
                </a:lnTo>
                <a:lnTo>
                  <a:pt x="1129279" y="774700"/>
                </a:lnTo>
                <a:close/>
              </a:path>
              <a:path w="2637154" h="783589">
                <a:moveTo>
                  <a:pt x="1134794" y="748654"/>
                </a:moveTo>
                <a:lnTo>
                  <a:pt x="1127126" y="749300"/>
                </a:lnTo>
                <a:lnTo>
                  <a:pt x="1119753" y="749680"/>
                </a:lnTo>
                <a:lnTo>
                  <a:pt x="1114827" y="755650"/>
                </a:lnTo>
                <a:lnTo>
                  <a:pt x="1116016" y="769619"/>
                </a:lnTo>
                <a:lnTo>
                  <a:pt x="1121734" y="775472"/>
                </a:lnTo>
                <a:lnTo>
                  <a:pt x="1129279" y="774700"/>
                </a:lnTo>
                <a:lnTo>
                  <a:pt x="1136875" y="774047"/>
                </a:lnTo>
                <a:lnTo>
                  <a:pt x="1141576" y="768350"/>
                </a:lnTo>
                <a:lnTo>
                  <a:pt x="1140387" y="754379"/>
                </a:lnTo>
                <a:lnTo>
                  <a:pt x="1134794" y="748654"/>
                </a:lnTo>
                <a:close/>
              </a:path>
              <a:path w="2637154" h="783589">
                <a:moveTo>
                  <a:pt x="1136875" y="774047"/>
                </a:moveTo>
                <a:lnTo>
                  <a:pt x="1129279" y="774700"/>
                </a:lnTo>
                <a:lnTo>
                  <a:pt x="1136336" y="774700"/>
                </a:lnTo>
                <a:lnTo>
                  <a:pt x="1136875" y="774047"/>
                </a:lnTo>
                <a:close/>
              </a:path>
              <a:path w="2637154" h="783589">
                <a:moveTo>
                  <a:pt x="1264450" y="744219"/>
                </a:moveTo>
                <a:lnTo>
                  <a:pt x="1229519" y="744219"/>
                </a:lnTo>
                <a:lnTo>
                  <a:pt x="1208516" y="745489"/>
                </a:lnTo>
                <a:lnTo>
                  <a:pt x="1187517" y="745489"/>
                </a:lnTo>
                <a:lnTo>
                  <a:pt x="1172407" y="746760"/>
                </a:lnTo>
                <a:lnTo>
                  <a:pt x="1157300" y="746760"/>
                </a:lnTo>
                <a:lnTo>
                  <a:pt x="1134794" y="748654"/>
                </a:lnTo>
                <a:lnTo>
                  <a:pt x="1140387" y="754379"/>
                </a:lnTo>
                <a:lnTo>
                  <a:pt x="1141576" y="768350"/>
                </a:lnTo>
                <a:lnTo>
                  <a:pt x="1136875" y="774047"/>
                </a:lnTo>
                <a:lnTo>
                  <a:pt x="1158836" y="772160"/>
                </a:lnTo>
                <a:lnTo>
                  <a:pt x="1173633" y="772160"/>
                </a:lnTo>
                <a:lnTo>
                  <a:pt x="1188434" y="770889"/>
                </a:lnTo>
                <a:lnTo>
                  <a:pt x="1230125" y="770889"/>
                </a:lnTo>
                <a:lnTo>
                  <a:pt x="1250976" y="769619"/>
                </a:lnTo>
                <a:lnTo>
                  <a:pt x="1264747" y="769619"/>
                </a:lnTo>
                <a:lnTo>
                  <a:pt x="1258938" y="764539"/>
                </a:lnTo>
                <a:lnTo>
                  <a:pt x="1258774" y="749300"/>
                </a:lnTo>
                <a:lnTo>
                  <a:pt x="1264450" y="744219"/>
                </a:lnTo>
                <a:close/>
              </a:path>
              <a:path w="2637154" h="783589">
                <a:moveTo>
                  <a:pt x="1278615" y="744219"/>
                </a:moveTo>
                <a:lnTo>
                  <a:pt x="1264450" y="744219"/>
                </a:lnTo>
                <a:lnTo>
                  <a:pt x="1258774" y="749300"/>
                </a:lnTo>
                <a:lnTo>
                  <a:pt x="1258938" y="764539"/>
                </a:lnTo>
                <a:lnTo>
                  <a:pt x="1264747" y="769619"/>
                </a:lnTo>
                <a:lnTo>
                  <a:pt x="1278911" y="769619"/>
                </a:lnTo>
                <a:lnTo>
                  <a:pt x="1284587" y="763269"/>
                </a:lnTo>
                <a:lnTo>
                  <a:pt x="1284423" y="749300"/>
                </a:lnTo>
                <a:lnTo>
                  <a:pt x="1278615" y="744219"/>
                </a:lnTo>
                <a:close/>
              </a:path>
              <a:path w="2637154" h="783589">
                <a:moveTo>
                  <a:pt x="1422194" y="742950"/>
                </a:moveTo>
                <a:lnTo>
                  <a:pt x="1350403" y="742950"/>
                </a:lnTo>
                <a:lnTo>
                  <a:pt x="1310967" y="744219"/>
                </a:lnTo>
                <a:lnTo>
                  <a:pt x="1278615" y="744219"/>
                </a:lnTo>
                <a:lnTo>
                  <a:pt x="1284423" y="749300"/>
                </a:lnTo>
                <a:lnTo>
                  <a:pt x="1284587" y="763269"/>
                </a:lnTo>
                <a:lnTo>
                  <a:pt x="1278911" y="769619"/>
                </a:lnTo>
                <a:lnTo>
                  <a:pt x="1311157" y="769619"/>
                </a:lnTo>
                <a:lnTo>
                  <a:pt x="1350488" y="768350"/>
                </a:lnTo>
                <a:lnTo>
                  <a:pt x="1422067" y="768350"/>
                </a:lnTo>
                <a:lnTo>
                  <a:pt x="1416353" y="763269"/>
                </a:lnTo>
                <a:lnTo>
                  <a:pt x="1416423" y="749300"/>
                </a:lnTo>
                <a:lnTo>
                  <a:pt x="1422194" y="742950"/>
                </a:lnTo>
                <a:close/>
              </a:path>
              <a:path w="2637154" h="783589">
                <a:moveTo>
                  <a:pt x="1596687" y="742950"/>
                </a:moveTo>
                <a:lnTo>
                  <a:pt x="1436360" y="742950"/>
                </a:lnTo>
                <a:lnTo>
                  <a:pt x="1442073" y="749300"/>
                </a:lnTo>
                <a:lnTo>
                  <a:pt x="1442003" y="763269"/>
                </a:lnTo>
                <a:lnTo>
                  <a:pt x="1436234" y="768350"/>
                </a:lnTo>
                <a:lnTo>
                  <a:pt x="1429151" y="768350"/>
                </a:lnTo>
                <a:lnTo>
                  <a:pt x="1472803" y="769619"/>
                </a:lnTo>
                <a:lnTo>
                  <a:pt x="1596679" y="769619"/>
                </a:lnTo>
                <a:lnTo>
                  <a:pt x="1590940" y="763269"/>
                </a:lnTo>
                <a:lnTo>
                  <a:pt x="1590944" y="749300"/>
                </a:lnTo>
                <a:lnTo>
                  <a:pt x="1596687" y="742950"/>
                </a:lnTo>
                <a:close/>
              </a:path>
              <a:path w="2637154" h="783589">
                <a:moveTo>
                  <a:pt x="1610851" y="742950"/>
                </a:moveTo>
                <a:lnTo>
                  <a:pt x="1596687" y="742950"/>
                </a:lnTo>
                <a:lnTo>
                  <a:pt x="1590944" y="749300"/>
                </a:lnTo>
                <a:lnTo>
                  <a:pt x="1590940" y="763269"/>
                </a:lnTo>
                <a:lnTo>
                  <a:pt x="1596679" y="769619"/>
                </a:lnTo>
                <a:lnTo>
                  <a:pt x="1610844" y="769619"/>
                </a:lnTo>
                <a:lnTo>
                  <a:pt x="1616586" y="763269"/>
                </a:lnTo>
                <a:lnTo>
                  <a:pt x="1616590" y="749300"/>
                </a:lnTo>
                <a:lnTo>
                  <a:pt x="1610851" y="742950"/>
                </a:lnTo>
                <a:close/>
              </a:path>
              <a:path w="2637154" h="783589">
                <a:moveTo>
                  <a:pt x="1761172" y="737869"/>
                </a:moveTo>
                <a:lnTo>
                  <a:pt x="1745774" y="740410"/>
                </a:lnTo>
                <a:lnTo>
                  <a:pt x="1730329" y="740410"/>
                </a:lnTo>
                <a:lnTo>
                  <a:pt x="1714864" y="741679"/>
                </a:lnTo>
                <a:lnTo>
                  <a:pt x="1699402" y="741679"/>
                </a:lnTo>
                <a:lnTo>
                  <a:pt x="1675500" y="742950"/>
                </a:lnTo>
                <a:lnTo>
                  <a:pt x="1610851" y="742950"/>
                </a:lnTo>
                <a:lnTo>
                  <a:pt x="1616590" y="749300"/>
                </a:lnTo>
                <a:lnTo>
                  <a:pt x="1616586" y="763269"/>
                </a:lnTo>
                <a:lnTo>
                  <a:pt x="1610844" y="769619"/>
                </a:lnTo>
                <a:lnTo>
                  <a:pt x="1627887" y="769619"/>
                </a:lnTo>
                <a:lnTo>
                  <a:pt x="1652013" y="768350"/>
                </a:lnTo>
                <a:lnTo>
                  <a:pt x="1700254" y="768350"/>
                </a:lnTo>
                <a:lnTo>
                  <a:pt x="1716236" y="767079"/>
                </a:lnTo>
                <a:lnTo>
                  <a:pt x="1732221" y="767079"/>
                </a:lnTo>
                <a:lnTo>
                  <a:pt x="1748183" y="765810"/>
                </a:lnTo>
                <a:lnTo>
                  <a:pt x="1756911" y="764417"/>
                </a:lnTo>
                <a:lnTo>
                  <a:pt x="1750706" y="759460"/>
                </a:lnTo>
                <a:lnTo>
                  <a:pt x="1749088" y="745489"/>
                </a:lnTo>
                <a:lnTo>
                  <a:pt x="1754136" y="739139"/>
                </a:lnTo>
                <a:lnTo>
                  <a:pt x="1761172" y="737869"/>
                </a:lnTo>
                <a:close/>
              </a:path>
              <a:path w="2637154" h="783589">
                <a:moveTo>
                  <a:pt x="713140" y="767894"/>
                </a:moveTo>
                <a:lnTo>
                  <a:pt x="715026" y="768350"/>
                </a:lnTo>
                <a:lnTo>
                  <a:pt x="715236" y="768233"/>
                </a:lnTo>
                <a:lnTo>
                  <a:pt x="713140" y="767894"/>
                </a:lnTo>
                <a:close/>
              </a:path>
              <a:path w="2637154" h="783589">
                <a:moveTo>
                  <a:pt x="1436360" y="742950"/>
                </a:moveTo>
                <a:lnTo>
                  <a:pt x="1422194" y="742950"/>
                </a:lnTo>
                <a:lnTo>
                  <a:pt x="1416423" y="749300"/>
                </a:lnTo>
                <a:lnTo>
                  <a:pt x="1416353" y="763269"/>
                </a:lnTo>
                <a:lnTo>
                  <a:pt x="1422067" y="768350"/>
                </a:lnTo>
                <a:lnTo>
                  <a:pt x="1436234" y="768350"/>
                </a:lnTo>
                <a:lnTo>
                  <a:pt x="1442003" y="763269"/>
                </a:lnTo>
                <a:lnTo>
                  <a:pt x="1442073" y="749300"/>
                </a:lnTo>
                <a:lnTo>
                  <a:pt x="1436360" y="742950"/>
                </a:lnTo>
                <a:close/>
              </a:path>
              <a:path w="2637154" h="783589">
                <a:moveTo>
                  <a:pt x="706752" y="740423"/>
                </a:moveTo>
                <a:lnTo>
                  <a:pt x="699923" y="744219"/>
                </a:lnTo>
                <a:lnTo>
                  <a:pt x="696842" y="758189"/>
                </a:lnTo>
                <a:lnTo>
                  <a:pt x="700666" y="764878"/>
                </a:lnTo>
                <a:lnTo>
                  <a:pt x="713140" y="767894"/>
                </a:lnTo>
                <a:lnTo>
                  <a:pt x="715236" y="768233"/>
                </a:lnTo>
                <a:lnTo>
                  <a:pt x="721879" y="764539"/>
                </a:lnTo>
                <a:lnTo>
                  <a:pt x="724959" y="750569"/>
                </a:lnTo>
                <a:lnTo>
                  <a:pt x="720603" y="742950"/>
                </a:lnTo>
                <a:lnTo>
                  <a:pt x="706752" y="740423"/>
                </a:lnTo>
                <a:close/>
              </a:path>
              <a:path w="2637154" h="783589">
                <a:moveTo>
                  <a:pt x="700666" y="764878"/>
                </a:moveTo>
                <a:lnTo>
                  <a:pt x="701198" y="765810"/>
                </a:lnTo>
                <a:lnTo>
                  <a:pt x="708112" y="767079"/>
                </a:lnTo>
                <a:lnTo>
                  <a:pt x="713140" y="767894"/>
                </a:lnTo>
                <a:lnTo>
                  <a:pt x="700666" y="764878"/>
                </a:lnTo>
                <a:close/>
              </a:path>
              <a:path w="2637154" h="783589">
                <a:moveTo>
                  <a:pt x="651014" y="726439"/>
                </a:moveTo>
                <a:lnTo>
                  <a:pt x="650134" y="727084"/>
                </a:lnTo>
                <a:lnTo>
                  <a:pt x="657895" y="728979"/>
                </a:lnTo>
                <a:lnTo>
                  <a:pt x="664777" y="730250"/>
                </a:lnTo>
                <a:lnTo>
                  <a:pt x="668995" y="737869"/>
                </a:lnTo>
                <a:lnTo>
                  <a:pt x="665638" y="750569"/>
                </a:lnTo>
                <a:lnTo>
                  <a:pt x="659372" y="755157"/>
                </a:lnTo>
                <a:lnTo>
                  <a:pt x="679932" y="760729"/>
                </a:lnTo>
                <a:lnTo>
                  <a:pt x="694014" y="763269"/>
                </a:lnTo>
                <a:lnTo>
                  <a:pt x="700666" y="764878"/>
                </a:lnTo>
                <a:lnTo>
                  <a:pt x="696842" y="758189"/>
                </a:lnTo>
                <a:lnTo>
                  <a:pt x="699923" y="744219"/>
                </a:lnTo>
                <a:lnTo>
                  <a:pt x="706752" y="740423"/>
                </a:lnTo>
                <a:lnTo>
                  <a:pt x="699717" y="739139"/>
                </a:lnTo>
                <a:lnTo>
                  <a:pt x="671820" y="731519"/>
                </a:lnTo>
                <a:lnTo>
                  <a:pt x="651014" y="726439"/>
                </a:lnTo>
                <a:close/>
              </a:path>
              <a:path w="2637154" h="783589">
                <a:moveTo>
                  <a:pt x="1764101" y="763269"/>
                </a:moveTo>
                <a:lnTo>
                  <a:pt x="1756911" y="764417"/>
                </a:lnTo>
                <a:lnTo>
                  <a:pt x="1757065" y="764539"/>
                </a:lnTo>
                <a:lnTo>
                  <a:pt x="1764101" y="763269"/>
                </a:lnTo>
                <a:close/>
              </a:path>
              <a:path w="2637154" h="783589">
                <a:moveTo>
                  <a:pt x="1859561" y="716969"/>
                </a:moveTo>
                <a:lnTo>
                  <a:pt x="1856462" y="717550"/>
                </a:lnTo>
                <a:lnTo>
                  <a:pt x="1832981" y="725170"/>
                </a:lnTo>
                <a:lnTo>
                  <a:pt x="1785312" y="735329"/>
                </a:lnTo>
                <a:lnTo>
                  <a:pt x="1761172" y="737869"/>
                </a:lnTo>
                <a:lnTo>
                  <a:pt x="1754136" y="739139"/>
                </a:lnTo>
                <a:lnTo>
                  <a:pt x="1749088" y="745489"/>
                </a:lnTo>
                <a:lnTo>
                  <a:pt x="1750706" y="759460"/>
                </a:lnTo>
                <a:lnTo>
                  <a:pt x="1756911" y="764417"/>
                </a:lnTo>
                <a:lnTo>
                  <a:pt x="1764101" y="763269"/>
                </a:lnTo>
                <a:lnTo>
                  <a:pt x="1771748" y="762501"/>
                </a:lnTo>
                <a:lnTo>
                  <a:pt x="1776185" y="756919"/>
                </a:lnTo>
                <a:lnTo>
                  <a:pt x="1774567" y="742950"/>
                </a:lnTo>
                <a:lnTo>
                  <a:pt x="1768208" y="737869"/>
                </a:lnTo>
                <a:lnTo>
                  <a:pt x="1849071" y="737869"/>
                </a:lnTo>
                <a:lnTo>
                  <a:pt x="1845821" y="727710"/>
                </a:lnTo>
                <a:lnTo>
                  <a:pt x="1849676" y="720089"/>
                </a:lnTo>
                <a:lnTo>
                  <a:pt x="1859561" y="716969"/>
                </a:lnTo>
                <a:close/>
              </a:path>
              <a:path w="2637154" h="783589">
                <a:moveTo>
                  <a:pt x="1771748" y="762501"/>
                </a:moveTo>
                <a:lnTo>
                  <a:pt x="1764101" y="763269"/>
                </a:lnTo>
                <a:lnTo>
                  <a:pt x="1771137" y="763269"/>
                </a:lnTo>
                <a:lnTo>
                  <a:pt x="1771748" y="762501"/>
                </a:lnTo>
                <a:close/>
              </a:path>
              <a:path w="2637154" h="783589">
                <a:moveTo>
                  <a:pt x="1849071" y="737869"/>
                </a:moveTo>
                <a:lnTo>
                  <a:pt x="1768208" y="737869"/>
                </a:lnTo>
                <a:lnTo>
                  <a:pt x="1774567" y="742950"/>
                </a:lnTo>
                <a:lnTo>
                  <a:pt x="1776185" y="756919"/>
                </a:lnTo>
                <a:lnTo>
                  <a:pt x="1771748" y="762501"/>
                </a:lnTo>
                <a:lnTo>
                  <a:pt x="1789362" y="760729"/>
                </a:lnTo>
                <a:lnTo>
                  <a:pt x="1814419" y="755650"/>
                </a:lnTo>
                <a:lnTo>
                  <a:pt x="1858902" y="744219"/>
                </a:lnTo>
                <a:lnTo>
                  <a:pt x="1857030" y="744219"/>
                </a:lnTo>
                <a:lnTo>
                  <a:pt x="1849883" y="740410"/>
                </a:lnTo>
                <a:lnTo>
                  <a:pt x="1849071" y="737869"/>
                </a:lnTo>
                <a:close/>
              </a:path>
              <a:path w="2637154" h="783589">
                <a:moveTo>
                  <a:pt x="853314" y="756919"/>
                </a:moveTo>
                <a:lnTo>
                  <a:pt x="846235" y="756919"/>
                </a:lnTo>
                <a:lnTo>
                  <a:pt x="853702" y="757363"/>
                </a:lnTo>
                <a:lnTo>
                  <a:pt x="853314" y="756919"/>
                </a:lnTo>
                <a:close/>
              </a:path>
              <a:path w="2637154" h="783589">
                <a:moveTo>
                  <a:pt x="651817" y="753110"/>
                </a:moveTo>
                <a:lnTo>
                  <a:pt x="658699" y="755650"/>
                </a:lnTo>
                <a:lnTo>
                  <a:pt x="659372" y="755157"/>
                </a:lnTo>
                <a:lnTo>
                  <a:pt x="651817" y="753110"/>
                </a:lnTo>
                <a:close/>
              </a:path>
              <a:path w="2637154" h="783589">
                <a:moveTo>
                  <a:pt x="650134" y="727084"/>
                </a:moveTo>
                <a:lnTo>
                  <a:pt x="644075" y="731519"/>
                </a:lnTo>
                <a:lnTo>
                  <a:pt x="640718" y="745489"/>
                </a:lnTo>
                <a:lnTo>
                  <a:pt x="644936" y="751839"/>
                </a:lnTo>
                <a:lnTo>
                  <a:pt x="651817" y="753110"/>
                </a:lnTo>
                <a:lnTo>
                  <a:pt x="659372" y="755157"/>
                </a:lnTo>
                <a:lnTo>
                  <a:pt x="665638" y="750569"/>
                </a:lnTo>
                <a:lnTo>
                  <a:pt x="668995" y="737869"/>
                </a:lnTo>
                <a:lnTo>
                  <a:pt x="664777" y="730250"/>
                </a:lnTo>
                <a:lnTo>
                  <a:pt x="657895" y="728979"/>
                </a:lnTo>
                <a:lnTo>
                  <a:pt x="650134" y="727084"/>
                </a:lnTo>
                <a:close/>
              </a:path>
              <a:path w="2637154" h="783589">
                <a:moveTo>
                  <a:pt x="590677" y="740410"/>
                </a:moveTo>
                <a:lnTo>
                  <a:pt x="606027" y="744219"/>
                </a:lnTo>
                <a:lnTo>
                  <a:pt x="621341" y="746760"/>
                </a:lnTo>
                <a:lnTo>
                  <a:pt x="636608" y="750569"/>
                </a:lnTo>
                <a:lnTo>
                  <a:pt x="651817" y="753110"/>
                </a:lnTo>
                <a:lnTo>
                  <a:pt x="644936" y="751839"/>
                </a:lnTo>
                <a:lnTo>
                  <a:pt x="640718" y="745489"/>
                </a:lnTo>
                <a:lnTo>
                  <a:pt x="641634" y="741679"/>
                </a:lnTo>
                <a:lnTo>
                  <a:pt x="597644" y="741679"/>
                </a:lnTo>
                <a:lnTo>
                  <a:pt x="590677" y="740410"/>
                </a:lnTo>
                <a:close/>
              </a:path>
              <a:path w="2637154" h="783589">
                <a:moveTo>
                  <a:pt x="767313" y="750569"/>
                </a:moveTo>
                <a:lnTo>
                  <a:pt x="774347" y="751839"/>
                </a:lnTo>
                <a:lnTo>
                  <a:pt x="767313" y="750569"/>
                </a:lnTo>
                <a:close/>
              </a:path>
              <a:path w="2637154" h="783589">
                <a:moveTo>
                  <a:pt x="1127126" y="749300"/>
                </a:moveTo>
                <a:lnTo>
                  <a:pt x="1120067" y="749300"/>
                </a:lnTo>
                <a:lnTo>
                  <a:pt x="1119753" y="749680"/>
                </a:lnTo>
                <a:lnTo>
                  <a:pt x="1127126" y="749300"/>
                </a:lnTo>
                <a:close/>
              </a:path>
              <a:path w="2637154" h="783589">
                <a:moveTo>
                  <a:pt x="1134183" y="748029"/>
                </a:moveTo>
                <a:lnTo>
                  <a:pt x="1127126" y="749300"/>
                </a:lnTo>
                <a:lnTo>
                  <a:pt x="1134794" y="748654"/>
                </a:lnTo>
                <a:lnTo>
                  <a:pt x="1134183" y="748029"/>
                </a:lnTo>
                <a:close/>
              </a:path>
              <a:path w="2637154" h="783589">
                <a:moveTo>
                  <a:pt x="1863246" y="716279"/>
                </a:moveTo>
                <a:lnTo>
                  <a:pt x="1859561" y="716969"/>
                </a:lnTo>
                <a:lnTo>
                  <a:pt x="1849676" y="720089"/>
                </a:lnTo>
                <a:lnTo>
                  <a:pt x="1845821" y="727710"/>
                </a:lnTo>
                <a:lnTo>
                  <a:pt x="1849883" y="740410"/>
                </a:lnTo>
                <a:lnTo>
                  <a:pt x="1857030" y="744219"/>
                </a:lnTo>
                <a:lnTo>
                  <a:pt x="1863816" y="742950"/>
                </a:lnTo>
                <a:lnTo>
                  <a:pt x="1870602" y="740410"/>
                </a:lnTo>
                <a:lnTo>
                  <a:pt x="1874456" y="734060"/>
                </a:lnTo>
                <a:lnTo>
                  <a:pt x="1870393" y="720089"/>
                </a:lnTo>
                <a:lnTo>
                  <a:pt x="1863246" y="716279"/>
                </a:lnTo>
                <a:close/>
              </a:path>
              <a:path w="2637154" h="783589">
                <a:moveTo>
                  <a:pt x="1863816" y="742950"/>
                </a:moveTo>
                <a:lnTo>
                  <a:pt x="1857030" y="744219"/>
                </a:lnTo>
                <a:lnTo>
                  <a:pt x="1858902" y="744219"/>
                </a:lnTo>
                <a:lnTo>
                  <a:pt x="1863816" y="742950"/>
                </a:lnTo>
                <a:close/>
              </a:path>
              <a:path w="2637154" h="783589">
                <a:moveTo>
                  <a:pt x="1951015" y="716279"/>
                </a:moveTo>
                <a:lnTo>
                  <a:pt x="1863246" y="716279"/>
                </a:lnTo>
                <a:lnTo>
                  <a:pt x="1870393" y="720089"/>
                </a:lnTo>
                <a:lnTo>
                  <a:pt x="1874456" y="734060"/>
                </a:lnTo>
                <a:lnTo>
                  <a:pt x="1870602" y="740410"/>
                </a:lnTo>
                <a:lnTo>
                  <a:pt x="1863816" y="742950"/>
                </a:lnTo>
                <a:lnTo>
                  <a:pt x="1940127" y="720089"/>
                </a:lnTo>
                <a:lnTo>
                  <a:pt x="1951015" y="716279"/>
                </a:lnTo>
                <a:close/>
              </a:path>
              <a:path w="2637154" h="783589">
                <a:moveTo>
                  <a:pt x="588011" y="713981"/>
                </a:moveTo>
                <a:lnTo>
                  <a:pt x="581646" y="718819"/>
                </a:lnTo>
                <a:lnTo>
                  <a:pt x="579096" y="732789"/>
                </a:lnTo>
                <a:lnTo>
                  <a:pt x="583709" y="739139"/>
                </a:lnTo>
                <a:lnTo>
                  <a:pt x="597644" y="741679"/>
                </a:lnTo>
                <a:lnTo>
                  <a:pt x="604325" y="737869"/>
                </a:lnTo>
                <a:lnTo>
                  <a:pt x="606877" y="723900"/>
                </a:lnTo>
                <a:lnTo>
                  <a:pt x="602560" y="716771"/>
                </a:lnTo>
                <a:lnTo>
                  <a:pt x="595296" y="715010"/>
                </a:lnTo>
                <a:lnTo>
                  <a:pt x="588011" y="713981"/>
                </a:lnTo>
                <a:close/>
              </a:path>
              <a:path w="2637154" h="783589">
                <a:moveTo>
                  <a:pt x="602560" y="716771"/>
                </a:moveTo>
                <a:lnTo>
                  <a:pt x="606877" y="723900"/>
                </a:lnTo>
                <a:lnTo>
                  <a:pt x="604325" y="737869"/>
                </a:lnTo>
                <a:lnTo>
                  <a:pt x="597644" y="741679"/>
                </a:lnTo>
                <a:lnTo>
                  <a:pt x="641634" y="741679"/>
                </a:lnTo>
                <a:lnTo>
                  <a:pt x="644075" y="731519"/>
                </a:lnTo>
                <a:lnTo>
                  <a:pt x="650134" y="727084"/>
                </a:lnTo>
                <a:lnTo>
                  <a:pt x="626692" y="721360"/>
                </a:lnTo>
                <a:lnTo>
                  <a:pt x="611012" y="718819"/>
                </a:lnTo>
                <a:lnTo>
                  <a:pt x="602560" y="716771"/>
                </a:lnTo>
                <a:close/>
              </a:path>
              <a:path w="2637154" h="783589">
                <a:moveTo>
                  <a:pt x="530746" y="706645"/>
                </a:moveTo>
                <a:lnTo>
                  <a:pt x="535507" y="712467"/>
                </a:lnTo>
                <a:lnTo>
                  <a:pt x="534216" y="726439"/>
                </a:lnTo>
                <a:lnTo>
                  <a:pt x="527973" y="731519"/>
                </a:lnTo>
                <a:lnTo>
                  <a:pt x="520921" y="731519"/>
                </a:lnTo>
                <a:lnTo>
                  <a:pt x="538434" y="732789"/>
                </a:lnTo>
                <a:lnTo>
                  <a:pt x="590677" y="740410"/>
                </a:lnTo>
                <a:lnTo>
                  <a:pt x="583709" y="739139"/>
                </a:lnTo>
                <a:lnTo>
                  <a:pt x="579096" y="732789"/>
                </a:lnTo>
                <a:lnTo>
                  <a:pt x="579327" y="731519"/>
                </a:lnTo>
                <a:lnTo>
                  <a:pt x="527973" y="731519"/>
                </a:lnTo>
                <a:lnTo>
                  <a:pt x="518144" y="731019"/>
                </a:lnTo>
                <a:lnTo>
                  <a:pt x="579419" y="731019"/>
                </a:lnTo>
                <a:lnTo>
                  <a:pt x="581646" y="718819"/>
                </a:lnTo>
                <a:lnTo>
                  <a:pt x="588011" y="713981"/>
                </a:lnTo>
                <a:lnTo>
                  <a:pt x="541347" y="707389"/>
                </a:lnTo>
                <a:lnTo>
                  <a:pt x="530746" y="706645"/>
                </a:lnTo>
                <a:close/>
              </a:path>
              <a:path w="2637154" h="783589">
                <a:moveTo>
                  <a:pt x="516209" y="704850"/>
                </a:moveTo>
                <a:lnTo>
                  <a:pt x="509967" y="709929"/>
                </a:lnTo>
                <a:lnTo>
                  <a:pt x="508673" y="723900"/>
                </a:lnTo>
                <a:lnTo>
                  <a:pt x="513867" y="730250"/>
                </a:lnTo>
                <a:lnTo>
                  <a:pt x="518144" y="731019"/>
                </a:lnTo>
                <a:lnTo>
                  <a:pt x="527973" y="731519"/>
                </a:lnTo>
                <a:lnTo>
                  <a:pt x="534216" y="726439"/>
                </a:lnTo>
                <a:lnTo>
                  <a:pt x="535507" y="712467"/>
                </a:lnTo>
                <a:lnTo>
                  <a:pt x="530746" y="706645"/>
                </a:lnTo>
                <a:lnTo>
                  <a:pt x="523263" y="706119"/>
                </a:lnTo>
                <a:lnTo>
                  <a:pt x="516209" y="704850"/>
                </a:lnTo>
                <a:close/>
              </a:path>
              <a:path w="2637154" h="783589">
                <a:moveTo>
                  <a:pt x="458870" y="700516"/>
                </a:moveTo>
                <a:lnTo>
                  <a:pt x="463537" y="706119"/>
                </a:lnTo>
                <a:lnTo>
                  <a:pt x="462459" y="720089"/>
                </a:lnTo>
                <a:lnTo>
                  <a:pt x="456995" y="725719"/>
                </a:lnTo>
                <a:lnTo>
                  <a:pt x="485088" y="727710"/>
                </a:lnTo>
                <a:lnTo>
                  <a:pt x="503007" y="730250"/>
                </a:lnTo>
                <a:lnTo>
                  <a:pt x="518144" y="731019"/>
                </a:lnTo>
                <a:lnTo>
                  <a:pt x="513867" y="730250"/>
                </a:lnTo>
                <a:lnTo>
                  <a:pt x="508673" y="723900"/>
                </a:lnTo>
                <a:lnTo>
                  <a:pt x="509967" y="709929"/>
                </a:lnTo>
                <a:lnTo>
                  <a:pt x="516209" y="704850"/>
                </a:lnTo>
                <a:lnTo>
                  <a:pt x="517784" y="704850"/>
                </a:lnTo>
                <a:lnTo>
                  <a:pt x="505252" y="703579"/>
                </a:lnTo>
                <a:lnTo>
                  <a:pt x="469214" y="701039"/>
                </a:lnTo>
                <a:lnTo>
                  <a:pt x="458870" y="700516"/>
                </a:lnTo>
                <a:close/>
              </a:path>
              <a:path w="2637154" h="783589">
                <a:moveTo>
                  <a:pt x="449235" y="725170"/>
                </a:moveTo>
                <a:lnTo>
                  <a:pt x="456297" y="726439"/>
                </a:lnTo>
                <a:lnTo>
                  <a:pt x="456995" y="725719"/>
                </a:lnTo>
                <a:lnTo>
                  <a:pt x="449235" y="725170"/>
                </a:lnTo>
                <a:close/>
              </a:path>
              <a:path w="2637154" h="783589">
                <a:moveTo>
                  <a:pt x="444122" y="699769"/>
                </a:moveTo>
                <a:lnTo>
                  <a:pt x="437960" y="704850"/>
                </a:lnTo>
                <a:lnTo>
                  <a:pt x="436883" y="718819"/>
                </a:lnTo>
                <a:lnTo>
                  <a:pt x="441494" y="724356"/>
                </a:lnTo>
                <a:lnTo>
                  <a:pt x="449235" y="725170"/>
                </a:lnTo>
                <a:lnTo>
                  <a:pt x="456995" y="725719"/>
                </a:lnTo>
                <a:lnTo>
                  <a:pt x="462459" y="720089"/>
                </a:lnTo>
                <a:lnTo>
                  <a:pt x="463537" y="706119"/>
                </a:lnTo>
                <a:lnTo>
                  <a:pt x="458870" y="700516"/>
                </a:lnTo>
                <a:lnTo>
                  <a:pt x="444122" y="699769"/>
                </a:lnTo>
                <a:close/>
              </a:path>
              <a:path w="2637154" h="783589">
                <a:moveTo>
                  <a:pt x="441494" y="724356"/>
                </a:moveTo>
                <a:lnTo>
                  <a:pt x="442172" y="725169"/>
                </a:lnTo>
                <a:lnTo>
                  <a:pt x="449235" y="725170"/>
                </a:lnTo>
                <a:lnTo>
                  <a:pt x="441494" y="724356"/>
                </a:lnTo>
                <a:close/>
              </a:path>
              <a:path w="2637154" h="783589">
                <a:moveTo>
                  <a:pt x="349740" y="687069"/>
                </a:moveTo>
                <a:lnTo>
                  <a:pt x="343190" y="692150"/>
                </a:lnTo>
                <a:lnTo>
                  <a:pt x="341037" y="706119"/>
                </a:lnTo>
                <a:lnTo>
                  <a:pt x="345850" y="712469"/>
                </a:lnTo>
                <a:lnTo>
                  <a:pt x="352840" y="713739"/>
                </a:lnTo>
                <a:lnTo>
                  <a:pt x="376854" y="716279"/>
                </a:lnTo>
                <a:lnTo>
                  <a:pt x="400924" y="720089"/>
                </a:lnTo>
                <a:lnTo>
                  <a:pt x="441494" y="724356"/>
                </a:lnTo>
                <a:lnTo>
                  <a:pt x="436883" y="718819"/>
                </a:lnTo>
                <a:lnTo>
                  <a:pt x="437275" y="713739"/>
                </a:lnTo>
                <a:lnTo>
                  <a:pt x="359840" y="713739"/>
                </a:lnTo>
                <a:lnTo>
                  <a:pt x="366388" y="709929"/>
                </a:lnTo>
                <a:lnTo>
                  <a:pt x="368540" y="695956"/>
                </a:lnTo>
                <a:lnTo>
                  <a:pt x="364251" y="689150"/>
                </a:lnTo>
                <a:lnTo>
                  <a:pt x="356740" y="688339"/>
                </a:lnTo>
                <a:lnTo>
                  <a:pt x="349740" y="687069"/>
                </a:lnTo>
                <a:close/>
              </a:path>
              <a:path w="2637154" h="783589">
                <a:moveTo>
                  <a:pt x="1951857" y="689366"/>
                </a:moveTo>
                <a:lnTo>
                  <a:pt x="1932622" y="694689"/>
                </a:lnTo>
                <a:lnTo>
                  <a:pt x="1881864" y="709929"/>
                </a:lnTo>
                <a:lnTo>
                  <a:pt x="1859561" y="716969"/>
                </a:lnTo>
                <a:lnTo>
                  <a:pt x="1863246" y="716279"/>
                </a:lnTo>
                <a:lnTo>
                  <a:pt x="1951015" y="716279"/>
                </a:lnTo>
                <a:lnTo>
                  <a:pt x="1958569" y="713636"/>
                </a:lnTo>
                <a:lnTo>
                  <a:pt x="1951585" y="709929"/>
                </a:lnTo>
                <a:lnTo>
                  <a:pt x="1947415" y="695956"/>
                </a:lnTo>
                <a:lnTo>
                  <a:pt x="1951210" y="689610"/>
                </a:lnTo>
                <a:lnTo>
                  <a:pt x="1951857" y="689366"/>
                </a:lnTo>
                <a:close/>
              </a:path>
              <a:path w="2637154" h="783589">
                <a:moveTo>
                  <a:pt x="595296" y="715010"/>
                </a:moveTo>
                <a:lnTo>
                  <a:pt x="602560" y="716771"/>
                </a:lnTo>
                <a:lnTo>
                  <a:pt x="602263" y="716279"/>
                </a:lnTo>
                <a:lnTo>
                  <a:pt x="595296" y="715010"/>
                </a:lnTo>
                <a:close/>
              </a:path>
              <a:path w="2637154" h="783589">
                <a:moveTo>
                  <a:pt x="588328" y="713739"/>
                </a:moveTo>
                <a:lnTo>
                  <a:pt x="588011" y="713981"/>
                </a:lnTo>
                <a:lnTo>
                  <a:pt x="595296" y="715010"/>
                </a:lnTo>
                <a:lnTo>
                  <a:pt x="588328" y="713739"/>
                </a:lnTo>
                <a:close/>
              </a:path>
              <a:path w="2637154" h="783589">
                <a:moveTo>
                  <a:pt x="364251" y="689150"/>
                </a:moveTo>
                <a:lnTo>
                  <a:pt x="368542" y="695960"/>
                </a:lnTo>
                <a:lnTo>
                  <a:pt x="366388" y="709929"/>
                </a:lnTo>
                <a:lnTo>
                  <a:pt x="359840" y="713739"/>
                </a:lnTo>
                <a:lnTo>
                  <a:pt x="437275" y="713739"/>
                </a:lnTo>
                <a:lnTo>
                  <a:pt x="437960" y="704850"/>
                </a:lnTo>
                <a:lnTo>
                  <a:pt x="444122" y="699769"/>
                </a:lnTo>
                <a:lnTo>
                  <a:pt x="451186" y="699769"/>
                </a:lnTo>
                <a:lnTo>
                  <a:pt x="403853" y="694689"/>
                </a:lnTo>
                <a:lnTo>
                  <a:pt x="380269" y="690879"/>
                </a:lnTo>
                <a:lnTo>
                  <a:pt x="364251" y="689150"/>
                </a:lnTo>
                <a:close/>
              </a:path>
              <a:path w="2637154" h="783589">
                <a:moveTo>
                  <a:pt x="1965536" y="711199"/>
                </a:moveTo>
                <a:lnTo>
                  <a:pt x="1958569" y="713636"/>
                </a:lnTo>
                <a:lnTo>
                  <a:pt x="1958764" y="713739"/>
                </a:lnTo>
                <a:lnTo>
                  <a:pt x="1965536" y="711199"/>
                </a:lnTo>
                <a:close/>
              </a:path>
              <a:path w="2637154" h="783589">
                <a:moveTo>
                  <a:pt x="1964747" y="685800"/>
                </a:moveTo>
                <a:lnTo>
                  <a:pt x="1951857" y="689366"/>
                </a:lnTo>
                <a:lnTo>
                  <a:pt x="1951210" y="689610"/>
                </a:lnTo>
                <a:lnTo>
                  <a:pt x="1947413" y="695960"/>
                </a:lnTo>
                <a:lnTo>
                  <a:pt x="1951585" y="709929"/>
                </a:lnTo>
                <a:lnTo>
                  <a:pt x="1958569" y="713636"/>
                </a:lnTo>
                <a:lnTo>
                  <a:pt x="1965536" y="711199"/>
                </a:lnTo>
                <a:lnTo>
                  <a:pt x="1972609" y="709310"/>
                </a:lnTo>
                <a:lnTo>
                  <a:pt x="1976097" y="702310"/>
                </a:lnTo>
                <a:lnTo>
                  <a:pt x="1971925" y="689610"/>
                </a:lnTo>
                <a:lnTo>
                  <a:pt x="1964747" y="685800"/>
                </a:lnTo>
                <a:close/>
              </a:path>
              <a:path w="2637154" h="783589">
                <a:moveTo>
                  <a:pt x="252812" y="670576"/>
                </a:moveTo>
                <a:lnTo>
                  <a:pt x="257410" y="676910"/>
                </a:lnTo>
                <a:lnTo>
                  <a:pt x="254848" y="690879"/>
                </a:lnTo>
                <a:lnTo>
                  <a:pt x="248165" y="695960"/>
                </a:lnTo>
                <a:lnTo>
                  <a:pt x="296949" y="704850"/>
                </a:lnTo>
                <a:lnTo>
                  <a:pt x="324880" y="708660"/>
                </a:lnTo>
                <a:lnTo>
                  <a:pt x="345837" y="712467"/>
                </a:lnTo>
                <a:lnTo>
                  <a:pt x="341037" y="706119"/>
                </a:lnTo>
                <a:lnTo>
                  <a:pt x="343190" y="692150"/>
                </a:lnTo>
                <a:lnTo>
                  <a:pt x="349740" y="687069"/>
                </a:lnTo>
                <a:lnTo>
                  <a:pt x="328966" y="683260"/>
                </a:lnTo>
                <a:lnTo>
                  <a:pt x="301219" y="679450"/>
                </a:lnTo>
                <a:lnTo>
                  <a:pt x="252812" y="670576"/>
                </a:lnTo>
                <a:close/>
              </a:path>
              <a:path w="2637154" h="783589">
                <a:moveTo>
                  <a:pt x="1972609" y="709310"/>
                </a:moveTo>
                <a:lnTo>
                  <a:pt x="1965536" y="711199"/>
                </a:lnTo>
                <a:lnTo>
                  <a:pt x="1972301" y="709929"/>
                </a:lnTo>
                <a:lnTo>
                  <a:pt x="1972609" y="709310"/>
                </a:lnTo>
                <a:close/>
              </a:path>
              <a:path w="2637154" h="783589">
                <a:moveTo>
                  <a:pt x="2052907" y="685800"/>
                </a:moveTo>
                <a:lnTo>
                  <a:pt x="1964747" y="685800"/>
                </a:lnTo>
                <a:lnTo>
                  <a:pt x="1971925" y="689610"/>
                </a:lnTo>
                <a:lnTo>
                  <a:pt x="1976097" y="702310"/>
                </a:lnTo>
                <a:lnTo>
                  <a:pt x="1972609" y="709310"/>
                </a:lnTo>
                <a:lnTo>
                  <a:pt x="1989318" y="704850"/>
                </a:lnTo>
                <a:lnTo>
                  <a:pt x="2013134" y="697229"/>
                </a:lnTo>
                <a:lnTo>
                  <a:pt x="2036983" y="690879"/>
                </a:lnTo>
                <a:lnTo>
                  <a:pt x="2052907" y="685800"/>
                </a:lnTo>
                <a:close/>
              </a:path>
              <a:path w="2637154" h="783589">
                <a:moveTo>
                  <a:pt x="517784" y="704850"/>
                </a:moveTo>
                <a:lnTo>
                  <a:pt x="516209" y="704850"/>
                </a:lnTo>
                <a:lnTo>
                  <a:pt x="523263" y="706119"/>
                </a:lnTo>
                <a:lnTo>
                  <a:pt x="530746" y="706645"/>
                </a:lnTo>
                <a:lnTo>
                  <a:pt x="530316" y="706119"/>
                </a:lnTo>
                <a:lnTo>
                  <a:pt x="517784" y="704850"/>
                </a:lnTo>
                <a:close/>
              </a:path>
              <a:path w="2637154" h="783589">
                <a:moveTo>
                  <a:pt x="458249" y="699769"/>
                </a:moveTo>
                <a:lnTo>
                  <a:pt x="444122" y="699769"/>
                </a:lnTo>
                <a:lnTo>
                  <a:pt x="458870" y="700516"/>
                </a:lnTo>
                <a:lnTo>
                  <a:pt x="458249" y="699769"/>
                </a:lnTo>
                <a:close/>
              </a:path>
              <a:path w="2637154" h="783589">
                <a:moveTo>
                  <a:pt x="238869" y="668019"/>
                </a:moveTo>
                <a:lnTo>
                  <a:pt x="232182" y="673100"/>
                </a:lnTo>
                <a:lnTo>
                  <a:pt x="229621" y="687069"/>
                </a:lnTo>
                <a:lnTo>
                  <a:pt x="234002" y="693106"/>
                </a:lnTo>
                <a:lnTo>
                  <a:pt x="248168" y="695956"/>
                </a:lnTo>
                <a:lnTo>
                  <a:pt x="254848" y="690879"/>
                </a:lnTo>
                <a:lnTo>
                  <a:pt x="257410" y="676910"/>
                </a:lnTo>
                <a:lnTo>
                  <a:pt x="252812" y="670576"/>
                </a:lnTo>
                <a:lnTo>
                  <a:pt x="238869" y="668019"/>
                </a:lnTo>
                <a:close/>
              </a:path>
              <a:path w="2637154" h="783589">
                <a:moveTo>
                  <a:pt x="234002" y="693106"/>
                </a:moveTo>
                <a:lnTo>
                  <a:pt x="234230" y="693419"/>
                </a:lnTo>
                <a:lnTo>
                  <a:pt x="248144" y="695956"/>
                </a:lnTo>
                <a:lnTo>
                  <a:pt x="234002" y="693106"/>
                </a:lnTo>
                <a:close/>
              </a:path>
              <a:path w="2637154" h="783589">
                <a:moveTo>
                  <a:pt x="181720" y="656830"/>
                </a:moveTo>
                <a:lnTo>
                  <a:pt x="185744" y="662939"/>
                </a:lnTo>
                <a:lnTo>
                  <a:pt x="182316" y="676910"/>
                </a:lnTo>
                <a:lnTo>
                  <a:pt x="175955" y="681551"/>
                </a:lnTo>
                <a:lnTo>
                  <a:pt x="186544" y="684529"/>
                </a:lnTo>
                <a:lnTo>
                  <a:pt x="204721" y="687069"/>
                </a:lnTo>
                <a:lnTo>
                  <a:pt x="234002" y="693106"/>
                </a:lnTo>
                <a:lnTo>
                  <a:pt x="229621" y="687069"/>
                </a:lnTo>
                <a:lnTo>
                  <a:pt x="232182" y="673100"/>
                </a:lnTo>
                <a:lnTo>
                  <a:pt x="238869" y="668019"/>
                </a:lnTo>
                <a:lnTo>
                  <a:pt x="240395" y="668019"/>
                </a:lnTo>
                <a:lnTo>
                  <a:pt x="227990" y="665479"/>
                </a:lnTo>
                <a:lnTo>
                  <a:pt x="210147" y="662939"/>
                </a:lnTo>
                <a:lnTo>
                  <a:pt x="181720" y="656830"/>
                </a:lnTo>
                <a:close/>
              </a:path>
              <a:path w="2637154" h="783589">
                <a:moveTo>
                  <a:pt x="2046648" y="661015"/>
                </a:moveTo>
                <a:lnTo>
                  <a:pt x="2029773" y="665479"/>
                </a:lnTo>
                <a:lnTo>
                  <a:pt x="2005809" y="673100"/>
                </a:lnTo>
                <a:lnTo>
                  <a:pt x="1981878" y="679450"/>
                </a:lnTo>
                <a:lnTo>
                  <a:pt x="1957978" y="687069"/>
                </a:lnTo>
                <a:lnTo>
                  <a:pt x="1951857" y="689366"/>
                </a:lnTo>
                <a:lnTo>
                  <a:pt x="1964747" y="685800"/>
                </a:lnTo>
                <a:lnTo>
                  <a:pt x="2052907" y="685800"/>
                </a:lnTo>
                <a:lnTo>
                  <a:pt x="2053631" y="685568"/>
                </a:lnTo>
                <a:lnTo>
                  <a:pt x="2046955" y="681989"/>
                </a:lnTo>
                <a:lnTo>
                  <a:pt x="2043036" y="668019"/>
                </a:lnTo>
                <a:lnTo>
                  <a:pt x="2046648" y="661015"/>
                </a:lnTo>
                <a:close/>
              </a:path>
              <a:path w="2637154" h="783589">
                <a:moveTo>
                  <a:pt x="363740" y="688339"/>
                </a:moveTo>
                <a:lnTo>
                  <a:pt x="356740" y="688339"/>
                </a:lnTo>
                <a:lnTo>
                  <a:pt x="364251" y="689150"/>
                </a:lnTo>
                <a:lnTo>
                  <a:pt x="363740" y="688339"/>
                </a:lnTo>
                <a:close/>
              </a:path>
              <a:path w="2637154" h="783589">
                <a:moveTo>
                  <a:pt x="349797" y="687069"/>
                </a:moveTo>
                <a:lnTo>
                  <a:pt x="356740" y="688339"/>
                </a:lnTo>
                <a:lnTo>
                  <a:pt x="349797" y="687069"/>
                </a:lnTo>
                <a:close/>
              </a:path>
              <a:path w="2637154" h="783589">
                <a:moveTo>
                  <a:pt x="2060868" y="683260"/>
                </a:moveTo>
                <a:lnTo>
                  <a:pt x="2053631" y="685568"/>
                </a:lnTo>
                <a:lnTo>
                  <a:pt x="2054062" y="685800"/>
                </a:lnTo>
                <a:lnTo>
                  <a:pt x="2060868" y="683260"/>
                </a:lnTo>
                <a:close/>
              </a:path>
              <a:path w="2637154" h="783589">
                <a:moveTo>
                  <a:pt x="2060578" y="656589"/>
                </a:moveTo>
                <a:lnTo>
                  <a:pt x="2053773" y="659129"/>
                </a:lnTo>
                <a:lnTo>
                  <a:pt x="2046648" y="661015"/>
                </a:lnTo>
                <a:lnTo>
                  <a:pt x="2043036" y="668019"/>
                </a:lnTo>
                <a:lnTo>
                  <a:pt x="2046955" y="681989"/>
                </a:lnTo>
                <a:lnTo>
                  <a:pt x="2053631" y="685568"/>
                </a:lnTo>
                <a:lnTo>
                  <a:pt x="2060868" y="683260"/>
                </a:lnTo>
                <a:lnTo>
                  <a:pt x="2067980" y="681399"/>
                </a:lnTo>
                <a:lnTo>
                  <a:pt x="2071605" y="674369"/>
                </a:lnTo>
                <a:lnTo>
                  <a:pt x="2067685" y="660400"/>
                </a:lnTo>
                <a:lnTo>
                  <a:pt x="2060578" y="656589"/>
                </a:lnTo>
                <a:close/>
              </a:path>
              <a:path w="2637154" h="783589">
                <a:moveTo>
                  <a:pt x="2067980" y="681399"/>
                </a:moveTo>
                <a:lnTo>
                  <a:pt x="2060868" y="683260"/>
                </a:lnTo>
                <a:lnTo>
                  <a:pt x="2067675" y="681989"/>
                </a:lnTo>
                <a:lnTo>
                  <a:pt x="2067980" y="681399"/>
                </a:lnTo>
                <a:close/>
              </a:path>
              <a:path w="2637154" h="783589">
                <a:moveTo>
                  <a:pt x="168482" y="679450"/>
                </a:moveTo>
                <a:lnTo>
                  <a:pt x="175355" y="681989"/>
                </a:lnTo>
                <a:lnTo>
                  <a:pt x="175955" y="681551"/>
                </a:lnTo>
                <a:lnTo>
                  <a:pt x="168482" y="679450"/>
                </a:lnTo>
                <a:close/>
              </a:path>
              <a:path w="2637154" h="783589">
                <a:moveTo>
                  <a:pt x="167816" y="652779"/>
                </a:moveTo>
                <a:lnTo>
                  <a:pt x="160855" y="657860"/>
                </a:lnTo>
                <a:lnTo>
                  <a:pt x="157428" y="670560"/>
                </a:lnTo>
                <a:lnTo>
                  <a:pt x="161410" y="677815"/>
                </a:lnTo>
                <a:lnTo>
                  <a:pt x="168482" y="679450"/>
                </a:lnTo>
                <a:lnTo>
                  <a:pt x="175955" y="681551"/>
                </a:lnTo>
                <a:lnTo>
                  <a:pt x="182316" y="676910"/>
                </a:lnTo>
                <a:lnTo>
                  <a:pt x="185744" y="662939"/>
                </a:lnTo>
                <a:lnTo>
                  <a:pt x="181720" y="656830"/>
                </a:lnTo>
                <a:lnTo>
                  <a:pt x="174689" y="655319"/>
                </a:lnTo>
                <a:lnTo>
                  <a:pt x="167816" y="652779"/>
                </a:lnTo>
                <a:close/>
              </a:path>
              <a:path w="2637154" h="783589">
                <a:moveTo>
                  <a:pt x="2151860" y="656438"/>
                </a:moveTo>
                <a:lnTo>
                  <a:pt x="2151052" y="656589"/>
                </a:lnTo>
                <a:lnTo>
                  <a:pt x="2060578" y="656589"/>
                </a:lnTo>
                <a:lnTo>
                  <a:pt x="2067685" y="660400"/>
                </a:lnTo>
                <a:lnTo>
                  <a:pt x="2071605" y="674369"/>
                </a:lnTo>
                <a:lnTo>
                  <a:pt x="2067980" y="681399"/>
                </a:lnTo>
                <a:lnTo>
                  <a:pt x="2085145" y="676910"/>
                </a:lnTo>
                <a:lnTo>
                  <a:pt x="2133625" y="661669"/>
                </a:lnTo>
                <a:lnTo>
                  <a:pt x="2151860" y="656438"/>
                </a:lnTo>
                <a:close/>
              </a:path>
              <a:path w="2637154" h="783589">
                <a:moveTo>
                  <a:pt x="161410" y="677815"/>
                </a:moveTo>
                <a:lnTo>
                  <a:pt x="161610" y="678179"/>
                </a:lnTo>
                <a:lnTo>
                  <a:pt x="168482" y="679450"/>
                </a:lnTo>
                <a:lnTo>
                  <a:pt x="161410" y="677815"/>
                </a:lnTo>
                <a:close/>
              </a:path>
              <a:path w="2637154" h="783589">
                <a:moveTo>
                  <a:pt x="125662" y="664210"/>
                </a:moveTo>
                <a:lnTo>
                  <a:pt x="136055" y="669289"/>
                </a:lnTo>
                <a:lnTo>
                  <a:pt x="157493" y="676910"/>
                </a:lnTo>
                <a:lnTo>
                  <a:pt x="161410" y="677815"/>
                </a:lnTo>
                <a:lnTo>
                  <a:pt x="157428" y="670560"/>
                </a:lnTo>
                <a:lnTo>
                  <a:pt x="158456" y="666750"/>
                </a:lnTo>
                <a:lnTo>
                  <a:pt x="132039" y="666750"/>
                </a:lnTo>
                <a:lnTo>
                  <a:pt x="125662" y="664210"/>
                </a:lnTo>
                <a:close/>
              </a:path>
              <a:path w="2637154" h="783589">
                <a:moveTo>
                  <a:pt x="240395" y="668019"/>
                </a:moveTo>
                <a:lnTo>
                  <a:pt x="238869" y="668019"/>
                </a:lnTo>
                <a:lnTo>
                  <a:pt x="252812" y="670576"/>
                </a:lnTo>
                <a:lnTo>
                  <a:pt x="240395" y="668019"/>
                </a:lnTo>
                <a:close/>
              </a:path>
              <a:path w="2637154" h="783589">
                <a:moveTo>
                  <a:pt x="130433" y="637543"/>
                </a:moveTo>
                <a:lnTo>
                  <a:pt x="122774" y="641350"/>
                </a:lnTo>
                <a:lnTo>
                  <a:pt x="116612" y="654050"/>
                </a:lnTo>
                <a:lnTo>
                  <a:pt x="118967" y="660765"/>
                </a:lnTo>
                <a:lnTo>
                  <a:pt x="125662" y="664210"/>
                </a:lnTo>
                <a:lnTo>
                  <a:pt x="132039" y="666750"/>
                </a:lnTo>
                <a:lnTo>
                  <a:pt x="139707" y="664210"/>
                </a:lnTo>
                <a:lnTo>
                  <a:pt x="145871" y="651510"/>
                </a:lnTo>
                <a:lnTo>
                  <a:pt x="143240" y="644011"/>
                </a:lnTo>
                <a:lnTo>
                  <a:pt x="136819" y="641350"/>
                </a:lnTo>
                <a:lnTo>
                  <a:pt x="130433" y="637543"/>
                </a:lnTo>
                <a:close/>
              </a:path>
              <a:path w="2637154" h="783589">
                <a:moveTo>
                  <a:pt x="143240" y="644011"/>
                </a:moveTo>
                <a:lnTo>
                  <a:pt x="145871" y="651510"/>
                </a:lnTo>
                <a:lnTo>
                  <a:pt x="139707" y="664210"/>
                </a:lnTo>
                <a:lnTo>
                  <a:pt x="132039" y="666750"/>
                </a:lnTo>
                <a:lnTo>
                  <a:pt x="158456" y="666750"/>
                </a:lnTo>
                <a:lnTo>
                  <a:pt x="160855" y="657860"/>
                </a:lnTo>
                <a:lnTo>
                  <a:pt x="167816" y="652779"/>
                </a:lnTo>
                <a:lnTo>
                  <a:pt x="168211" y="652779"/>
                </a:lnTo>
                <a:lnTo>
                  <a:pt x="164971" y="651510"/>
                </a:lnTo>
                <a:lnTo>
                  <a:pt x="155403" y="648969"/>
                </a:lnTo>
                <a:lnTo>
                  <a:pt x="143240" y="644011"/>
                </a:lnTo>
                <a:close/>
              </a:path>
              <a:path w="2637154" h="783589">
                <a:moveTo>
                  <a:pt x="118967" y="660765"/>
                </a:moveTo>
                <a:lnTo>
                  <a:pt x="119284" y="661669"/>
                </a:lnTo>
                <a:lnTo>
                  <a:pt x="125662" y="664210"/>
                </a:lnTo>
                <a:lnTo>
                  <a:pt x="118967" y="660765"/>
                </a:lnTo>
                <a:close/>
              </a:path>
              <a:path w="2637154" h="783589">
                <a:moveTo>
                  <a:pt x="2143574" y="632569"/>
                </a:moveTo>
                <a:lnTo>
                  <a:pt x="2126279" y="637543"/>
                </a:lnTo>
                <a:lnTo>
                  <a:pt x="2102142" y="645160"/>
                </a:lnTo>
                <a:lnTo>
                  <a:pt x="2077970" y="651510"/>
                </a:lnTo>
                <a:lnTo>
                  <a:pt x="2046965" y="660400"/>
                </a:lnTo>
                <a:lnTo>
                  <a:pt x="2046648" y="661015"/>
                </a:lnTo>
                <a:lnTo>
                  <a:pt x="2053773" y="659129"/>
                </a:lnTo>
                <a:lnTo>
                  <a:pt x="2060578" y="656589"/>
                </a:lnTo>
                <a:lnTo>
                  <a:pt x="2151052" y="656589"/>
                </a:lnTo>
                <a:lnTo>
                  <a:pt x="2143896" y="652779"/>
                </a:lnTo>
                <a:lnTo>
                  <a:pt x="2139802" y="638810"/>
                </a:lnTo>
                <a:lnTo>
                  <a:pt x="2143574" y="632569"/>
                </a:lnTo>
                <a:close/>
              </a:path>
              <a:path w="2637154" h="783589">
                <a:moveTo>
                  <a:pt x="104471" y="621029"/>
                </a:moveTo>
                <a:lnTo>
                  <a:pt x="109946" y="624839"/>
                </a:lnTo>
                <a:lnTo>
                  <a:pt x="110742" y="633729"/>
                </a:lnTo>
                <a:lnTo>
                  <a:pt x="101755" y="643889"/>
                </a:lnTo>
                <a:lnTo>
                  <a:pt x="94013" y="645106"/>
                </a:lnTo>
                <a:lnTo>
                  <a:pt x="97013" y="647700"/>
                </a:lnTo>
                <a:lnTo>
                  <a:pt x="106224" y="654050"/>
                </a:lnTo>
                <a:lnTo>
                  <a:pt x="115789" y="659129"/>
                </a:lnTo>
                <a:lnTo>
                  <a:pt x="118967" y="660765"/>
                </a:lnTo>
                <a:lnTo>
                  <a:pt x="116612" y="654050"/>
                </a:lnTo>
                <a:lnTo>
                  <a:pt x="122774" y="641350"/>
                </a:lnTo>
                <a:lnTo>
                  <a:pt x="130433" y="637543"/>
                </a:lnTo>
                <a:lnTo>
                  <a:pt x="128296" y="636269"/>
                </a:lnTo>
                <a:lnTo>
                  <a:pt x="120036" y="632460"/>
                </a:lnTo>
                <a:lnTo>
                  <a:pt x="112081" y="626110"/>
                </a:lnTo>
                <a:lnTo>
                  <a:pt x="104471" y="621029"/>
                </a:lnTo>
                <a:close/>
              </a:path>
              <a:path w="2637154" h="783589">
                <a:moveTo>
                  <a:pt x="174689" y="655319"/>
                </a:moveTo>
                <a:lnTo>
                  <a:pt x="181720" y="656830"/>
                </a:lnTo>
                <a:lnTo>
                  <a:pt x="181561" y="656589"/>
                </a:lnTo>
                <a:lnTo>
                  <a:pt x="174689" y="655319"/>
                </a:lnTo>
                <a:close/>
              </a:path>
              <a:path w="2637154" h="783589">
                <a:moveTo>
                  <a:pt x="2157201" y="628650"/>
                </a:moveTo>
                <a:lnTo>
                  <a:pt x="2143574" y="632569"/>
                </a:lnTo>
                <a:lnTo>
                  <a:pt x="2139802" y="638810"/>
                </a:lnTo>
                <a:lnTo>
                  <a:pt x="2143896" y="652779"/>
                </a:lnTo>
                <a:lnTo>
                  <a:pt x="2151052" y="656589"/>
                </a:lnTo>
                <a:lnTo>
                  <a:pt x="2151860" y="656438"/>
                </a:lnTo>
                <a:lnTo>
                  <a:pt x="2164613" y="652779"/>
                </a:lnTo>
                <a:lnTo>
                  <a:pt x="2168451" y="645160"/>
                </a:lnTo>
                <a:lnTo>
                  <a:pt x="2164358" y="632460"/>
                </a:lnTo>
                <a:lnTo>
                  <a:pt x="2157201" y="628650"/>
                </a:lnTo>
                <a:close/>
              </a:path>
              <a:path w="2637154" h="783589">
                <a:moveTo>
                  <a:pt x="2241073" y="628650"/>
                </a:moveTo>
                <a:lnTo>
                  <a:pt x="2157201" y="628650"/>
                </a:lnTo>
                <a:lnTo>
                  <a:pt x="2164358" y="632460"/>
                </a:lnTo>
                <a:lnTo>
                  <a:pt x="2168451" y="645160"/>
                </a:lnTo>
                <a:lnTo>
                  <a:pt x="2164613" y="652779"/>
                </a:lnTo>
                <a:lnTo>
                  <a:pt x="2151860" y="656438"/>
                </a:lnTo>
                <a:lnTo>
                  <a:pt x="2157833" y="655319"/>
                </a:lnTo>
                <a:lnTo>
                  <a:pt x="2183229" y="646429"/>
                </a:lnTo>
                <a:lnTo>
                  <a:pt x="2233863" y="631189"/>
                </a:lnTo>
                <a:lnTo>
                  <a:pt x="2241073" y="628650"/>
                </a:lnTo>
                <a:close/>
              </a:path>
              <a:path w="2637154" h="783589">
                <a:moveTo>
                  <a:pt x="168211" y="652779"/>
                </a:moveTo>
                <a:lnTo>
                  <a:pt x="167816" y="652779"/>
                </a:lnTo>
                <a:lnTo>
                  <a:pt x="174689" y="655319"/>
                </a:lnTo>
                <a:lnTo>
                  <a:pt x="168211" y="652779"/>
                </a:lnTo>
                <a:close/>
              </a:path>
              <a:path w="2637154" h="783589">
                <a:moveTo>
                  <a:pt x="88199" y="640079"/>
                </a:moveTo>
                <a:lnTo>
                  <a:pt x="93674" y="645160"/>
                </a:lnTo>
                <a:lnTo>
                  <a:pt x="94013" y="645106"/>
                </a:lnTo>
                <a:lnTo>
                  <a:pt x="88199" y="640079"/>
                </a:lnTo>
                <a:close/>
              </a:path>
              <a:path w="2637154" h="783589">
                <a:moveTo>
                  <a:pt x="98996" y="615950"/>
                </a:moveTo>
                <a:lnTo>
                  <a:pt x="90915" y="617219"/>
                </a:lnTo>
                <a:lnTo>
                  <a:pt x="81927" y="627379"/>
                </a:lnTo>
                <a:lnTo>
                  <a:pt x="82651" y="635462"/>
                </a:lnTo>
                <a:lnTo>
                  <a:pt x="88199" y="640079"/>
                </a:lnTo>
                <a:lnTo>
                  <a:pt x="94013" y="645106"/>
                </a:lnTo>
                <a:lnTo>
                  <a:pt x="101755" y="643889"/>
                </a:lnTo>
                <a:lnTo>
                  <a:pt x="110742" y="633729"/>
                </a:lnTo>
                <a:lnTo>
                  <a:pt x="109946" y="624839"/>
                </a:lnTo>
                <a:lnTo>
                  <a:pt x="104471" y="621029"/>
                </a:lnTo>
                <a:lnTo>
                  <a:pt x="98996" y="615950"/>
                </a:lnTo>
                <a:close/>
              </a:path>
              <a:path w="2637154" h="783589">
                <a:moveTo>
                  <a:pt x="136819" y="641350"/>
                </a:moveTo>
                <a:lnTo>
                  <a:pt x="143240" y="644011"/>
                </a:lnTo>
                <a:lnTo>
                  <a:pt x="136819" y="641350"/>
                </a:lnTo>
                <a:close/>
              </a:path>
              <a:path w="2637154" h="783589">
                <a:moveTo>
                  <a:pt x="130441" y="637539"/>
                </a:moveTo>
                <a:lnTo>
                  <a:pt x="136819" y="641350"/>
                </a:lnTo>
                <a:lnTo>
                  <a:pt x="130441" y="637539"/>
                </a:lnTo>
                <a:close/>
              </a:path>
              <a:path w="2637154" h="783589">
                <a:moveTo>
                  <a:pt x="82651" y="635462"/>
                </a:moveTo>
                <a:lnTo>
                  <a:pt x="82724" y="636269"/>
                </a:lnTo>
                <a:lnTo>
                  <a:pt x="88199" y="640079"/>
                </a:lnTo>
                <a:lnTo>
                  <a:pt x="82651" y="635462"/>
                </a:lnTo>
                <a:close/>
              </a:path>
              <a:path w="2637154" h="783589">
                <a:moveTo>
                  <a:pt x="59705" y="612139"/>
                </a:moveTo>
                <a:lnTo>
                  <a:pt x="66289" y="619782"/>
                </a:lnTo>
                <a:lnTo>
                  <a:pt x="73241" y="627379"/>
                </a:lnTo>
                <a:lnTo>
                  <a:pt x="80570" y="633729"/>
                </a:lnTo>
                <a:lnTo>
                  <a:pt x="82651" y="635462"/>
                </a:lnTo>
                <a:lnTo>
                  <a:pt x="81927" y="627379"/>
                </a:lnTo>
                <a:lnTo>
                  <a:pt x="89792" y="618489"/>
                </a:lnTo>
                <a:lnTo>
                  <a:pt x="72251" y="618489"/>
                </a:lnTo>
                <a:lnTo>
                  <a:pt x="64174" y="617219"/>
                </a:lnTo>
                <a:lnTo>
                  <a:pt x="59705" y="612139"/>
                </a:lnTo>
                <a:close/>
              </a:path>
              <a:path w="2637154" h="783589">
                <a:moveTo>
                  <a:pt x="2251020" y="598169"/>
                </a:moveTo>
                <a:lnTo>
                  <a:pt x="2225953" y="607060"/>
                </a:lnTo>
                <a:lnTo>
                  <a:pt x="2150421" y="629919"/>
                </a:lnTo>
                <a:lnTo>
                  <a:pt x="2143640" y="632460"/>
                </a:lnTo>
                <a:lnTo>
                  <a:pt x="2157201" y="628650"/>
                </a:lnTo>
                <a:lnTo>
                  <a:pt x="2241073" y="628650"/>
                </a:lnTo>
                <a:lnTo>
                  <a:pt x="2252178" y="624737"/>
                </a:lnTo>
                <a:lnTo>
                  <a:pt x="2245116" y="621029"/>
                </a:lnTo>
                <a:lnTo>
                  <a:pt x="2240656" y="608329"/>
                </a:lnTo>
                <a:lnTo>
                  <a:pt x="2244297" y="600710"/>
                </a:lnTo>
                <a:lnTo>
                  <a:pt x="2251020" y="598169"/>
                </a:lnTo>
                <a:close/>
              </a:path>
              <a:path w="2637154" h="783589">
                <a:moveTo>
                  <a:pt x="2259096" y="622300"/>
                </a:moveTo>
                <a:lnTo>
                  <a:pt x="2252178" y="624737"/>
                </a:lnTo>
                <a:lnTo>
                  <a:pt x="2252374" y="624839"/>
                </a:lnTo>
                <a:lnTo>
                  <a:pt x="2259096" y="622300"/>
                </a:lnTo>
                <a:close/>
              </a:path>
              <a:path w="2637154" h="783589">
                <a:moveTo>
                  <a:pt x="2257955" y="595741"/>
                </a:moveTo>
                <a:lnTo>
                  <a:pt x="2251020" y="598169"/>
                </a:lnTo>
                <a:lnTo>
                  <a:pt x="2244297" y="600710"/>
                </a:lnTo>
                <a:lnTo>
                  <a:pt x="2240656" y="608329"/>
                </a:lnTo>
                <a:lnTo>
                  <a:pt x="2245116" y="621029"/>
                </a:lnTo>
                <a:lnTo>
                  <a:pt x="2252178" y="624737"/>
                </a:lnTo>
                <a:lnTo>
                  <a:pt x="2266416" y="619782"/>
                </a:lnTo>
                <a:lnTo>
                  <a:pt x="2269462" y="613410"/>
                </a:lnTo>
                <a:lnTo>
                  <a:pt x="2265000" y="599439"/>
                </a:lnTo>
                <a:lnTo>
                  <a:pt x="2257955" y="595741"/>
                </a:lnTo>
                <a:close/>
              </a:path>
              <a:path w="2637154" h="783589">
                <a:moveTo>
                  <a:pt x="2266416" y="619782"/>
                </a:moveTo>
                <a:lnTo>
                  <a:pt x="2259096" y="622300"/>
                </a:lnTo>
                <a:lnTo>
                  <a:pt x="2265819" y="621029"/>
                </a:lnTo>
                <a:lnTo>
                  <a:pt x="2266416" y="619782"/>
                </a:lnTo>
                <a:close/>
              </a:path>
              <a:path w="2637154" h="783589">
                <a:moveTo>
                  <a:pt x="99148" y="615950"/>
                </a:moveTo>
                <a:lnTo>
                  <a:pt x="98996" y="615950"/>
                </a:lnTo>
                <a:lnTo>
                  <a:pt x="104471" y="621029"/>
                </a:lnTo>
                <a:lnTo>
                  <a:pt x="99148" y="615950"/>
                </a:lnTo>
                <a:close/>
              </a:path>
              <a:path w="2637154" h="783589">
                <a:moveTo>
                  <a:pt x="2330686" y="569189"/>
                </a:moveTo>
                <a:lnTo>
                  <a:pt x="2315972" y="575310"/>
                </a:lnTo>
                <a:lnTo>
                  <a:pt x="2272778" y="590550"/>
                </a:lnTo>
                <a:lnTo>
                  <a:pt x="2257955" y="595741"/>
                </a:lnTo>
                <a:lnTo>
                  <a:pt x="2265000" y="599439"/>
                </a:lnTo>
                <a:lnTo>
                  <a:pt x="2269462" y="613410"/>
                </a:lnTo>
                <a:lnTo>
                  <a:pt x="2266416" y="619782"/>
                </a:lnTo>
                <a:lnTo>
                  <a:pt x="2325232" y="599439"/>
                </a:lnTo>
                <a:lnTo>
                  <a:pt x="2340776" y="593089"/>
                </a:lnTo>
                <a:lnTo>
                  <a:pt x="2340431" y="593089"/>
                </a:lnTo>
                <a:lnTo>
                  <a:pt x="2332950" y="590549"/>
                </a:lnTo>
                <a:lnTo>
                  <a:pt x="2327621" y="576579"/>
                </a:lnTo>
                <a:lnTo>
                  <a:pt x="2330686" y="569189"/>
                </a:lnTo>
                <a:close/>
              </a:path>
              <a:path w="2637154" h="783589">
                <a:moveTo>
                  <a:pt x="67062" y="589279"/>
                </a:moveTo>
                <a:lnTo>
                  <a:pt x="56070" y="598169"/>
                </a:lnTo>
                <a:lnTo>
                  <a:pt x="55321" y="606162"/>
                </a:lnTo>
                <a:lnTo>
                  <a:pt x="59705" y="612139"/>
                </a:lnTo>
                <a:lnTo>
                  <a:pt x="64174" y="617219"/>
                </a:lnTo>
                <a:lnTo>
                  <a:pt x="72251" y="618489"/>
                </a:lnTo>
                <a:lnTo>
                  <a:pt x="83243" y="609600"/>
                </a:lnTo>
                <a:lnTo>
                  <a:pt x="84076" y="601979"/>
                </a:lnTo>
                <a:lnTo>
                  <a:pt x="79607" y="595629"/>
                </a:lnTo>
                <a:lnTo>
                  <a:pt x="75139" y="590549"/>
                </a:lnTo>
                <a:lnTo>
                  <a:pt x="67062" y="589279"/>
                </a:lnTo>
                <a:close/>
              </a:path>
              <a:path w="2637154" h="783589">
                <a:moveTo>
                  <a:pt x="79607" y="595629"/>
                </a:moveTo>
                <a:lnTo>
                  <a:pt x="84076" y="601979"/>
                </a:lnTo>
                <a:lnTo>
                  <a:pt x="83243" y="609600"/>
                </a:lnTo>
                <a:lnTo>
                  <a:pt x="72251" y="618489"/>
                </a:lnTo>
                <a:lnTo>
                  <a:pt x="89792" y="618489"/>
                </a:lnTo>
                <a:lnTo>
                  <a:pt x="90915" y="617219"/>
                </a:lnTo>
                <a:lnTo>
                  <a:pt x="98996" y="615950"/>
                </a:lnTo>
                <a:lnTo>
                  <a:pt x="99148" y="615950"/>
                </a:lnTo>
                <a:lnTo>
                  <a:pt x="97818" y="614679"/>
                </a:lnTo>
                <a:lnTo>
                  <a:pt x="91420" y="609600"/>
                </a:lnTo>
                <a:lnTo>
                  <a:pt x="85332" y="603250"/>
                </a:lnTo>
                <a:lnTo>
                  <a:pt x="79607" y="595629"/>
                </a:lnTo>
                <a:close/>
              </a:path>
              <a:path w="2637154" h="783589">
                <a:moveTo>
                  <a:pt x="55321" y="606162"/>
                </a:moveTo>
                <a:lnTo>
                  <a:pt x="55237" y="607060"/>
                </a:lnTo>
                <a:lnTo>
                  <a:pt x="59705" y="612139"/>
                </a:lnTo>
                <a:lnTo>
                  <a:pt x="55321" y="606162"/>
                </a:lnTo>
                <a:close/>
              </a:path>
              <a:path w="2637154" h="783589">
                <a:moveTo>
                  <a:pt x="42923" y="589343"/>
                </a:moveTo>
                <a:lnTo>
                  <a:pt x="43686" y="590550"/>
                </a:lnTo>
                <a:lnTo>
                  <a:pt x="48773" y="598169"/>
                </a:lnTo>
                <a:lnTo>
                  <a:pt x="54116" y="604519"/>
                </a:lnTo>
                <a:lnTo>
                  <a:pt x="55321" y="606162"/>
                </a:lnTo>
                <a:lnTo>
                  <a:pt x="56070" y="598169"/>
                </a:lnTo>
                <a:lnTo>
                  <a:pt x="65492" y="590550"/>
                </a:lnTo>
                <a:lnTo>
                  <a:pt x="50415" y="590549"/>
                </a:lnTo>
                <a:lnTo>
                  <a:pt x="42923" y="589343"/>
                </a:lnTo>
                <a:close/>
              </a:path>
              <a:path w="2637154" h="783589">
                <a:moveTo>
                  <a:pt x="2257742" y="595629"/>
                </a:moveTo>
                <a:lnTo>
                  <a:pt x="2251020" y="598169"/>
                </a:lnTo>
                <a:lnTo>
                  <a:pt x="2257955" y="595741"/>
                </a:lnTo>
                <a:lnTo>
                  <a:pt x="2257742" y="595629"/>
                </a:lnTo>
                <a:close/>
              </a:path>
              <a:path w="2637154" h="783589">
                <a:moveTo>
                  <a:pt x="74569" y="589279"/>
                </a:moveTo>
                <a:lnTo>
                  <a:pt x="67062" y="589279"/>
                </a:lnTo>
                <a:lnTo>
                  <a:pt x="75139" y="590550"/>
                </a:lnTo>
                <a:lnTo>
                  <a:pt x="79607" y="595629"/>
                </a:lnTo>
                <a:lnTo>
                  <a:pt x="74569" y="589279"/>
                </a:lnTo>
                <a:close/>
              </a:path>
              <a:path w="2637154" h="783589">
                <a:moveTo>
                  <a:pt x="2343905" y="563879"/>
                </a:moveTo>
                <a:lnTo>
                  <a:pt x="2337343" y="566419"/>
                </a:lnTo>
                <a:lnTo>
                  <a:pt x="2330686" y="569189"/>
                </a:lnTo>
                <a:lnTo>
                  <a:pt x="2327621" y="576579"/>
                </a:lnTo>
                <a:lnTo>
                  <a:pt x="2332950" y="590550"/>
                </a:lnTo>
                <a:lnTo>
                  <a:pt x="2340431" y="593089"/>
                </a:lnTo>
                <a:lnTo>
                  <a:pt x="2346994" y="590549"/>
                </a:lnTo>
                <a:lnTo>
                  <a:pt x="2353586" y="587937"/>
                </a:lnTo>
                <a:lnTo>
                  <a:pt x="2356716" y="580389"/>
                </a:lnTo>
                <a:lnTo>
                  <a:pt x="2351387" y="567689"/>
                </a:lnTo>
                <a:lnTo>
                  <a:pt x="2343905" y="563879"/>
                </a:lnTo>
                <a:close/>
              </a:path>
              <a:path w="2637154" h="783589">
                <a:moveTo>
                  <a:pt x="2346994" y="590550"/>
                </a:moveTo>
                <a:lnTo>
                  <a:pt x="2340431" y="593089"/>
                </a:lnTo>
                <a:lnTo>
                  <a:pt x="2340776" y="593089"/>
                </a:lnTo>
                <a:lnTo>
                  <a:pt x="2346994" y="590550"/>
                </a:lnTo>
                <a:close/>
              </a:path>
              <a:path w="2637154" h="783589">
                <a:moveTo>
                  <a:pt x="49277" y="561339"/>
                </a:moveTo>
                <a:lnTo>
                  <a:pt x="37151" y="568960"/>
                </a:lnTo>
                <a:lnTo>
                  <a:pt x="35282" y="576280"/>
                </a:lnTo>
                <a:lnTo>
                  <a:pt x="38868" y="582929"/>
                </a:lnTo>
                <a:lnTo>
                  <a:pt x="42923" y="589343"/>
                </a:lnTo>
                <a:lnTo>
                  <a:pt x="50415" y="590549"/>
                </a:lnTo>
                <a:lnTo>
                  <a:pt x="62540" y="582929"/>
                </a:lnTo>
                <a:lnTo>
                  <a:pt x="64472" y="575362"/>
                </a:lnTo>
                <a:lnTo>
                  <a:pt x="60823" y="568960"/>
                </a:lnTo>
                <a:lnTo>
                  <a:pt x="57160" y="563879"/>
                </a:lnTo>
                <a:lnTo>
                  <a:pt x="49277" y="561339"/>
                </a:lnTo>
                <a:close/>
              </a:path>
              <a:path w="2637154" h="783589">
                <a:moveTo>
                  <a:pt x="64472" y="575362"/>
                </a:moveTo>
                <a:lnTo>
                  <a:pt x="62540" y="582929"/>
                </a:lnTo>
                <a:lnTo>
                  <a:pt x="50415" y="590550"/>
                </a:lnTo>
                <a:lnTo>
                  <a:pt x="65492" y="590549"/>
                </a:lnTo>
                <a:lnTo>
                  <a:pt x="67062" y="589279"/>
                </a:lnTo>
                <a:lnTo>
                  <a:pt x="74569" y="589279"/>
                </a:lnTo>
                <a:lnTo>
                  <a:pt x="69751" y="582929"/>
                </a:lnTo>
                <a:lnTo>
                  <a:pt x="65165" y="576579"/>
                </a:lnTo>
                <a:lnTo>
                  <a:pt x="64472" y="575362"/>
                </a:lnTo>
                <a:close/>
              </a:path>
              <a:path w="2637154" h="783589">
                <a:moveTo>
                  <a:pt x="2353586" y="587937"/>
                </a:moveTo>
                <a:lnTo>
                  <a:pt x="2346994" y="590550"/>
                </a:lnTo>
                <a:lnTo>
                  <a:pt x="2353556" y="588010"/>
                </a:lnTo>
                <a:close/>
              </a:path>
              <a:path w="2637154" h="783589">
                <a:moveTo>
                  <a:pt x="38868" y="582929"/>
                </a:moveTo>
                <a:lnTo>
                  <a:pt x="42531" y="589279"/>
                </a:lnTo>
                <a:lnTo>
                  <a:pt x="42923" y="589343"/>
                </a:lnTo>
                <a:lnTo>
                  <a:pt x="38868" y="582929"/>
                </a:lnTo>
                <a:close/>
              </a:path>
              <a:path w="2637154" h="783589">
                <a:moveTo>
                  <a:pt x="2401089" y="563879"/>
                </a:moveTo>
                <a:lnTo>
                  <a:pt x="2343905" y="563879"/>
                </a:lnTo>
                <a:lnTo>
                  <a:pt x="2351387" y="567689"/>
                </a:lnTo>
                <a:lnTo>
                  <a:pt x="2356716" y="580389"/>
                </a:lnTo>
                <a:lnTo>
                  <a:pt x="2353586" y="587937"/>
                </a:lnTo>
                <a:lnTo>
                  <a:pt x="2366221" y="582929"/>
                </a:lnTo>
                <a:lnTo>
                  <a:pt x="2385030" y="572769"/>
                </a:lnTo>
                <a:lnTo>
                  <a:pt x="2401089" y="563879"/>
                </a:lnTo>
                <a:close/>
              </a:path>
              <a:path w="2637154" h="783589">
                <a:moveTo>
                  <a:pt x="35282" y="576280"/>
                </a:moveTo>
                <a:lnTo>
                  <a:pt x="35205" y="576579"/>
                </a:lnTo>
                <a:lnTo>
                  <a:pt x="38868" y="582929"/>
                </a:lnTo>
                <a:lnTo>
                  <a:pt x="35282" y="576280"/>
                </a:lnTo>
                <a:close/>
              </a:path>
              <a:path w="2637154" h="783589">
                <a:moveTo>
                  <a:pt x="25297" y="555222"/>
                </a:moveTo>
                <a:lnTo>
                  <a:pt x="25720" y="556260"/>
                </a:lnTo>
                <a:lnTo>
                  <a:pt x="29701" y="565150"/>
                </a:lnTo>
                <a:lnTo>
                  <a:pt x="34073" y="574039"/>
                </a:lnTo>
                <a:lnTo>
                  <a:pt x="35282" y="576280"/>
                </a:lnTo>
                <a:lnTo>
                  <a:pt x="37151" y="568960"/>
                </a:lnTo>
                <a:lnTo>
                  <a:pt x="49277" y="561339"/>
                </a:lnTo>
                <a:lnTo>
                  <a:pt x="56051" y="561339"/>
                </a:lnTo>
                <a:lnTo>
                  <a:pt x="54403" y="557529"/>
                </a:lnTo>
                <a:lnTo>
                  <a:pt x="32029" y="557529"/>
                </a:lnTo>
                <a:lnTo>
                  <a:pt x="25297" y="555222"/>
                </a:lnTo>
                <a:close/>
              </a:path>
              <a:path w="2637154" h="783589">
                <a:moveTo>
                  <a:pt x="60823" y="568960"/>
                </a:moveTo>
                <a:lnTo>
                  <a:pt x="64472" y="575362"/>
                </a:lnTo>
                <a:lnTo>
                  <a:pt x="60823" y="568960"/>
                </a:lnTo>
                <a:close/>
              </a:path>
              <a:path w="2637154" h="783589">
                <a:moveTo>
                  <a:pt x="2337343" y="566419"/>
                </a:moveTo>
                <a:lnTo>
                  <a:pt x="2330781" y="568960"/>
                </a:lnTo>
                <a:lnTo>
                  <a:pt x="2330686" y="569189"/>
                </a:lnTo>
                <a:lnTo>
                  <a:pt x="2337343" y="566419"/>
                </a:lnTo>
                <a:close/>
              </a:path>
              <a:path w="2637154" h="783589">
                <a:moveTo>
                  <a:pt x="56051" y="561339"/>
                </a:moveTo>
                <a:lnTo>
                  <a:pt x="49277" y="561339"/>
                </a:lnTo>
                <a:lnTo>
                  <a:pt x="57160" y="563879"/>
                </a:lnTo>
                <a:lnTo>
                  <a:pt x="60823" y="568960"/>
                </a:lnTo>
                <a:lnTo>
                  <a:pt x="56600" y="562610"/>
                </a:lnTo>
                <a:lnTo>
                  <a:pt x="56051" y="561339"/>
                </a:lnTo>
                <a:close/>
              </a:path>
              <a:path w="2637154" h="783589">
                <a:moveTo>
                  <a:pt x="2407313" y="530860"/>
                </a:moveTo>
                <a:lnTo>
                  <a:pt x="2390481" y="541019"/>
                </a:lnTo>
                <a:lnTo>
                  <a:pt x="2373186" y="549910"/>
                </a:lnTo>
                <a:lnTo>
                  <a:pt x="2355462" y="558800"/>
                </a:lnTo>
                <a:lnTo>
                  <a:pt x="2337343" y="566419"/>
                </a:lnTo>
                <a:lnTo>
                  <a:pt x="2343905" y="563879"/>
                </a:lnTo>
                <a:lnTo>
                  <a:pt x="2401089" y="563879"/>
                </a:lnTo>
                <a:lnTo>
                  <a:pt x="2403383" y="562610"/>
                </a:lnTo>
                <a:lnTo>
                  <a:pt x="2414816" y="556106"/>
                </a:lnTo>
                <a:lnTo>
                  <a:pt x="2407357" y="553719"/>
                </a:lnTo>
                <a:lnTo>
                  <a:pt x="2399662" y="542289"/>
                </a:lnTo>
                <a:lnTo>
                  <a:pt x="2401365" y="534669"/>
                </a:lnTo>
                <a:lnTo>
                  <a:pt x="2407313" y="530860"/>
                </a:lnTo>
                <a:close/>
              </a:path>
              <a:path w="2637154" h="783589">
                <a:moveTo>
                  <a:pt x="36139" y="528319"/>
                </a:moveTo>
                <a:lnTo>
                  <a:pt x="22900" y="533400"/>
                </a:lnTo>
                <a:lnTo>
                  <a:pt x="19770" y="540578"/>
                </a:lnTo>
                <a:lnTo>
                  <a:pt x="22099" y="547369"/>
                </a:lnTo>
                <a:lnTo>
                  <a:pt x="25297" y="555222"/>
                </a:lnTo>
                <a:lnTo>
                  <a:pt x="32029" y="557529"/>
                </a:lnTo>
                <a:lnTo>
                  <a:pt x="45268" y="552450"/>
                </a:lnTo>
                <a:lnTo>
                  <a:pt x="48590" y="544829"/>
                </a:lnTo>
                <a:lnTo>
                  <a:pt x="43548" y="532129"/>
                </a:lnTo>
                <a:lnTo>
                  <a:pt x="36139" y="528319"/>
                </a:lnTo>
                <a:close/>
              </a:path>
              <a:path w="2637154" h="783589">
                <a:moveTo>
                  <a:pt x="46069" y="538479"/>
                </a:moveTo>
                <a:lnTo>
                  <a:pt x="48590" y="544829"/>
                </a:lnTo>
                <a:lnTo>
                  <a:pt x="45268" y="552450"/>
                </a:lnTo>
                <a:lnTo>
                  <a:pt x="32029" y="557529"/>
                </a:lnTo>
                <a:lnTo>
                  <a:pt x="54403" y="557529"/>
                </a:lnTo>
                <a:lnTo>
                  <a:pt x="52756" y="553719"/>
                </a:lnTo>
                <a:lnTo>
                  <a:pt x="49256" y="546100"/>
                </a:lnTo>
                <a:lnTo>
                  <a:pt x="46069" y="538479"/>
                </a:lnTo>
                <a:close/>
              </a:path>
              <a:path w="2637154" h="783589">
                <a:moveTo>
                  <a:pt x="2421243" y="552450"/>
                </a:moveTo>
                <a:lnTo>
                  <a:pt x="2414816" y="556106"/>
                </a:lnTo>
                <a:lnTo>
                  <a:pt x="2415297" y="556260"/>
                </a:lnTo>
                <a:lnTo>
                  <a:pt x="2421243" y="552450"/>
                </a:lnTo>
                <a:close/>
              </a:path>
              <a:path w="2637154" h="783589">
                <a:moveTo>
                  <a:pt x="2413260" y="527050"/>
                </a:moveTo>
                <a:lnTo>
                  <a:pt x="2401365" y="534669"/>
                </a:lnTo>
                <a:lnTo>
                  <a:pt x="2399662" y="542289"/>
                </a:lnTo>
                <a:lnTo>
                  <a:pt x="2407357" y="553719"/>
                </a:lnTo>
                <a:lnTo>
                  <a:pt x="2414816" y="556106"/>
                </a:lnTo>
                <a:lnTo>
                  <a:pt x="2421243" y="552450"/>
                </a:lnTo>
                <a:lnTo>
                  <a:pt x="2427215" y="548511"/>
                </a:lnTo>
                <a:lnTo>
                  <a:pt x="2428894" y="539750"/>
                </a:lnTo>
                <a:lnTo>
                  <a:pt x="2421200" y="528319"/>
                </a:lnTo>
                <a:lnTo>
                  <a:pt x="2413260" y="527050"/>
                </a:lnTo>
                <a:close/>
              </a:path>
              <a:path w="2637154" h="783589">
                <a:moveTo>
                  <a:pt x="22099" y="547369"/>
                </a:moveTo>
                <a:lnTo>
                  <a:pt x="24620" y="554989"/>
                </a:lnTo>
                <a:lnTo>
                  <a:pt x="25297" y="555222"/>
                </a:lnTo>
                <a:lnTo>
                  <a:pt x="22099" y="547369"/>
                </a:lnTo>
                <a:close/>
              </a:path>
              <a:path w="2637154" h="783589">
                <a:moveTo>
                  <a:pt x="2427215" y="548511"/>
                </a:moveTo>
                <a:lnTo>
                  <a:pt x="2421243" y="552450"/>
                </a:lnTo>
                <a:lnTo>
                  <a:pt x="2427191" y="548639"/>
                </a:lnTo>
                <a:lnTo>
                  <a:pt x="2427215" y="548511"/>
                </a:lnTo>
                <a:close/>
              </a:path>
              <a:path w="2637154" h="783589">
                <a:moveTo>
                  <a:pt x="2457264" y="527050"/>
                </a:moveTo>
                <a:lnTo>
                  <a:pt x="2413260" y="527050"/>
                </a:lnTo>
                <a:lnTo>
                  <a:pt x="2421200" y="528319"/>
                </a:lnTo>
                <a:lnTo>
                  <a:pt x="2428894" y="539750"/>
                </a:lnTo>
                <a:lnTo>
                  <a:pt x="2427215" y="548511"/>
                </a:lnTo>
                <a:lnTo>
                  <a:pt x="2438576" y="541019"/>
                </a:lnTo>
                <a:lnTo>
                  <a:pt x="2455595" y="528319"/>
                </a:lnTo>
                <a:lnTo>
                  <a:pt x="2457264" y="527050"/>
                </a:lnTo>
                <a:close/>
              </a:path>
              <a:path w="2637154" h="783589">
                <a:moveTo>
                  <a:pt x="19770" y="540578"/>
                </a:moveTo>
                <a:lnTo>
                  <a:pt x="19578" y="541019"/>
                </a:lnTo>
                <a:lnTo>
                  <a:pt x="22099" y="547369"/>
                </a:lnTo>
                <a:lnTo>
                  <a:pt x="19770" y="540578"/>
                </a:lnTo>
                <a:close/>
              </a:path>
              <a:path w="2637154" h="783589">
                <a:moveTo>
                  <a:pt x="10869" y="509332"/>
                </a:moveTo>
                <a:lnTo>
                  <a:pt x="11877" y="514350"/>
                </a:lnTo>
                <a:lnTo>
                  <a:pt x="14800" y="525779"/>
                </a:lnTo>
                <a:lnTo>
                  <a:pt x="18180" y="535939"/>
                </a:lnTo>
                <a:lnTo>
                  <a:pt x="19770" y="540578"/>
                </a:lnTo>
                <a:lnTo>
                  <a:pt x="22900" y="533400"/>
                </a:lnTo>
                <a:lnTo>
                  <a:pt x="36139" y="528319"/>
                </a:lnTo>
                <a:lnTo>
                  <a:pt x="42497" y="528319"/>
                </a:lnTo>
                <a:lnTo>
                  <a:pt x="39425" y="518160"/>
                </a:lnTo>
                <a:lnTo>
                  <a:pt x="38098" y="513079"/>
                </a:lnTo>
                <a:lnTo>
                  <a:pt x="17541" y="513079"/>
                </a:lnTo>
                <a:lnTo>
                  <a:pt x="10869" y="509332"/>
                </a:lnTo>
                <a:close/>
              </a:path>
              <a:path w="2637154" h="783589">
                <a:moveTo>
                  <a:pt x="42497" y="528319"/>
                </a:moveTo>
                <a:lnTo>
                  <a:pt x="36139" y="528319"/>
                </a:lnTo>
                <a:lnTo>
                  <a:pt x="43548" y="532129"/>
                </a:lnTo>
                <a:lnTo>
                  <a:pt x="46069" y="538479"/>
                </a:lnTo>
                <a:lnTo>
                  <a:pt x="42497" y="528319"/>
                </a:lnTo>
                <a:close/>
              </a:path>
              <a:path w="2637154" h="783589">
                <a:moveTo>
                  <a:pt x="2472511" y="482600"/>
                </a:moveTo>
                <a:lnTo>
                  <a:pt x="2456687" y="495300"/>
                </a:lnTo>
                <a:lnTo>
                  <a:pt x="2440539" y="508000"/>
                </a:lnTo>
                <a:lnTo>
                  <a:pt x="2424077" y="519429"/>
                </a:lnTo>
                <a:lnTo>
                  <a:pt x="2407313" y="530860"/>
                </a:lnTo>
                <a:lnTo>
                  <a:pt x="2413260" y="527050"/>
                </a:lnTo>
                <a:lnTo>
                  <a:pt x="2457264" y="527050"/>
                </a:lnTo>
                <a:lnTo>
                  <a:pt x="2472289" y="515619"/>
                </a:lnTo>
                <a:lnTo>
                  <a:pt x="2482279" y="507864"/>
                </a:lnTo>
                <a:lnTo>
                  <a:pt x="2475067" y="506729"/>
                </a:lnTo>
                <a:lnTo>
                  <a:pt x="2466154" y="495300"/>
                </a:lnTo>
                <a:lnTo>
                  <a:pt x="2467005" y="487679"/>
                </a:lnTo>
                <a:lnTo>
                  <a:pt x="2472511" y="482600"/>
                </a:lnTo>
                <a:close/>
              </a:path>
              <a:path w="2637154" h="783589">
                <a:moveTo>
                  <a:pt x="26233" y="485139"/>
                </a:moveTo>
                <a:lnTo>
                  <a:pt x="12359" y="488950"/>
                </a:lnTo>
                <a:lnTo>
                  <a:pt x="8084" y="495031"/>
                </a:lnTo>
                <a:lnTo>
                  <a:pt x="9329" y="501661"/>
                </a:lnTo>
                <a:lnTo>
                  <a:pt x="10869" y="509332"/>
                </a:lnTo>
                <a:lnTo>
                  <a:pt x="17541" y="513079"/>
                </a:lnTo>
                <a:lnTo>
                  <a:pt x="31416" y="510539"/>
                </a:lnTo>
                <a:lnTo>
                  <a:pt x="35878" y="504189"/>
                </a:lnTo>
                <a:lnTo>
                  <a:pt x="34448" y="496569"/>
                </a:lnTo>
                <a:lnTo>
                  <a:pt x="33017" y="490219"/>
                </a:lnTo>
                <a:lnTo>
                  <a:pt x="26233" y="485139"/>
                </a:lnTo>
                <a:close/>
              </a:path>
              <a:path w="2637154" h="783589">
                <a:moveTo>
                  <a:pt x="34448" y="496569"/>
                </a:moveTo>
                <a:lnTo>
                  <a:pt x="35878" y="504189"/>
                </a:lnTo>
                <a:lnTo>
                  <a:pt x="31416" y="510539"/>
                </a:lnTo>
                <a:lnTo>
                  <a:pt x="17541" y="513079"/>
                </a:lnTo>
                <a:lnTo>
                  <a:pt x="38098" y="513079"/>
                </a:lnTo>
                <a:lnTo>
                  <a:pt x="36742" y="507864"/>
                </a:lnTo>
                <a:lnTo>
                  <a:pt x="34448" y="496569"/>
                </a:lnTo>
                <a:close/>
              </a:path>
              <a:path w="2637154" h="783589">
                <a:moveTo>
                  <a:pt x="9329" y="501661"/>
                </a:moveTo>
                <a:lnTo>
                  <a:pt x="10758" y="509269"/>
                </a:lnTo>
                <a:lnTo>
                  <a:pt x="9329" y="501661"/>
                </a:lnTo>
                <a:close/>
              </a:path>
              <a:path w="2637154" h="783589">
                <a:moveTo>
                  <a:pt x="2488647" y="502919"/>
                </a:moveTo>
                <a:lnTo>
                  <a:pt x="2482279" y="507864"/>
                </a:lnTo>
                <a:lnTo>
                  <a:pt x="2483142" y="508000"/>
                </a:lnTo>
                <a:lnTo>
                  <a:pt x="2488647" y="502919"/>
                </a:lnTo>
                <a:close/>
              </a:path>
              <a:path w="2637154" h="783589">
                <a:moveTo>
                  <a:pt x="2478016" y="478789"/>
                </a:moveTo>
                <a:lnTo>
                  <a:pt x="2472511" y="482600"/>
                </a:lnTo>
                <a:lnTo>
                  <a:pt x="2467005" y="487679"/>
                </a:lnTo>
                <a:lnTo>
                  <a:pt x="2466154" y="495300"/>
                </a:lnTo>
                <a:lnTo>
                  <a:pt x="2475067" y="506729"/>
                </a:lnTo>
                <a:lnTo>
                  <a:pt x="2482279" y="507864"/>
                </a:lnTo>
                <a:lnTo>
                  <a:pt x="2494197" y="498651"/>
                </a:lnTo>
                <a:lnTo>
                  <a:pt x="2495004" y="490219"/>
                </a:lnTo>
                <a:lnTo>
                  <a:pt x="2486091" y="480060"/>
                </a:lnTo>
                <a:lnTo>
                  <a:pt x="2478016" y="478789"/>
                </a:lnTo>
                <a:close/>
              </a:path>
              <a:path w="2637154" h="783589">
                <a:moveTo>
                  <a:pt x="2494197" y="498651"/>
                </a:moveTo>
                <a:lnTo>
                  <a:pt x="2488647" y="502919"/>
                </a:lnTo>
                <a:lnTo>
                  <a:pt x="2494153" y="499110"/>
                </a:lnTo>
                <a:lnTo>
                  <a:pt x="2494197" y="498651"/>
                </a:lnTo>
                <a:close/>
              </a:path>
              <a:path w="2637154" h="783589">
                <a:moveTo>
                  <a:pt x="8084" y="495031"/>
                </a:moveTo>
                <a:lnTo>
                  <a:pt x="7895" y="495300"/>
                </a:lnTo>
                <a:lnTo>
                  <a:pt x="9329" y="501661"/>
                </a:lnTo>
                <a:lnTo>
                  <a:pt x="8084" y="495031"/>
                </a:lnTo>
                <a:close/>
              </a:path>
              <a:path w="2637154" h="783589">
                <a:moveTo>
                  <a:pt x="2518168" y="478789"/>
                </a:moveTo>
                <a:lnTo>
                  <a:pt x="2478016" y="478789"/>
                </a:lnTo>
                <a:lnTo>
                  <a:pt x="2486091" y="480060"/>
                </a:lnTo>
                <a:lnTo>
                  <a:pt x="2495004" y="490219"/>
                </a:lnTo>
                <a:lnTo>
                  <a:pt x="2494197" y="498651"/>
                </a:lnTo>
                <a:lnTo>
                  <a:pt x="2503507" y="491489"/>
                </a:lnTo>
                <a:lnTo>
                  <a:pt x="2518168" y="478789"/>
                </a:lnTo>
                <a:close/>
              </a:path>
              <a:path w="2637154" h="783589">
                <a:moveTo>
                  <a:pt x="32229" y="485139"/>
                </a:moveTo>
                <a:lnTo>
                  <a:pt x="26233" y="485139"/>
                </a:lnTo>
                <a:lnTo>
                  <a:pt x="33017" y="490219"/>
                </a:lnTo>
                <a:lnTo>
                  <a:pt x="34448" y="496569"/>
                </a:lnTo>
                <a:lnTo>
                  <a:pt x="32229" y="485139"/>
                </a:lnTo>
                <a:close/>
              </a:path>
              <a:path w="2637154" h="783589">
                <a:moveTo>
                  <a:pt x="2319" y="452164"/>
                </a:moveTo>
                <a:lnTo>
                  <a:pt x="2973" y="459739"/>
                </a:lnTo>
                <a:lnTo>
                  <a:pt x="4602" y="473710"/>
                </a:lnTo>
                <a:lnTo>
                  <a:pt x="6703" y="487679"/>
                </a:lnTo>
                <a:lnTo>
                  <a:pt x="8084" y="495031"/>
                </a:lnTo>
                <a:lnTo>
                  <a:pt x="12359" y="488950"/>
                </a:lnTo>
                <a:lnTo>
                  <a:pt x="26233" y="485139"/>
                </a:lnTo>
                <a:lnTo>
                  <a:pt x="32229" y="485139"/>
                </a:lnTo>
                <a:lnTo>
                  <a:pt x="31983" y="483869"/>
                </a:lnTo>
                <a:lnTo>
                  <a:pt x="30012" y="469900"/>
                </a:lnTo>
                <a:lnTo>
                  <a:pt x="28485" y="457200"/>
                </a:lnTo>
                <a:lnTo>
                  <a:pt x="8398" y="457200"/>
                </a:lnTo>
                <a:lnTo>
                  <a:pt x="2319" y="452164"/>
                </a:lnTo>
                <a:close/>
              </a:path>
              <a:path w="2637154" h="783589">
                <a:moveTo>
                  <a:pt x="2529214" y="434339"/>
                </a:moveTo>
                <a:lnTo>
                  <a:pt x="2515391" y="447039"/>
                </a:lnTo>
                <a:lnTo>
                  <a:pt x="2501312" y="459739"/>
                </a:lnTo>
                <a:lnTo>
                  <a:pt x="2487007" y="471169"/>
                </a:lnTo>
                <a:lnTo>
                  <a:pt x="2472511" y="482600"/>
                </a:lnTo>
                <a:lnTo>
                  <a:pt x="2478016" y="478789"/>
                </a:lnTo>
                <a:lnTo>
                  <a:pt x="2518168" y="478789"/>
                </a:lnTo>
                <a:lnTo>
                  <a:pt x="2532598" y="466089"/>
                </a:lnTo>
                <a:lnTo>
                  <a:pt x="2542515" y="457200"/>
                </a:lnTo>
                <a:lnTo>
                  <a:pt x="2533485" y="457200"/>
                </a:lnTo>
                <a:lnTo>
                  <a:pt x="2523791" y="447039"/>
                </a:lnTo>
                <a:lnTo>
                  <a:pt x="2524048" y="439419"/>
                </a:lnTo>
                <a:lnTo>
                  <a:pt x="2529214" y="434339"/>
                </a:lnTo>
                <a:close/>
              </a:path>
              <a:path w="2637154" h="783589">
                <a:moveTo>
                  <a:pt x="20722" y="430529"/>
                </a:moveTo>
                <a:lnTo>
                  <a:pt x="6591" y="431800"/>
                </a:lnTo>
                <a:lnTo>
                  <a:pt x="1322" y="438086"/>
                </a:lnTo>
                <a:lnTo>
                  <a:pt x="1768" y="445769"/>
                </a:lnTo>
                <a:lnTo>
                  <a:pt x="2319" y="452164"/>
                </a:lnTo>
                <a:lnTo>
                  <a:pt x="8398" y="457200"/>
                </a:lnTo>
                <a:lnTo>
                  <a:pt x="22528" y="457200"/>
                </a:lnTo>
                <a:lnTo>
                  <a:pt x="27852" y="450850"/>
                </a:lnTo>
                <a:lnTo>
                  <a:pt x="27319" y="442680"/>
                </a:lnTo>
                <a:lnTo>
                  <a:pt x="26854" y="436879"/>
                </a:lnTo>
                <a:lnTo>
                  <a:pt x="20722" y="430529"/>
                </a:lnTo>
                <a:close/>
              </a:path>
              <a:path w="2637154" h="783589">
                <a:moveTo>
                  <a:pt x="27319" y="442680"/>
                </a:moveTo>
                <a:lnTo>
                  <a:pt x="27852" y="450850"/>
                </a:lnTo>
                <a:lnTo>
                  <a:pt x="22528" y="457200"/>
                </a:lnTo>
                <a:lnTo>
                  <a:pt x="28485" y="457200"/>
                </a:lnTo>
                <a:lnTo>
                  <a:pt x="27319" y="442680"/>
                </a:lnTo>
                <a:close/>
              </a:path>
              <a:path w="2637154" h="783589">
                <a:moveTo>
                  <a:pt x="2573812" y="384810"/>
                </a:moveTo>
                <a:lnTo>
                  <a:pt x="2563416" y="397510"/>
                </a:lnTo>
                <a:lnTo>
                  <a:pt x="2552496" y="410210"/>
                </a:lnTo>
                <a:lnTo>
                  <a:pt x="2541084" y="422910"/>
                </a:lnTo>
                <a:lnTo>
                  <a:pt x="2529214" y="434339"/>
                </a:lnTo>
                <a:lnTo>
                  <a:pt x="2524048" y="439419"/>
                </a:lnTo>
                <a:lnTo>
                  <a:pt x="2523791" y="447039"/>
                </a:lnTo>
                <a:lnTo>
                  <a:pt x="2533485" y="457200"/>
                </a:lnTo>
                <a:lnTo>
                  <a:pt x="2541601" y="457200"/>
                </a:lnTo>
                <a:lnTo>
                  <a:pt x="2546765" y="453389"/>
                </a:lnTo>
                <a:lnTo>
                  <a:pt x="2551934" y="448183"/>
                </a:lnTo>
                <a:lnTo>
                  <a:pt x="2552188" y="439419"/>
                </a:lnTo>
                <a:lnTo>
                  <a:pt x="2542494" y="429260"/>
                </a:lnTo>
                <a:lnTo>
                  <a:pt x="2570280" y="429260"/>
                </a:lnTo>
                <a:lnTo>
                  <a:pt x="2571492" y="427989"/>
                </a:lnTo>
                <a:lnTo>
                  <a:pt x="2583088" y="414019"/>
                </a:lnTo>
                <a:lnTo>
                  <a:pt x="2588608" y="407669"/>
                </a:lnTo>
                <a:lnTo>
                  <a:pt x="2581752" y="407669"/>
                </a:lnTo>
                <a:lnTo>
                  <a:pt x="2570530" y="398779"/>
                </a:lnTo>
                <a:lnTo>
                  <a:pt x="2569488" y="391160"/>
                </a:lnTo>
                <a:lnTo>
                  <a:pt x="2573812" y="384810"/>
                </a:lnTo>
                <a:close/>
              </a:path>
              <a:path w="2637154" h="783589">
                <a:moveTo>
                  <a:pt x="2546759" y="453395"/>
                </a:moveTo>
                <a:lnTo>
                  <a:pt x="2541601" y="457200"/>
                </a:lnTo>
                <a:lnTo>
                  <a:pt x="2542515" y="457200"/>
                </a:lnTo>
                <a:lnTo>
                  <a:pt x="2546759" y="453395"/>
                </a:lnTo>
                <a:close/>
              </a:path>
              <a:path w="2637154" h="783589">
                <a:moveTo>
                  <a:pt x="2551934" y="448183"/>
                </a:moveTo>
                <a:lnTo>
                  <a:pt x="2546765" y="453389"/>
                </a:lnTo>
                <a:lnTo>
                  <a:pt x="2551930" y="448310"/>
                </a:lnTo>
                <a:close/>
              </a:path>
              <a:path w="2637154" h="783589">
                <a:moveTo>
                  <a:pt x="1322" y="438086"/>
                </a:moveTo>
                <a:lnTo>
                  <a:pt x="1351" y="439419"/>
                </a:lnTo>
                <a:lnTo>
                  <a:pt x="1766" y="445769"/>
                </a:lnTo>
                <a:lnTo>
                  <a:pt x="2265" y="452119"/>
                </a:lnTo>
                <a:lnTo>
                  <a:pt x="1768" y="445769"/>
                </a:lnTo>
                <a:lnTo>
                  <a:pt x="1322" y="438086"/>
                </a:lnTo>
                <a:close/>
              </a:path>
              <a:path w="2637154" h="783589">
                <a:moveTo>
                  <a:pt x="2570280" y="429260"/>
                </a:moveTo>
                <a:lnTo>
                  <a:pt x="2542494" y="429260"/>
                </a:lnTo>
                <a:lnTo>
                  <a:pt x="2552188" y="439419"/>
                </a:lnTo>
                <a:lnTo>
                  <a:pt x="2551934" y="448183"/>
                </a:lnTo>
                <a:lnTo>
                  <a:pt x="2559372" y="440689"/>
                </a:lnTo>
                <a:lnTo>
                  <a:pt x="2570280" y="429260"/>
                </a:lnTo>
                <a:close/>
              </a:path>
              <a:path w="2637154" h="783589">
                <a:moveTo>
                  <a:pt x="26579" y="430529"/>
                </a:moveTo>
                <a:lnTo>
                  <a:pt x="20722" y="430529"/>
                </a:lnTo>
                <a:lnTo>
                  <a:pt x="26854" y="436879"/>
                </a:lnTo>
                <a:lnTo>
                  <a:pt x="27319" y="442680"/>
                </a:lnTo>
                <a:lnTo>
                  <a:pt x="26579" y="430529"/>
                </a:lnTo>
                <a:close/>
              </a:path>
              <a:path w="2637154" h="783589">
                <a:moveTo>
                  <a:pt x="0" y="395048"/>
                </a:moveTo>
                <a:lnTo>
                  <a:pt x="62" y="406400"/>
                </a:lnTo>
                <a:lnTo>
                  <a:pt x="278" y="416560"/>
                </a:lnTo>
                <a:lnTo>
                  <a:pt x="883" y="430529"/>
                </a:lnTo>
                <a:lnTo>
                  <a:pt x="1322" y="438086"/>
                </a:lnTo>
                <a:lnTo>
                  <a:pt x="6591" y="431800"/>
                </a:lnTo>
                <a:lnTo>
                  <a:pt x="20722" y="430529"/>
                </a:lnTo>
                <a:lnTo>
                  <a:pt x="26579" y="430529"/>
                </a:lnTo>
                <a:lnTo>
                  <a:pt x="26449" y="427989"/>
                </a:lnTo>
                <a:lnTo>
                  <a:pt x="25971" y="416560"/>
                </a:lnTo>
                <a:lnTo>
                  <a:pt x="25892" y="414019"/>
                </a:lnTo>
                <a:lnTo>
                  <a:pt x="25630" y="401319"/>
                </a:lnTo>
                <a:lnTo>
                  <a:pt x="19733" y="401319"/>
                </a:lnTo>
                <a:lnTo>
                  <a:pt x="5567" y="400050"/>
                </a:lnTo>
                <a:lnTo>
                  <a:pt x="0" y="395048"/>
                </a:lnTo>
                <a:close/>
              </a:path>
              <a:path w="2637154" h="783589">
                <a:moveTo>
                  <a:pt x="2534489" y="429260"/>
                </a:moveTo>
                <a:lnTo>
                  <a:pt x="2529214" y="434339"/>
                </a:lnTo>
                <a:lnTo>
                  <a:pt x="2534489" y="429260"/>
                </a:lnTo>
                <a:close/>
              </a:path>
              <a:path w="2637154" h="783589">
                <a:moveTo>
                  <a:pt x="2586188" y="378460"/>
                </a:moveTo>
                <a:lnTo>
                  <a:pt x="2578135" y="379729"/>
                </a:lnTo>
                <a:lnTo>
                  <a:pt x="2573812" y="384810"/>
                </a:lnTo>
                <a:lnTo>
                  <a:pt x="2569488" y="391160"/>
                </a:lnTo>
                <a:lnTo>
                  <a:pt x="2570530" y="398779"/>
                </a:lnTo>
                <a:lnTo>
                  <a:pt x="2581752" y="407669"/>
                </a:lnTo>
                <a:lnTo>
                  <a:pt x="2589698" y="406416"/>
                </a:lnTo>
                <a:lnTo>
                  <a:pt x="2594128" y="401319"/>
                </a:lnTo>
                <a:lnTo>
                  <a:pt x="2598453" y="394969"/>
                </a:lnTo>
                <a:lnTo>
                  <a:pt x="2597409" y="387350"/>
                </a:lnTo>
                <a:lnTo>
                  <a:pt x="2586188" y="378460"/>
                </a:lnTo>
                <a:close/>
              </a:path>
              <a:path w="2637154" h="783589">
                <a:moveTo>
                  <a:pt x="2589698" y="406416"/>
                </a:moveTo>
                <a:lnTo>
                  <a:pt x="2581752" y="407669"/>
                </a:lnTo>
                <a:lnTo>
                  <a:pt x="2588608" y="407669"/>
                </a:lnTo>
                <a:lnTo>
                  <a:pt x="2589698" y="406416"/>
                </a:lnTo>
                <a:close/>
              </a:path>
              <a:path w="2637154" h="783589">
                <a:moveTo>
                  <a:pt x="2594128" y="401319"/>
                </a:moveTo>
                <a:lnTo>
                  <a:pt x="2589698" y="406416"/>
                </a:lnTo>
                <a:lnTo>
                  <a:pt x="2594128" y="401319"/>
                </a:lnTo>
                <a:close/>
              </a:path>
              <a:path w="2637154" h="783589">
                <a:moveTo>
                  <a:pt x="20116" y="374650"/>
                </a:moveTo>
                <a:lnTo>
                  <a:pt x="5951" y="374650"/>
                </a:lnTo>
                <a:lnTo>
                  <a:pt x="222" y="380892"/>
                </a:lnTo>
                <a:lnTo>
                  <a:pt x="99" y="384810"/>
                </a:lnTo>
                <a:lnTo>
                  <a:pt x="0" y="395048"/>
                </a:lnTo>
                <a:lnTo>
                  <a:pt x="5567" y="400050"/>
                </a:lnTo>
                <a:lnTo>
                  <a:pt x="19733" y="401319"/>
                </a:lnTo>
                <a:lnTo>
                  <a:pt x="25560" y="394969"/>
                </a:lnTo>
                <a:lnTo>
                  <a:pt x="25683" y="387350"/>
                </a:lnTo>
                <a:lnTo>
                  <a:pt x="25676" y="380892"/>
                </a:lnTo>
                <a:lnTo>
                  <a:pt x="20116" y="374650"/>
                </a:lnTo>
                <a:close/>
              </a:path>
              <a:path w="2637154" h="783589">
                <a:moveTo>
                  <a:pt x="25665" y="388619"/>
                </a:moveTo>
                <a:lnTo>
                  <a:pt x="25560" y="394969"/>
                </a:lnTo>
                <a:lnTo>
                  <a:pt x="19733" y="401319"/>
                </a:lnTo>
                <a:lnTo>
                  <a:pt x="25630" y="401319"/>
                </a:lnTo>
                <a:lnTo>
                  <a:pt x="25665" y="388619"/>
                </a:lnTo>
                <a:close/>
              </a:path>
              <a:path w="2637154" h="783589">
                <a:moveTo>
                  <a:pt x="2609069" y="378460"/>
                </a:moveTo>
                <a:lnTo>
                  <a:pt x="2586188" y="378460"/>
                </a:lnTo>
                <a:lnTo>
                  <a:pt x="2597409" y="387350"/>
                </a:lnTo>
                <a:lnTo>
                  <a:pt x="2598453" y="394969"/>
                </a:lnTo>
                <a:lnTo>
                  <a:pt x="2594128" y="401319"/>
                </a:lnTo>
                <a:lnTo>
                  <a:pt x="2603992" y="387350"/>
                </a:lnTo>
                <a:lnTo>
                  <a:pt x="2609069" y="378460"/>
                </a:lnTo>
                <a:close/>
              </a:path>
              <a:path w="2637154" h="783589">
                <a:moveTo>
                  <a:pt x="26080" y="374650"/>
                </a:moveTo>
                <a:lnTo>
                  <a:pt x="20116" y="374650"/>
                </a:lnTo>
                <a:lnTo>
                  <a:pt x="25676" y="380892"/>
                </a:lnTo>
                <a:lnTo>
                  <a:pt x="25665" y="388619"/>
                </a:lnTo>
                <a:lnTo>
                  <a:pt x="26080" y="374650"/>
                </a:lnTo>
                <a:close/>
              </a:path>
              <a:path w="2637154" h="783589">
                <a:moveTo>
                  <a:pt x="222" y="380892"/>
                </a:moveTo>
                <a:lnTo>
                  <a:pt x="19" y="387350"/>
                </a:lnTo>
                <a:lnTo>
                  <a:pt x="222" y="380892"/>
                </a:lnTo>
                <a:close/>
              </a:path>
              <a:path w="2637154" h="783589">
                <a:moveTo>
                  <a:pt x="2601673" y="332739"/>
                </a:moveTo>
                <a:lnTo>
                  <a:pt x="2596458" y="346710"/>
                </a:lnTo>
                <a:lnTo>
                  <a:pt x="2589992" y="360679"/>
                </a:lnTo>
                <a:lnTo>
                  <a:pt x="2582402" y="373379"/>
                </a:lnTo>
                <a:lnTo>
                  <a:pt x="2573812" y="384810"/>
                </a:lnTo>
                <a:lnTo>
                  <a:pt x="2578135" y="379729"/>
                </a:lnTo>
                <a:lnTo>
                  <a:pt x="2586188" y="378460"/>
                </a:lnTo>
                <a:lnTo>
                  <a:pt x="2609069" y="378460"/>
                </a:lnTo>
                <a:lnTo>
                  <a:pt x="2612696" y="372110"/>
                </a:lnTo>
                <a:lnTo>
                  <a:pt x="2620106" y="356869"/>
                </a:lnTo>
                <a:lnTo>
                  <a:pt x="2621947" y="351789"/>
                </a:lnTo>
                <a:lnTo>
                  <a:pt x="2616695" y="351789"/>
                </a:lnTo>
                <a:lnTo>
                  <a:pt x="2603210" y="346710"/>
                </a:lnTo>
                <a:lnTo>
                  <a:pt x="2599503" y="340360"/>
                </a:lnTo>
                <a:lnTo>
                  <a:pt x="2601673" y="332739"/>
                </a:lnTo>
                <a:close/>
              </a:path>
              <a:path w="2637154" h="783589">
                <a:moveTo>
                  <a:pt x="3663" y="339372"/>
                </a:moveTo>
                <a:lnTo>
                  <a:pt x="2718" y="346710"/>
                </a:lnTo>
                <a:lnTo>
                  <a:pt x="1363" y="360679"/>
                </a:lnTo>
                <a:lnTo>
                  <a:pt x="460" y="373379"/>
                </a:lnTo>
                <a:lnTo>
                  <a:pt x="222" y="380892"/>
                </a:lnTo>
                <a:lnTo>
                  <a:pt x="5951" y="374650"/>
                </a:lnTo>
                <a:lnTo>
                  <a:pt x="26080" y="374650"/>
                </a:lnTo>
                <a:lnTo>
                  <a:pt x="26929" y="361950"/>
                </a:lnTo>
                <a:lnTo>
                  <a:pt x="28203" y="349250"/>
                </a:lnTo>
                <a:lnTo>
                  <a:pt x="28373" y="347979"/>
                </a:lnTo>
                <a:lnTo>
                  <a:pt x="22342" y="347979"/>
                </a:lnTo>
                <a:lnTo>
                  <a:pt x="8327" y="346710"/>
                </a:lnTo>
                <a:lnTo>
                  <a:pt x="3663" y="339372"/>
                </a:lnTo>
                <a:close/>
              </a:path>
              <a:path w="2637154" h="783589">
                <a:moveTo>
                  <a:pt x="2611068" y="322579"/>
                </a:moveTo>
                <a:lnTo>
                  <a:pt x="2603843" y="326389"/>
                </a:lnTo>
                <a:lnTo>
                  <a:pt x="2601673" y="332739"/>
                </a:lnTo>
                <a:lnTo>
                  <a:pt x="2599503" y="340360"/>
                </a:lnTo>
                <a:lnTo>
                  <a:pt x="2603210" y="346710"/>
                </a:lnTo>
                <a:lnTo>
                  <a:pt x="2616695" y="351789"/>
                </a:lnTo>
                <a:lnTo>
                  <a:pt x="2623189" y="348365"/>
                </a:lnTo>
                <a:lnTo>
                  <a:pt x="2626090" y="340360"/>
                </a:lnTo>
                <a:lnTo>
                  <a:pt x="2628092" y="333664"/>
                </a:lnTo>
                <a:lnTo>
                  <a:pt x="2624552" y="326389"/>
                </a:lnTo>
                <a:lnTo>
                  <a:pt x="2611068" y="322579"/>
                </a:lnTo>
                <a:close/>
              </a:path>
              <a:path w="2637154" h="783589">
                <a:moveTo>
                  <a:pt x="2623189" y="348365"/>
                </a:moveTo>
                <a:lnTo>
                  <a:pt x="2616695" y="351789"/>
                </a:lnTo>
                <a:lnTo>
                  <a:pt x="2621947" y="351789"/>
                </a:lnTo>
                <a:lnTo>
                  <a:pt x="2623189" y="348365"/>
                </a:lnTo>
                <a:close/>
              </a:path>
              <a:path w="2637154" h="783589">
                <a:moveTo>
                  <a:pt x="2626090" y="340360"/>
                </a:moveTo>
                <a:lnTo>
                  <a:pt x="2623189" y="348365"/>
                </a:lnTo>
                <a:lnTo>
                  <a:pt x="2623920" y="347979"/>
                </a:lnTo>
                <a:lnTo>
                  <a:pt x="2626090" y="340360"/>
                </a:lnTo>
                <a:close/>
              </a:path>
              <a:path w="2637154" h="783589">
                <a:moveTo>
                  <a:pt x="12067" y="321310"/>
                </a:moveTo>
                <a:lnTo>
                  <a:pt x="5972" y="324873"/>
                </a:lnTo>
                <a:lnTo>
                  <a:pt x="4517" y="332739"/>
                </a:lnTo>
                <a:lnTo>
                  <a:pt x="3663" y="339372"/>
                </a:lnTo>
                <a:lnTo>
                  <a:pt x="8327" y="346710"/>
                </a:lnTo>
                <a:lnTo>
                  <a:pt x="22342" y="347979"/>
                </a:lnTo>
                <a:lnTo>
                  <a:pt x="28859" y="342900"/>
                </a:lnTo>
                <a:lnTo>
                  <a:pt x="29893" y="336550"/>
                </a:lnTo>
                <a:lnTo>
                  <a:pt x="30925" y="328929"/>
                </a:lnTo>
                <a:lnTo>
                  <a:pt x="26082" y="322579"/>
                </a:lnTo>
                <a:lnTo>
                  <a:pt x="12067" y="321310"/>
                </a:lnTo>
                <a:close/>
              </a:path>
              <a:path w="2637154" h="783589">
                <a:moveTo>
                  <a:pt x="29904" y="336550"/>
                </a:moveTo>
                <a:lnTo>
                  <a:pt x="28859" y="342900"/>
                </a:lnTo>
                <a:lnTo>
                  <a:pt x="22342" y="347979"/>
                </a:lnTo>
                <a:lnTo>
                  <a:pt x="28373" y="347979"/>
                </a:lnTo>
                <a:lnTo>
                  <a:pt x="29904" y="336550"/>
                </a:lnTo>
                <a:close/>
              </a:path>
              <a:path w="2637154" h="783589">
                <a:moveTo>
                  <a:pt x="2628092" y="333664"/>
                </a:moveTo>
                <a:lnTo>
                  <a:pt x="2626090" y="340360"/>
                </a:lnTo>
                <a:lnTo>
                  <a:pt x="2628260" y="334010"/>
                </a:lnTo>
                <a:lnTo>
                  <a:pt x="2628092" y="333664"/>
                </a:lnTo>
                <a:close/>
              </a:path>
              <a:path w="2637154" h="783589">
                <a:moveTo>
                  <a:pt x="4517" y="332739"/>
                </a:moveTo>
                <a:lnTo>
                  <a:pt x="3483" y="339089"/>
                </a:lnTo>
                <a:lnTo>
                  <a:pt x="3663" y="339372"/>
                </a:lnTo>
                <a:lnTo>
                  <a:pt x="4517" y="332739"/>
                </a:lnTo>
                <a:close/>
              </a:path>
              <a:path w="2637154" h="783589">
                <a:moveTo>
                  <a:pt x="32904" y="321310"/>
                </a:moveTo>
                <a:lnTo>
                  <a:pt x="12067" y="321310"/>
                </a:lnTo>
                <a:lnTo>
                  <a:pt x="26082" y="322579"/>
                </a:lnTo>
                <a:lnTo>
                  <a:pt x="30925" y="328929"/>
                </a:lnTo>
                <a:lnTo>
                  <a:pt x="29931" y="336350"/>
                </a:lnTo>
                <a:lnTo>
                  <a:pt x="32904" y="321310"/>
                </a:lnTo>
                <a:close/>
              </a:path>
              <a:path w="2637154" h="783589">
                <a:moveTo>
                  <a:pt x="2631109" y="322579"/>
                </a:moveTo>
                <a:lnTo>
                  <a:pt x="2611068" y="322579"/>
                </a:lnTo>
                <a:lnTo>
                  <a:pt x="2624552" y="326389"/>
                </a:lnTo>
                <a:lnTo>
                  <a:pt x="2628092" y="333664"/>
                </a:lnTo>
                <a:lnTo>
                  <a:pt x="2630645" y="325119"/>
                </a:lnTo>
                <a:lnTo>
                  <a:pt x="2631109" y="322579"/>
                </a:lnTo>
                <a:close/>
              </a:path>
              <a:path w="2637154" h="783589">
                <a:moveTo>
                  <a:pt x="5972" y="324873"/>
                </a:moveTo>
                <a:lnTo>
                  <a:pt x="5550" y="325119"/>
                </a:lnTo>
                <a:lnTo>
                  <a:pt x="4517" y="332739"/>
                </a:lnTo>
                <a:lnTo>
                  <a:pt x="5972" y="324873"/>
                </a:lnTo>
                <a:close/>
              </a:path>
              <a:path w="2637154" h="783589">
                <a:moveTo>
                  <a:pt x="2611129" y="273050"/>
                </a:moveTo>
                <a:lnTo>
                  <a:pt x="2610366" y="288289"/>
                </a:lnTo>
                <a:lnTo>
                  <a:pt x="2608590" y="303529"/>
                </a:lnTo>
                <a:lnTo>
                  <a:pt x="2605719" y="318769"/>
                </a:lnTo>
                <a:lnTo>
                  <a:pt x="2601673" y="332739"/>
                </a:lnTo>
                <a:lnTo>
                  <a:pt x="2603843" y="326389"/>
                </a:lnTo>
                <a:lnTo>
                  <a:pt x="2611068" y="322579"/>
                </a:lnTo>
                <a:lnTo>
                  <a:pt x="2631109" y="322579"/>
                </a:lnTo>
                <a:lnTo>
                  <a:pt x="2633891" y="307339"/>
                </a:lnTo>
                <a:lnTo>
                  <a:pt x="2635908" y="290829"/>
                </a:lnTo>
                <a:lnTo>
                  <a:pt x="2636108" y="287019"/>
                </a:lnTo>
                <a:lnTo>
                  <a:pt x="2630795" y="287019"/>
                </a:lnTo>
                <a:lnTo>
                  <a:pt x="2616631" y="285750"/>
                </a:lnTo>
                <a:lnTo>
                  <a:pt x="2610996" y="280669"/>
                </a:lnTo>
                <a:lnTo>
                  <a:pt x="2611129" y="273050"/>
                </a:lnTo>
                <a:close/>
              </a:path>
              <a:path w="2637154" h="783589">
                <a:moveTo>
                  <a:pt x="21682" y="273122"/>
                </a:moveTo>
                <a:lnTo>
                  <a:pt x="18019" y="281939"/>
                </a:lnTo>
                <a:lnTo>
                  <a:pt x="12405" y="298450"/>
                </a:lnTo>
                <a:lnTo>
                  <a:pt x="7805" y="314960"/>
                </a:lnTo>
                <a:lnTo>
                  <a:pt x="5972" y="324873"/>
                </a:lnTo>
                <a:lnTo>
                  <a:pt x="12067" y="321310"/>
                </a:lnTo>
                <a:lnTo>
                  <a:pt x="32904" y="321310"/>
                </a:lnTo>
                <a:lnTo>
                  <a:pt x="37137" y="306069"/>
                </a:lnTo>
                <a:lnTo>
                  <a:pt x="42290" y="290829"/>
                </a:lnTo>
                <a:lnTo>
                  <a:pt x="44216" y="285750"/>
                </a:lnTo>
                <a:lnTo>
                  <a:pt x="37875" y="285750"/>
                </a:lnTo>
                <a:lnTo>
                  <a:pt x="24776" y="280669"/>
                </a:lnTo>
                <a:lnTo>
                  <a:pt x="21682" y="273122"/>
                </a:lnTo>
                <a:close/>
              </a:path>
              <a:path w="2637154" h="783589">
                <a:moveTo>
                  <a:pt x="2631271" y="260350"/>
                </a:moveTo>
                <a:lnTo>
                  <a:pt x="2617108" y="260350"/>
                </a:lnTo>
                <a:lnTo>
                  <a:pt x="2611259" y="266700"/>
                </a:lnTo>
                <a:lnTo>
                  <a:pt x="2610996" y="280669"/>
                </a:lnTo>
                <a:lnTo>
                  <a:pt x="2616631" y="285750"/>
                </a:lnTo>
                <a:lnTo>
                  <a:pt x="2630795" y="287019"/>
                </a:lnTo>
                <a:lnTo>
                  <a:pt x="2636428" y="280902"/>
                </a:lnTo>
                <a:lnTo>
                  <a:pt x="2636707" y="275589"/>
                </a:lnTo>
                <a:lnTo>
                  <a:pt x="2636638" y="269239"/>
                </a:lnTo>
                <a:lnTo>
                  <a:pt x="2636560" y="266310"/>
                </a:lnTo>
                <a:lnTo>
                  <a:pt x="2631271" y="260350"/>
                </a:lnTo>
                <a:close/>
              </a:path>
              <a:path w="2637154" h="783589">
                <a:moveTo>
                  <a:pt x="2636428" y="280902"/>
                </a:moveTo>
                <a:lnTo>
                  <a:pt x="2630795" y="287019"/>
                </a:lnTo>
                <a:lnTo>
                  <a:pt x="2636108" y="287019"/>
                </a:lnTo>
                <a:lnTo>
                  <a:pt x="2636428" y="280902"/>
                </a:lnTo>
                <a:close/>
              </a:path>
              <a:path w="2637154" h="783589">
                <a:moveTo>
                  <a:pt x="34541" y="256539"/>
                </a:moveTo>
                <a:lnTo>
                  <a:pt x="27725" y="258849"/>
                </a:lnTo>
                <a:lnTo>
                  <a:pt x="24349" y="266700"/>
                </a:lnTo>
                <a:lnTo>
                  <a:pt x="21682" y="273122"/>
                </a:lnTo>
                <a:lnTo>
                  <a:pt x="24776" y="280669"/>
                </a:lnTo>
                <a:lnTo>
                  <a:pt x="37875" y="285750"/>
                </a:lnTo>
                <a:lnTo>
                  <a:pt x="45370" y="281939"/>
                </a:lnTo>
                <a:lnTo>
                  <a:pt x="50763" y="269239"/>
                </a:lnTo>
                <a:lnTo>
                  <a:pt x="47640" y="261619"/>
                </a:lnTo>
                <a:lnTo>
                  <a:pt x="34541" y="256539"/>
                </a:lnTo>
                <a:close/>
              </a:path>
              <a:path w="2637154" h="783589">
                <a:moveTo>
                  <a:pt x="48067" y="275589"/>
                </a:moveTo>
                <a:lnTo>
                  <a:pt x="45370" y="281939"/>
                </a:lnTo>
                <a:lnTo>
                  <a:pt x="37875" y="285750"/>
                </a:lnTo>
                <a:lnTo>
                  <a:pt x="44216" y="285750"/>
                </a:lnTo>
                <a:lnTo>
                  <a:pt x="48067" y="275589"/>
                </a:lnTo>
                <a:close/>
              </a:path>
              <a:path w="2637154" h="783589">
                <a:moveTo>
                  <a:pt x="2636774" y="274319"/>
                </a:moveTo>
                <a:lnTo>
                  <a:pt x="2636428" y="280902"/>
                </a:lnTo>
                <a:lnTo>
                  <a:pt x="2636643" y="280669"/>
                </a:lnTo>
                <a:lnTo>
                  <a:pt x="2636774" y="274319"/>
                </a:lnTo>
                <a:close/>
              </a:path>
              <a:path w="2637154" h="783589">
                <a:moveTo>
                  <a:pt x="56443" y="256539"/>
                </a:moveTo>
                <a:lnTo>
                  <a:pt x="34541" y="256539"/>
                </a:lnTo>
                <a:lnTo>
                  <a:pt x="47640" y="261619"/>
                </a:lnTo>
                <a:lnTo>
                  <a:pt x="50763" y="269239"/>
                </a:lnTo>
                <a:lnTo>
                  <a:pt x="48067" y="275589"/>
                </a:lnTo>
                <a:lnTo>
                  <a:pt x="56443" y="256539"/>
                </a:lnTo>
                <a:close/>
              </a:path>
              <a:path w="2637154" h="783589">
                <a:moveTo>
                  <a:pt x="2636560" y="266310"/>
                </a:moveTo>
                <a:lnTo>
                  <a:pt x="2636774" y="274319"/>
                </a:lnTo>
                <a:lnTo>
                  <a:pt x="2636906" y="266700"/>
                </a:lnTo>
                <a:lnTo>
                  <a:pt x="2636560" y="266310"/>
                </a:lnTo>
                <a:close/>
              </a:path>
              <a:path w="2637154" h="783589">
                <a:moveTo>
                  <a:pt x="24349" y="266700"/>
                </a:moveTo>
                <a:lnTo>
                  <a:pt x="21652" y="273050"/>
                </a:lnTo>
                <a:lnTo>
                  <a:pt x="24349" y="266700"/>
                </a:lnTo>
                <a:close/>
              </a:path>
              <a:path w="2637154" h="783589">
                <a:moveTo>
                  <a:pt x="2601010" y="207010"/>
                </a:moveTo>
                <a:lnTo>
                  <a:pt x="2605468" y="222250"/>
                </a:lnTo>
                <a:lnTo>
                  <a:pt x="2608732" y="240029"/>
                </a:lnTo>
                <a:lnTo>
                  <a:pt x="2610664" y="256539"/>
                </a:lnTo>
                <a:lnTo>
                  <a:pt x="2611129" y="273050"/>
                </a:lnTo>
                <a:lnTo>
                  <a:pt x="2611259" y="266700"/>
                </a:lnTo>
                <a:lnTo>
                  <a:pt x="2617108" y="260350"/>
                </a:lnTo>
                <a:lnTo>
                  <a:pt x="2636401" y="260350"/>
                </a:lnTo>
                <a:lnTo>
                  <a:pt x="2636266" y="255269"/>
                </a:lnTo>
                <a:lnTo>
                  <a:pt x="2634128" y="236219"/>
                </a:lnTo>
                <a:lnTo>
                  <a:pt x="2630498" y="217169"/>
                </a:lnTo>
                <a:lnTo>
                  <a:pt x="2610287" y="217169"/>
                </a:lnTo>
                <a:lnTo>
                  <a:pt x="2603105" y="213360"/>
                </a:lnTo>
                <a:lnTo>
                  <a:pt x="2601010" y="207010"/>
                </a:lnTo>
                <a:close/>
              </a:path>
              <a:path w="2637154" h="783589">
                <a:moveTo>
                  <a:pt x="27725" y="258849"/>
                </a:moveTo>
                <a:lnTo>
                  <a:pt x="27046" y="259079"/>
                </a:lnTo>
                <a:lnTo>
                  <a:pt x="24349" y="266700"/>
                </a:lnTo>
                <a:lnTo>
                  <a:pt x="27725" y="258849"/>
                </a:lnTo>
                <a:close/>
              </a:path>
              <a:path w="2637154" h="783589">
                <a:moveTo>
                  <a:pt x="2636401" y="260350"/>
                </a:moveTo>
                <a:lnTo>
                  <a:pt x="2631271" y="260350"/>
                </a:lnTo>
                <a:lnTo>
                  <a:pt x="2636560" y="266310"/>
                </a:lnTo>
                <a:lnTo>
                  <a:pt x="2636401" y="260350"/>
                </a:lnTo>
                <a:close/>
              </a:path>
              <a:path w="2637154" h="783589">
                <a:moveTo>
                  <a:pt x="67619" y="181544"/>
                </a:moveTo>
                <a:lnTo>
                  <a:pt x="42606" y="226060"/>
                </a:lnTo>
                <a:lnTo>
                  <a:pt x="27725" y="258849"/>
                </a:lnTo>
                <a:lnTo>
                  <a:pt x="34541" y="256539"/>
                </a:lnTo>
                <a:lnTo>
                  <a:pt x="56443" y="256539"/>
                </a:lnTo>
                <a:lnTo>
                  <a:pt x="65573" y="237489"/>
                </a:lnTo>
                <a:lnTo>
                  <a:pt x="75363" y="219710"/>
                </a:lnTo>
                <a:lnTo>
                  <a:pt x="80888" y="209550"/>
                </a:lnTo>
                <a:lnTo>
                  <a:pt x="74269" y="209550"/>
                </a:lnTo>
                <a:lnTo>
                  <a:pt x="62065" y="201929"/>
                </a:lnTo>
                <a:lnTo>
                  <a:pt x="60030" y="194310"/>
                </a:lnTo>
                <a:lnTo>
                  <a:pt x="63624" y="187960"/>
                </a:lnTo>
                <a:lnTo>
                  <a:pt x="67619" y="181544"/>
                </a:lnTo>
                <a:close/>
              </a:path>
              <a:path w="2637154" h="783589">
                <a:moveTo>
                  <a:pt x="2616239" y="187960"/>
                </a:moveTo>
                <a:lnTo>
                  <a:pt x="2602706" y="193039"/>
                </a:lnTo>
                <a:lnTo>
                  <a:pt x="2598918" y="199389"/>
                </a:lnTo>
                <a:lnTo>
                  <a:pt x="2601010" y="207010"/>
                </a:lnTo>
                <a:lnTo>
                  <a:pt x="2603105" y="213360"/>
                </a:lnTo>
                <a:lnTo>
                  <a:pt x="2610287" y="217169"/>
                </a:lnTo>
                <a:lnTo>
                  <a:pt x="2623820" y="213360"/>
                </a:lnTo>
                <a:lnTo>
                  <a:pt x="2627408" y="206142"/>
                </a:lnTo>
                <a:lnTo>
                  <a:pt x="2625482" y="199268"/>
                </a:lnTo>
                <a:lnTo>
                  <a:pt x="2622933" y="191511"/>
                </a:lnTo>
                <a:lnTo>
                  <a:pt x="2616239" y="187960"/>
                </a:lnTo>
                <a:close/>
              </a:path>
              <a:path w="2637154" h="783589">
                <a:moveTo>
                  <a:pt x="2627408" y="206142"/>
                </a:moveTo>
                <a:lnTo>
                  <a:pt x="2623820" y="213360"/>
                </a:lnTo>
                <a:lnTo>
                  <a:pt x="2610287" y="217169"/>
                </a:lnTo>
                <a:lnTo>
                  <a:pt x="2630498" y="217169"/>
                </a:lnTo>
                <a:lnTo>
                  <a:pt x="2627408" y="206142"/>
                </a:lnTo>
                <a:close/>
              </a:path>
              <a:path w="2637154" h="783589">
                <a:moveTo>
                  <a:pt x="75076" y="180339"/>
                </a:moveTo>
                <a:lnTo>
                  <a:pt x="67619" y="181544"/>
                </a:lnTo>
                <a:lnTo>
                  <a:pt x="63624" y="187960"/>
                </a:lnTo>
                <a:lnTo>
                  <a:pt x="60030" y="194310"/>
                </a:lnTo>
                <a:lnTo>
                  <a:pt x="62065" y="201929"/>
                </a:lnTo>
                <a:lnTo>
                  <a:pt x="74269" y="209550"/>
                </a:lnTo>
                <a:lnTo>
                  <a:pt x="82129" y="207010"/>
                </a:lnTo>
                <a:lnTo>
                  <a:pt x="85722" y="200660"/>
                </a:lnTo>
                <a:lnTo>
                  <a:pt x="89226" y="195193"/>
                </a:lnTo>
                <a:lnTo>
                  <a:pt x="87280" y="186689"/>
                </a:lnTo>
                <a:lnTo>
                  <a:pt x="75076" y="180339"/>
                </a:lnTo>
                <a:close/>
              </a:path>
              <a:path w="2637154" h="783589">
                <a:moveTo>
                  <a:pt x="85722" y="200660"/>
                </a:moveTo>
                <a:lnTo>
                  <a:pt x="82129" y="207010"/>
                </a:lnTo>
                <a:lnTo>
                  <a:pt x="74269" y="209550"/>
                </a:lnTo>
                <a:lnTo>
                  <a:pt x="80888" y="209550"/>
                </a:lnTo>
                <a:lnTo>
                  <a:pt x="85722" y="200660"/>
                </a:lnTo>
                <a:close/>
              </a:path>
              <a:path w="2637154" h="783589">
                <a:moveTo>
                  <a:pt x="2572132" y="140969"/>
                </a:moveTo>
                <a:lnTo>
                  <a:pt x="2580839" y="157479"/>
                </a:lnTo>
                <a:lnTo>
                  <a:pt x="2588545" y="172719"/>
                </a:lnTo>
                <a:lnTo>
                  <a:pt x="2595264" y="189229"/>
                </a:lnTo>
                <a:lnTo>
                  <a:pt x="2601010" y="207010"/>
                </a:lnTo>
                <a:lnTo>
                  <a:pt x="2598918" y="199389"/>
                </a:lnTo>
                <a:lnTo>
                  <a:pt x="2602706" y="193039"/>
                </a:lnTo>
                <a:lnTo>
                  <a:pt x="2616239" y="187960"/>
                </a:lnTo>
                <a:lnTo>
                  <a:pt x="2621766" y="187960"/>
                </a:lnTo>
                <a:lnTo>
                  <a:pt x="2619262" y="180339"/>
                </a:lnTo>
                <a:lnTo>
                  <a:pt x="2611949" y="162560"/>
                </a:lnTo>
                <a:lnTo>
                  <a:pt x="2605958" y="149860"/>
                </a:lnTo>
                <a:lnTo>
                  <a:pt x="2583676" y="149860"/>
                </a:lnTo>
                <a:lnTo>
                  <a:pt x="2575793" y="147319"/>
                </a:lnTo>
                <a:lnTo>
                  <a:pt x="2572132" y="140969"/>
                </a:lnTo>
                <a:close/>
              </a:path>
              <a:path w="2637154" h="783589">
                <a:moveTo>
                  <a:pt x="2625482" y="199268"/>
                </a:moveTo>
                <a:lnTo>
                  <a:pt x="2627408" y="206142"/>
                </a:lnTo>
                <a:lnTo>
                  <a:pt x="2627608" y="205739"/>
                </a:lnTo>
                <a:lnTo>
                  <a:pt x="2625482" y="199268"/>
                </a:lnTo>
                <a:close/>
              </a:path>
              <a:path w="2637154" h="783589">
                <a:moveTo>
                  <a:pt x="89226" y="195193"/>
                </a:moveTo>
                <a:lnTo>
                  <a:pt x="85722" y="200660"/>
                </a:lnTo>
                <a:lnTo>
                  <a:pt x="89315" y="195579"/>
                </a:lnTo>
                <a:lnTo>
                  <a:pt x="89226" y="195193"/>
                </a:lnTo>
                <a:close/>
              </a:path>
              <a:path w="2637154" h="783589">
                <a:moveTo>
                  <a:pt x="2622933" y="191511"/>
                </a:moveTo>
                <a:lnTo>
                  <a:pt x="2625482" y="199268"/>
                </a:lnTo>
                <a:lnTo>
                  <a:pt x="2623421" y="191769"/>
                </a:lnTo>
                <a:lnTo>
                  <a:pt x="2622933" y="191511"/>
                </a:lnTo>
                <a:close/>
              </a:path>
              <a:path w="2637154" h="783589">
                <a:moveTo>
                  <a:pt x="98687" y="180339"/>
                </a:moveTo>
                <a:lnTo>
                  <a:pt x="75076" y="180339"/>
                </a:lnTo>
                <a:lnTo>
                  <a:pt x="87280" y="186689"/>
                </a:lnTo>
                <a:lnTo>
                  <a:pt x="89226" y="195193"/>
                </a:lnTo>
                <a:lnTo>
                  <a:pt x="96306" y="184150"/>
                </a:lnTo>
                <a:lnTo>
                  <a:pt x="98687" y="180339"/>
                </a:lnTo>
                <a:close/>
              </a:path>
              <a:path w="2637154" h="783589">
                <a:moveTo>
                  <a:pt x="2621766" y="187960"/>
                </a:moveTo>
                <a:lnTo>
                  <a:pt x="2616239" y="187960"/>
                </a:lnTo>
                <a:lnTo>
                  <a:pt x="2622933" y="191511"/>
                </a:lnTo>
                <a:lnTo>
                  <a:pt x="2621766" y="187960"/>
                </a:lnTo>
                <a:close/>
              </a:path>
              <a:path w="2637154" h="783589">
                <a:moveTo>
                  <a:pt x="107207" y="123671"/>
                </a:moveTo>
                <a:lnTo>
                  <a:pt x="98573" y="134650"/>
                </a:lnTo>
                <a:lnTo>
                  <a:pt x="86325" y="152400"/>
                </a:lnTo>
                <a:lnTo>
                  <a:pt x="74695" y="170179"/>
                </a:lnTo>
                <a:lnTo>
                  <a:pt x="67619" y="181544"/>
                </a:lnTo>
                <a:lnTo>
                  <a:pt x="75076" y="180339"/>
                </a:lnTo>
                <a:lnTo>
                  <a:pt x="98687" y="180339"/>
                </a:lnTo>
                <a:lnTo>
                  <a:pt x="107417" y="166369"/>
                </a:lnTo>
                <a:lnTo>
                  <a:pt x="119133" y="149860"/>
                </a:lnTo>
                <a:lnTo>
                  <a:pt x="126766" y="139700"/>
                </a:lnTo>
                <a:lnTo>
                  <a:pt x="119041" y="139700"/>
                </a:lnTo>
                <a:lnTo>
                  <a:pt x="108026" y="130810"/>
                </a:lnTo>
                <a:lnTo>
                  <a:pt x="107207" y="123671"/>
                </a:lnTo>
                <a:close/>
              </a:path>
              <a:path w="2637154" h="783589">
                <a:moveTo>
                  <a:pt x="2582546" y="120650"/>
                </a:moveTo>
                <a:lnTo>
                  <a:pt x="2570419" y="127000"/>
                </a:lnTo>
                <a:lnTo>
                  <a:pt x="2568543" y="135559"/>
                </a:lnTo>
                <a:lnTo>
                  <a:pt x="2572132" y="140969"/>
                </a:lnTo>
                <a:lnTo>
                  <a:pt x="2575793" y="147319"/>
                </a:lnTo>
                <a:lnTo>
                  <a:pt x="2583676" y="149860"/>
                </a:lnTo>
                <a:lnTo>
                  <a:pt x="2595803" y="142239"/>
                </a:lnTo>
                <a:lnTo>
                  <a:pt x="2597743" y="134650"/>
                </a:lnTo>
                <a:lnTo>
                  <a:pt x="2593987" y="128113"/>
                </a:lnTo>
                <a:lnTo>
                  <a:pt x="2589842" y="121825"/>
                </a:lnTo>
                <a:lnTo>
                  <a:pt x="2582546" y="120650"/>
                </a:lnTo>
                <a:close/>
              </a:path>
              <a:path w="2637154" h="783589">
                <a:moveTo>
                  <a:pt x="2597743" y="134650"/>
                </a:moveTo>
                <a:lnTo>
                  <a:pt x="2595803" y="142239"/>
                </a:lnTo>
                <a:lnTo>
                  <a:pt x="2583676" y="149860"/>
                </a:lnTo>
                <a:lnTo>
                  <a:pt x="2605958" y="149860"/>
                </a:lnTo>
                <a:lnTo>
                  <a:pt x="2603562" y="144779"/>
                </a:lnTo>
                <a:lnTo>
                  <a:pt x="2597743" y="134650"/>
                </a:lnTo>
                <a:close/>
              </a:path>
              <a:path w="2637154" h="783589">
                <a:moveTo>
                  <a:pt x="2568543" y="135559"/>
                </a:moveTo>
                <a:lnTo>
                  <a:pt x="2568471" y="135889"/>
                </a:lnTo>
                <a:lnTo>
                  <a:pt x="2572132" y="140969"/>
                </a:lnTo>
                <a:lnTo>
                  <a:pt x="2568543" y="135559"/>
                </a:lnTo>
                <a:close/>
              </a:path>
              <a:path w="2637154" h="783589">
                <a:moveTo>
                  <a:pt x="154361" y="72034"/>
                </a:moveTo>
                <a:lnTo>
                  <a:pt x="121033" y="106679"/>
                </a:lnTo>
                <a:lnTo>
                  <a:pt x="107207" y="123671"/>
                </a:lnTo>
                <a:lnTo>
                  <a:pt x="108026" y="130810"/>
                </a:lnTo>
                <a:lnTo>
                  <a:pt x="119041" y="139700"/>
                </a:lnTo>
                <a:lnTo>
                  <a:pt x="126766" y="139700"/>
                </a:lnTo>
                <a:lnTo>
                  <a:pt x="131536" y="133350"/>
                </a:lnTo>
                <a:lnTo>
                  <a:pt x="135887" y="128269"/>
                </a:lnTo>
                <a:lnTo>
                  <a:pt x="135940" y="128113"/>
                </a:lnTo>
                <a:lnTo>
                  <a:pt x="135076" y="120650"/>
                </a:lnTo>
                <a:lnTo>
                  <a:pt x="124055" y="111760"/>
                </a:lnTo>
                <a:lnTo>
                  <a:pt x="150260" y="111760"/>
                </a:lnTo>
                <a:lnTo>
                  <a:pt x="158619" y="101600"/>
                </a:lnTo>
                <a:lnTo>
                  <a:pt x="162929" y="97761"/>
                </a:lnTo>
                <a:lnTo>
                  <a:pt x="155189" y="96519"/>
                </a:lnTo>
                <a:lnTo>
                  <a:pt x="146213" y="86360"/>
                </a:lnTo>
                <a:lnTo>
                  <a:pt x="146859" y="78739"/>
                </a:lnTo>
                <a:lnTo>
                  <a:pt x="154361" y="72034"/>
                </a:lnTo>
                <a:close/>
              </a:path>
              <a:path w="2637154" h="783589">
                <a:moveTo>
                  <a:pt x="131536" y="133350"/>
                </a:moveTo>
                <a:lnTo>
                  <a:pt x="126766" y="139700"/>
                </a:lnTo>
                <a:lnTo>
                  <a:pt x="127096" y="139700"/>
                </a:lnTo>
                <a:lnTo>
                  <a:pt x="131536" y="133350"/>
                </a:lnTo>
                <a:close/>
              </a:path>
              <a:path w="2637154" h="783589">
                <a:moveTo>
                  <a:pt x="2534335" y="91439"/>
                </a:moveTo>
                <a:lnTo>
                  <a:pt x="2544886" y="102869"/>
                </a:lnTo>
                <a:lnTo>
                  <a:pt x="2554651" y="115569"/>
                </a:lnTo>
                <a:lnTo>
                  <a:pt x="2563707" y="128269"/>
                </a:lnTo>
                <a:lnTo>
                  <a:pt x="2568543" y="135559"/>
                </a:lnTo>
                <a:lnTo>
                  <a:pt x="2570419" y="127000"/>
                </a:lnTo>
                <a:lnTo>
                  <a:pt x="2582546" y="120650"/>
                </a:lnTo>
                <a:lnTo>
                  <a:pt x="2589067" y="120650"/>
                </a:lnTo>
                <a:lnTo>
                  <a:pt x="2584881" y="114300"/>
                </a:lnTo>
                <a:lnTo>
                  <a:pt x="2574973" y="99060"/>
                </a:lnTo>
                <a:lnTo>
                  <a:pt x="2572837" y="96519"/>
                </a:lnTo>
                <a:lnTo>
                  <a:pt x="2539263" y="96519"/>
                </a:lnTo>
                <a:lnTo>
                  <a:pt x="2534335" y="91439"/>
                </a:lnTo>
                <a:close/>
              </a:path>
              <a:path w="2637154" h="783589">
                <a:moveTo>
                  <a:pt x="2593987" y="128113"/>
                </a:moveTo>
                <a:lnTo>
                  <a:pt x="2597743" y="134650"/>
                </a:lnTo>
                <a:lnTo>
                  <a:pt x="2593987" y="128113"/>
                </a:lnTo>
                <a:close/>
              </a:path>
              <a:path w="2637154" h="783589">
                <a:moveTo>
                  <a:pt x="135950" y="128196"/>
                </a:moveTo>
                <a:lnTo>
                  <a:pt x="131536" y="133350"/>
                </a:lnTo>
                <a:lnTo>
                  <a:pt x="135958" y="128269"/>
                </a:lnTo>
                <a:close/>
              </a:path>
              <a:path w="2637154" h="783589">
                <a:moveTo>
                  <a:pt x="150260" y="111760"/>
                </a:moveTo>
                <a:lnTo>
                  <a:pt x="124055" y="111760"/>
                </a:lnTo>
                <a:lnTo>
                  <a:pt x="135076" y="120650"/>
                </a:lnTo>
                <a:lnTo>
                  <a:pt x="135950" y="128196"/>
                </a:lnTo>
                <a:lnTo>
                  <a:pt x="140237" y="123189"/>
                </a:lnTo>
                <a:lnTo>
                  <a:pt x="149215" y="113029"/>
                </a:lnTo>
                <a:lnTo>
                  <a:pt x="150260" y="111760"/>
                </a:lnTo>
                <a:close/>
              </a:path>
              <a:path w="2637154" h="783589">
                <a:moveTo>
                  <a:pt x="2589842" y="121825"/>
                </a:moveTo>
                <a:lnTo>
                  <a:pt x="2593987" y="128113"/>
                </a:lnTo>
                <a:lnTo>
                  <a:pt x="2590429" y="121919"/>
                </a:lnTo>
                <a:lnTo>
                  <a:pt x="2589842" y="121825"/>
                </a:lnTo>
                <a:close/>
              </a:path>
              <a:path w="2637154" h="783589">
                <a:moveTo>
                  <a:pt x="111582" y="118110"/>
                </a:moveTo>
                <a:lnTo>
                  <a:pt x="107152" y="123189"/>
                </a:lnTo>
                <a:lnTo>
                  <a:pt x="107207" y="123671"/>
                </a:lnTo>
                <a:lnTo>
                  <a:pt x="111582" y="118110"/>
                </a:lnTo>
                <a:close/>
              </a:path>
              <a:path w="2637154" h="783589">
                <a:moveTo>
                  <a:pt x="2589067" y="120650"/>
                </a:moveTo>
                <a:lnTo>
                  <a:pt x="2582546" y="120650"/>
                </a:lnTo>
                <a:lnTo>
                  <a:pt x="2589842" y="121825"/>
                </a:lnTo>
                <a:lnTo>
                  <a:pt x="2589067" y="120650"/>
                </a:lnTo>
                <a:close/>
              </a:path>
              <a:path w="2637154" h="783589">
                <a:moveTo>
                  <a:pt x="116832" y="111760"/>
                </a:moveTo>
                <a:lnTo>
                  <a:pt x="116008" y="111760"/>
                </a:lnTo>
                <a:lnTo>
                  <a:pt x="111582" y="118110"/>
                </a:lnTo>
                <a:lnTo>
                  <a:pt x="116832" y="111760"/>
                </a:lnTo>
                <a:close/>
              </a:path>
              <a:path w="2637154" h="783589">
                <a:moveTo>
                  <a:pt x="168601" y="92710"/>
                </a:moveTo>
                <a:lnTo>
                  <a:pt x="162929" y="97761"/>
                </a:lnTo>
                <a:lnTo>
                  <a:pt x="163108" y="97789"/>
                </a:lnTo>
                <a:lnTo>
                  <a:pt x="168601" y="92710"/>
                </a:lnTo>
                <a:close/>
              </a:path>
              <a:path w="2637154" h="783589">
                <a:moveTo>
                  <a:pt x="165119" y="69850"/>
                </a:moveTo>
                <a:lnTo>
                  <a:pt x="157341" y="69850"/>
                </a:lnTo>
                <a:lnTo>
                  <a:pt x="154361" y="72034"/>
                </a:lnTo>
                <a:lnTo>
                  <a:pt x="146859" y="78739"/>
                </a:lnTo>
                <a:lnTo>
                  <a:pt x="146213" y="86360"/>
                </a:lnTo>
                <a:lnTo>
                  <a:pt x="155189" y="96519"/>
                </a:lnTo>
                <a:lnTo>
                  <a:pt x="162929" y="97761"/>
                </a:lnTo>
                <a:lnTo>
                  <a:pt x="168601" y="92710"/>
                </a:lnTo>
                <a:lnTo>
                  <a:pt x="172469" y="88900"/>
                </a:lnTo>
                <a:lnTo>
                  <a:pt x="173784" y="87629"/>
                </a:lnTo>
                <a:lnTo>
                  <a:pt x="174253" y="80010"/>
                </a:lnTo>
                <a:lnTo>
                  <a:pt x="165119" y="69850"/>
                </a:lnTo>
                <a:close/>
              </a:path>
              <a:path w="2637154" h="783589">
                <a:moveTo>
                  <a:pt x="2547417" y="68579"/>
                </a:moveTo>
                <a:lnTo>
                  <a:pt x="2539716" y="68579"/>
                </a:lnTo>
                <a:lnTo>
                  <a:pt x="2529539" y="77469"/>
                </a:lnTo>
                <a:lnTo>
                  <a:pt x="2529409" y="86360"/>
                </a:lnTo>
                <a:lnTo>
                  <a:pt x="2539263" y="96519"/>
                </a:lnTo>
                <a:lnTo>
                  <a:pt x="2547382" y="96519"/>
                </a:lnTo>
                <a:lnTo>
                  <a:pt x="2557559" y="86360"/>
                </a:lnTo>
                <a:lnTo>
                  <a:pt x="2557684" y="79080"/>
                </a:lnTo>
                <a:lnTo>
                  <a:pt x="2552763" y="73660"/>
                </a:lnTo>
                <a:lnTo>
                  <a:pt x="2547417" y="68579"/>
                </a:lnTo>
                <a:close/>
              </a:path>
              <a:path w="2637154" h="783589">
                <a:moveTo>
                  <a:pt x="2557684" y="79080"/>
                </a:moveTo>
                <a:lnTo>
                  <a:pt x="2557559" y="86360"/>
                </a:lnTo>
                <a:lnTo>
                  <a:pt x="2547382" y="96519"/>
                </a:lnTo>
                <a:lnTo>
                  <a:pt x="2572837" y="96519"/>
                </a:lnTo>
                <a:lnTo>
                  <a:pt x="2564292" y="86360"/>
                </a:lnTo>
                <a:lnTo>
                  <a:pt x="2557684" y="79080"/>
                </a:lnTo>
                <a:close/>
              </a:path>
              <a:path w="2637154" h="783589">
                <a:moveTo>
                  <a:pt x="172524" y="88865"/>
                </a:moveTo>
                <a:lnTo>
                  <a:pt x="168601" y="92710"/>
                </a:lnTo>
                <a:lnTo>
                  <a:pt x="172524" y="88865"/>
                </a:lnTo>
                <a:close/>
              </a:path>
              <a:path w="2637154" h="783589">
                <a:moveTo>
                  <a:pt x="2493218" y="58419"/>
                </a:moveTo>
                <a:lnTo>
                  <a:pt x="2504323" y="66039"/>
                </a:lnTo>
                <a:lnTo>
                  <a:pt x="2514876" y="73660"/>
                </a:lnTo>
                <a:lnTo>
                  <a:pt x="2524880" y="82550"/>
                </a:lnTo>
                <a:lnTo>
                  <a:pt x="2534335" y="91439"/>
                </a:lnTo>
                <a:lnTo>
                  <a:pt x="2529409" y="86360"/>
                </a:lnTo>
                <a:lnTo>
                  <a:pt x="2529539" y="77469"/>
                </a:lnTo>
                <a:lnTo>
                  <a:pt x="2539716" y="68579"/>
                </a:lnTo>
                <a:lnTo>
                  <a:pt x="2547417" y="68579"/>
                </a:lnTo>
                <a:lnTo>
                  <a:pt x="2542070" y="63500"/>
                </a:lnTo>
                <a:lnTo>
                  <a:pt x="2540655" y="62229"/>
                </a:lnTo>
                <a:lnTo>
                  <a:pt x="2499318" y="62229"/>
                </a:lnTo>
                <a:lnTo>
                  <a:pt x="2493218" y="58419"/>
                </a:lnTo>
                <a:close/>
              </a:path>
              <a:path w="2637154" h="783589">
                <a:moveTo>
                  <a:pt x="170657" y="69850"/>
                </a:moveTo>
                <a:lnTo>
                  <a:pt x="165119" y="69850"/>
                </a:lnTo>
                <a:lnTo>
                  <a:pt x="174253" y="80010"/>
                </a:lnTo>
                <a:lnTo>
                  <a:pt x="173784" y="87629"/>
                </a:lnTo>
                <a:lnTo>
                  <a:pt x="172524" y="88865"/>
                </a:lnTo>
                <a:lnTo>
                  <a:pt x="176424" y="86360"/>
                </a:lnTo>
                <a:lnTo>
                  <a:pt x="182425" y="81279"/>
                </a:lnTo>
                <a:lnTo>
                  <a:pt x="179340" y="81279"/>
                </a:lnTo>
                <a:lnTo>
                  <a:pt x="172713" y="77469"/>
                </a:lnTo>
                <a:lnTo>
                  <a:pt x="170657" y="69850"/>
                </a:lnTo>
                <a:close/>
              </a:path>
              <a:path w="2637154" h="783589">
                <a:moveTo>
                  <a:pt x="185780" y="54610"/>
                </a:moveTo>
                <a:lnTo>
                  <a:pt x="183530" y="55137"/>
                </a:lnTo>
                <a:lnTo>
                  <a:pt x="173132" y="58419"/>
                </a:lnTo>
                <a:lnTo>
                  <a:pt x="169286" y="64769"/>
                </a:lnTo>
                <a:lnTo>
                  <a:pt x="172713" y="77469"/>
                </a:lnTo>
                <a:lnTo>
                  <a:pt x="179340" y="81279"/>
                </a:lnTo>
                <a:lnTo>
                  <a:pt x="183648" y="80490"/>
                </a:lnTo>
                <a:lnTo>
                  <a:pt x="184391" y="80010"/>
                </a:lnTo>
                <a:lnTo>
                  <a:pt x="186375" y="79413"/>
                </a:lnTo>
                <a:lnTo>
                  <a:pt x="186497" y="78739"/>
                </a:lnTo>
                <a:lnTo>
                  <a:pt x="188616" y="78739"/>
                </a:lnTo>
                <a:lnTo>
                  <a:pt x="192842" y="77469"/>
                </a:lnTo>
                <a:lnTo>
                  <a:pt x="193094" y="76911"/>
                </a:lnTo>
                <a:lnTo>
                  <a:pt x="189397" y="76200"/>
                </a:lnTo>
                <a:lnTo>
                  <a:pt x="184453" y="71119"/>
                </a:lnTo>
                <a:lnTo>
                  <a:pt x="184628" y="59689"/>
                </a:lnTo>
                <a:lnTo>
                  <a:pt x="188245" y="56078"/>
                </a:lnTo>
                <a:lnTo>
                  <a:pt x="185780" y="54610"/>
                </a:lnTo>
                <a:close/>
              </a:path>
              <a:path w="2637154" h="783589">
                <a:moveTo>
                  <a:pt x="183648" y="80490"/>
                </a:moveTo>
                <a:lnTo>
                  <a:pt x="179340" y="81279"/>
                </a:lnTo>
                <a:lnTo>
                  <a:pt x="182425" y="81279"/>
                </a:lnTo>
                <a:lnTo>
                  <a:pt x="183648" y="80490"/>
                </a:lnTo>
                <a:close/>
              </a:path>
              <a:path w="2637154" h="783589">
                <a:moveTo>
                  <a:pt x="186375" y="79413"/>
                </a:moveTo>
                <a:lnTo>
                  <a:pt x="184391" y="80010"/>
                </a:lnTo>
                <a:lnTo>
                  <a:pt x="183648" y="80490"/>
                </a:lnTo>
                <a:lnTo>
                  <a:pt x="186267" y="80010"/>
                </a:lnTo>
                <a:lnTo>
                  <a:pt x="186375" y="79413"/>
                </a:lnTo>
                <a:close/>
              </a:path>
              <a:path w="2637154" h="783589">
                <a:moveTo>
                  <a:pt x="188616" y="78739"/>
                </a:moveTo>
                <a:lnTo>
                  <a:pt x="186497" y="78739"/>
                </a:lnTo>
                <a:lnTo>
                  <a:pt x="186375" y="79413"/>
                </a:lnTo>
                <a:lnTo>
                  <a:pt x="188616" y="78739"/>
                </a:lnTo>
                <a:close/>
              </a:path>
              <a:path w="2637154" h="783589">
                <a:moveTo>
                  <a:pt x="2552763" y="73660"/>
                </a:moveTo>
                <a:lnTo>
                  <a:pt x="2557684" y="79080"/>
                </a:lnTo>
                <a:lnTo>
                  <a:pt x="2557689" y="78739"/>
                </a:lnTo>
                <a:lnTo>
                  <a:pt x="2552763" y="73660"/>
                </a:lnTo>
                <a:close/>
              </a:path>
              <a:path w="2637154" h="783589">
                <a:moveTo>
                  <a:pt x="193094" y="76911"/>
                </a:moveTo>
                <a:lnTo>
                  <a:pt x="192842" y="77469"/>
                </a:lnTo>
                <a:lnTo>
                  <a:pt x="188616" y="78739"/>
                </a:lnTo>
                <a:lnTo>
                  <a:pt x="189978" y="78739"/>
                </a:lnTo>
                <a:lnTo>
                  <a:pt x="193548" y="77469"/>
                </a:lnTo>
                <a:lnTo>
                  <a:pt x="195008" y="77280"/>
                </a:lnTo>
                <a:lnTo>
                  <a:pt x="193094" y="76911"/>
                </a:lnTo>
                <a:close/>
              </a:path>
              <a:path w="2637154" h="783589">
                <a:moveTo>
                  <a:pt x="196215" y="77123"/>
                </a:moveTo>
                <a:lnTo>
                  <a:pt x="195008" y="77280"/>
                </a:lnTo>
                <a:lnTo>
                  <a:pt x="195992" y="77469"/>
                </a:lnTo>
                <a:lnTo>
                  <a:pt x="196215" y="77123"/>
                </a:lnTo>
                <a:close/>
              </a:path>
              <a:path w="2637154" h="783589">
                <a:moveTo>
                  <a:pt x="196064" y="53918"/>
                </a:moveTo>
                <a:lnTo>
                  <a:pt x="195901" y="54610"/>
                </a:lnTo>
                <a:lnTo>
                  <a:pt x="189715" y="54610"/>
                </a:lnTo>
                <a:lnTo>
                  <a:pt x="188245" y="56078"/>
                </a:lnTo>
                <a:lnTo>
                  <a:pt x="192176" y="58419"/>
                </a:lnTo>
                <a:lnTo>
                  <a:pt x="196285" y="69850"/>
                </a:lnTo>
                <a:lnTo>
                  <a:pt x="193094" y="76911"/>
                </a:lnTo>
                <a:lnTo>
                  <a:pt x="195008" y="77280"/>
                </a:lnTo>
                <a:lnTo>
                  <a:pt x="196215" y="77123"/>
                </a:lnTo>
                <a:lnTo>
                  <a:pt x="196808" y="76200"/>
                </a:lnTo>
                <a:lnTo>
                  <a:pt x="202199" y="76200"/>
                </a:lnTo>
                <a:lnTo>
                  <a:pt x="203903" y="75354"/>
                </a:lnTo>
                <a:lnTo>
                  <a:pt x="207652" y="69850"/>
                </a:lnTo>
                <a:lnTo>
                  <a:pt x="206180" y="58419"/>
                </a:lnTo>
                <a:lnTo>
                  <a:pt x="202043" y="54610"/>
                </a:lnTo>
                <a:lnTo>
                  <a:pt x="196064" y="53918"/>
                </a:lnTo>
                <a:close/>
              </a:path>
              <a:path w="2637154" h="783589">
                <a:moveTo>
                  <a:pt x="203903" y="75354"/>
                </a:moveTo>
                <a:lnTo>
                  <a:pt x="202199" y="76200"/>
                </a:lnTo>
                <a:lnTo>
                  <a:pt x="196808" y="76200"/>
                </a:lnTo>
                <a:lnTo>
                  <a:pt x="196215" y="77123"/>
                </a:lnTo>
                <a:lnTo>
                  <a:pt x="203327" y="76200"/>
                </a:lnTo>
                <a:lnTo>
                  <a:pt x="203903" y="75354"/>
                </a:lnTo>
                <a:close/>
              </a:path>
              <a:path w="2637154" h="783589">
                <a:moveTo>
                  <a:pt x="188245" y="56078"/>
                </a:moveTo>
                <a:lnTo>
                  <a:pt x="184628" y="59689"/>
                </a:lnTo>
                <a:lnTo>
                  <a:pt x="184453" y="71119"/>
                </a:lnTo>
                <a:lnTo>
                  <a:pt x="189397" y="76200"/>
                </a:lnTo>
                <a:lnTo>
                  <a:pt x="193094" y="76911"/>
                </a:lnTo>
                <a:lnTo>
                  <a:pt x="196285" y="69850"/>
                </a:lnTo>
                <a:lnTo>
                  <a:pt x="192176" y="58419"/>
                </a:lnTo>
                <a:lnTo>
                  <a:pt x="188245" y="56078"/>
                </a:lnTo>
                <a:close/>
              </a:path>
              <a:path w="2637154" h="783589">
                <a:moveTo>
                  <a:pt x="210512" y="46989"/>
                </a:moveTo>
                <a:lnTo>
                  <a:pt x="200917" y="46989"/>
                </a:lnTo>
                <a:lnTo>
                  <a:pt x="197096" y="49529"/>
                </a:lnTo>
                <a:lnTo>
                  <a:pt x="196064" y="53918"/>
                </a:lnTo>
                <a:lnTo>
                  <a:pt x="202043" y="54610"/>
                </a:lnTo>
                <a:lnTo>
                  <a:pt x="206180" y="58419"/>
                </a:lnTo>
                <a:lnTo>
                  <a:pt x="207652" y="69850"/>
                </a:lnTo>
                <a:lnTo>
                  <a:pt x="203903" y="75354"/>
                </a:lnTo>
                <a:lnTo>
                  <a:pt x="207317" y="73660"/>
                </a:lnTo>
                <a:lnTo>
                  <a:pt x="213530" y="66039"/>
                </a:lnTo>
                <a:lnTo>
                  <a:pt x="214664" y="60960"/>
                </a:lnTo>
                <a:lnTo>
                  <a:pt x="214713" y="50800"/>
                </a:lnTo>
                <a:lnTo>
                  <a:pt x="210512" y="46989"/>
                </a:lnTo>
                <a:close/>
              </a:path>
              <a:path w="2637154" h="783589">
                <a:moveTo>
                  <a:pt x="2547836" y="68579"/>
                </a:moveTo>
                <a:lnTo>
                  <a:pt x="2547417" y="68579"/>
                </a:lnTo>
                <a:lnTo>
                  <a:pt x="2552763" y="73660"/>
                </a:lnTo>
                <a:lnTo>
                  <a:pt x="2547836" y="68579"/>
                </a:lnTo>
                <a:close/>
              </a:path>
              <a:path w="2637154" h="783589">
                <a:moveTo>
                  <a:pt x="183530" y="55137"/>
                </a:moveTo>
                <a:lnTo>
                  <a:pt x="154361" y="72034"/>
                </a:lnTo>
                <a:lnTo>
                  <a:pt x="157341" y="69850"/>
                </a:lnTo>
                <a:lnTo>
                  <a:pt x="170657" y="69850"/>
                </a:lnTo>
                <a:lnTo>
                  <a:pt x="169286" y="64769"/>
                </a:lnTo>
                <a:lnTo>
                  <a:pt x="173132" y="58419"/>
                </a:lnTo>
                <a:lnTo>
                  <a:pt x="183530" y="55137"/>
                </a:lnTo>
                <a:close/>
              </a:path>
              <a:path w="2637154" h="783589">
                <a:moveTo>
                  <a:pt x="2499428" y="33137"/>
                </a:moveTo>
                <a:lnTo>
                  <a:pt x="2492295" y="34289"/>
                </a:lnTo>
                <a:lnTo>
                  <a:pt x="2485094" y="46989"/>
                </a:lnTo>
                <a:lnTo>
                  <a:pt x="2487118" y="54610"/>
                </a:lnTo>
                <a:lnTo>
                  <a:pt x="2499318" y="62229"/>
                </a:lnTo>
                <a:lnTo>
                  <a:pt x="2507182" y="59689"/>
                </a:lnTo>
                <a:lnTo>
                  <a:pt x="2514382" y="48260"/>
                </a:lnTo>
                <a:lnTo>
                  <a:pt x="2512665" y="40718"/>
                </a:lnTo>
                <a:lnTo>
                  <a:pt x="2506258" y="36829"/>
                </a:lnTo>
                <a:lnTo>
                  <a:pt x="2499428" y="33137"/>
                </a:lnTo>
                <a:close/>
              </a:path>
              <a:path w="2637154" h="783589">
                <a:moveTo>
                  <a:pt x="2512665" y="40718"/>
                </a:moveTo>
                <a:lnTo>
                  <a:pt x="2514382" y="48260"/>
                </a:lnTo>
                <a:lnTo>
                  <a:pt x="2507182" y="59689"/>
                </a:lnTo>
                <a:lnTo>
                  <a:pt x="2499318" y="62229"/>
                </a:lnTo>
                <a:lnTo>
                  <a:pt x="2540655" y="62229"/>
                </a:lnTo>
                <a:lnTo>
                  <a:pt x="2530753" y="53339"/>
                </a:lnTo>
                <a:lnTo>
                  <a:pt x="2518815" y="44450"/>
                </a:lnTo>
                <a:lnTo>
                  <a:pt x="2512665" y="40718"/>
                </a:lnTo>
                <a:close/>
              </a:path>
              <a:path w="2637154" h="783589">
                <a:moveTo>
                  <a:pt x="2379649" y="0"/>
                </a:moveTo>
                <a:lnTo>
                  <a:pt x="2375357" y="3810"/>
                </a:lnTo>
                <a:lnTo>
                  <a:pt x="2373905" y="11429"/>
                </a:lnTo>
                <a:lnTo>
                  <a:pt x="2376496" y="16510"/>
                </a:lnTo>
                <a:lnTo>
                  <a:pt x="2380607" y="16510"/>
                </a:lnTo>
                <a:lnTo>
                  <a:pt x="2415391" y="26669"/>
                </a:lnTo>
                <a:lnTo>
                  <a:pt x="2449724" y="39369"/>
                </a:lnTo>
                <a:lnTo>
                  <a:pt x="2471918" y="46989"/>
                </a:lnTo>
                <a:lnTo>
                  <a:pt x="2482743" y="52069"/>
                </a:lnTo>
                <a:lnTo>
                  <a:pt x="2493218" y="58419"/>
                </a:lnTo>
                <a:lnTo>
                  <a:pt x="2487118" y="54610"/>
                </a:lnTo>
                <a:lnTo>
                  <a:pt x="2485094" y="46989"/>
                </a:lnTo>
                <a:lnTo>
                  <a:pt x="2492295" y="34289"/>
                </a:lnTo>
                <a:lnTo>
                  <a:pt x="2499428" y="33137"/>
                </a:lnTo>
                <a:lnTo>
                  <a:pt x="2494511" y="30479"/>
                </a:lnTo>
                <a:lnTo>
                  <a:pt x="2456982" y="16510"/>
                </a:lnTo>
                <a:lnTo>
                  <a:pt x="2402535" y="3810"/>
                </a:lnTo>
                <a:lnTo>
                  <a:pt x="2384191" y="1269"/>
                </a:lnTo>
                <a:lnTo>
                  <a:pt x="2379649" y="0"/>
                </a:lnTo>
                <a:close/>
              </a:path>
              <a:path w="2637154" h="783589">
                <a:moveTo>
                  <a:pt x="189715" y="54610"/>
                </a:moveTo>
                <a:lnTo>
                  <a:pt x="185780" y="54610"/>
                </a:lnTo>
                <a:lnTo>
                  <a:pt x="188245" y="56078"/>
                </a:lnTo>
                <a:lnTo>
                  <a:pt x="189715" y="54610"/>
                </a:lnTo>
                <a:close/>
              </a:path>
              <a:path w="2637154" h="783589">
                <a:moveTo>
                  <a:pt x="191069" y="53339"/>
                </a:moveTo>
                <a:lnTo>
                  <a:pt x="185201" y="54610"/>
                </a:lnTo>
                <a:lnTo>
                  <a:pt x="183530" y="55137"/>
                </a:lnTo>
                <a:lnTo>
                  <a:pt x="185780" y="54610"/>
                </a:lnTo>
                <a:lnTo>
                  <a:pt x="195901" y="54610"/>
                </a:lnTo>
                <a:lnTo>
                  <a:pt x="196064" y="53918"/>
                </a:lnTo>
                <a:lnTo>
                  <a:pt x="191069" y="53339"/>
                </a:lnTo>
                <a:close/>
              </a:path>
              <a:path w="2637154" h="783589">
                <a:moveTo>
                  <a:pt x="2506258" y="36829"/>
                </a:moveTo>
                <a:lnTo>
                  <a:pt x="2512665" y="40718"/>
                </a:lnTo>
                <a:lnTo>
                  <a:pt x="2512358" y="39369"/>
                </a:lnTo>
                <a:lnTo>
                  <a:pt x="2506258" y="36829"/>
                </a:lnTo>
                <a:close/>
              </a:path>
              <a:path w="2637154" h="783589">
                <a:moveTo>
                  <a:pt x="2500158" y="33019"/>
                </a:moveTo>
                <a:lnTo>
                  <a:pt x="2499428" y="33137"/>
                </a:lnTo>
                <a:lnTo>
                  <a:pt x="2506258" y="36829"/>
                </a:lnTo>
                <a:lnTo>
                  <a:pt x="2500158" y="3301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5123" y="6433820"/>
            <a:ext cx="1231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Performance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9639" y="1716023"/>
            <a:ext cx="228600" cy="3165475"/>
            <a:chOff x="929639" y="1716023"/>
            <a:chExt cx="228600" cy="3165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1716023"/>
              <a:ext cx="228600" cy="234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646675"/>
              <a:ext cx="228600" cy="2346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60094" y="1632331"/>
            <a:ext cx="3300095" cy="40544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47320">
              <a:lnSpc>
                <a:spcPct val="99500"/>
              </a:lnSpc>
              <a:spcBef>
                <a:spcPts val="11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Consider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ordered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map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15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items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implemented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means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binary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tree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height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95"/>
              </a:spcBef>
              <a:buSzPct val="60000"/>
              <a:buFont typeface="Arial"/>
              <a:buChar char="■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space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used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000" b="1" i="1" spc="-20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000" spc="-2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spc="-20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ts val="2375"/>
              </a:lnSpc>
              <a:spcBef>
                <a:spcPts val="525"/>
              </a:spcBef>
              <a:buSzPct val="60000"/>
              <a:buFont typeface="Arial"/>
              <a:buChar char="■"/>
              <a:tabLst>
                <a:tab pos="413384" algn="l"/>
                <a:tab pos="4140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methods</a:t>
            </a:r>
            <a:r>
              <a:rPr sz="20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lookup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put</a:t>
            </a: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  <a:p>
            <a:pPr marL="413384">
              <a:lnSpc>
                <a:spcPts val="2375"/>
              </a:lnSpc>
            </a:pP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erase</a:t>
            </a:r>
            <a:r>
              <a:rPr sz="2000" spc="-4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take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height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h</a:t>
            </a:r>
            <a:r>
              <a:rPr sz="2400" b="1" i="1" spc="14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1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worst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case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(log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14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best 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case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94011" y="0"/>
            <a:ext cx="6863782" cy="6603011"/>
            <a:chOff x="1794011" y="0"/>
            <a:chExt cx="6863782" cy="6603011"/>
          </a:xfrm>
        </p:grpSpPr>
        <p:sp>
          <p:nvSpPr>
            <p:cNvPr id="9" name="object 9"/>
            <p:cNvSpPr/>
            <p:nvPr/>
          </p:nvSpPr>
          <p:spPr>
            <a:xfrm>
              <a:off x="6779513" y="4267961"/>
              <a:ext cx="285115" cy="283845"/>
            </a:xfrm>
            <a:custGeom>
              <a:avLst/>
              <a:gdLst/>
              <a:ahLst/>
              <a:cxnLst/>
              <a:rect l="l" t="t" r="r" b="b"/>
              <a:pathLst>
                <a:path w="285115" h="283845">
                  <a:moveTo>
                    <a:pt x="142493" y="0"/>
                  </a:moveTo>
                  <a:lnTo>
                    <a:pt x="97438" y="7229"/>
                  </a:lnTo>
                  <a:lnTo>
                    <a:pt x="58320" y="27358"/>
                  </a:lnTo>
                  <a:lnTo>
                    <a:pt x="27480" y="58046"/>
                  </a:lnTo>
                  <a:lnTo>
                    <a:pt x="7260" y="96950"/>
                  </a:lnTo>
                  <a:lnTo>
                    <a:pt x="0" y="141731"/>
                  </a:lnTo>
                  <a:lnTo>
                    <a:pt x="7260" y="186513"/>
                  </a:lnTo>
                  <a:lnTo>
                    <a:pt x="27480" y="225417"/>
                  </a:lnTo>
                  <a:lnTo>
                    <a:pt x="58320" y="256105"/>
                  </a:lnTo>
                  <a:lnTo>
                    <a:pt x="97438" y="276234"/>
                  </a:lnTo>
                  <a:lnTo>
                    <a:pt x="142493" y="283463"/>
                  </a:lnTo>
                  <a:lnTo>
                    <a:pt x="187549" y="276234"/>
                  </a:lnTo>
                  <a:lnTo>
                    <a:pt x="226667" y="256105"/>
                  </a:lnTo>
                  <a:lnTo>
                    <a:pt x="257507" y="225417"/>
                  </a:lnTo>
                  <a:lnTo>
                    <a:pt x="277727" y="186513"/>
                  </a:lnTo>
                  <a:lnTo>
                    <a:pt x="284987" y="141731"/>
                  </a:lnTo>
                  <a:lnTo>
                    <a:pt x="277727" y="96950"/>
                  </a:lnTo>
                  <a:lnTo>
                    <a:pt x="257507" y="58046"/>
                  </a:lnTo>
                  <a:lnTo>
                    <a:pt x="226667" y="27358"/>
                  </a:lnTo>
                  <a:lnTo>
                    <a:pt x="187549" y="7229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64173" y="4267962"/>
              <a:ext cx="1916430" cy="489584"/>
            </a:xfrm>
            <a:custGeom>
              <a:avLst/>
              <a:gdLst/>
              <a:ahLst/>
              <a:cxnLst/>
              <a:rect l="l" t="t" r="r" b="b"/>
              <a:pathLst>
                <a:path w="1916429" h="489585">
                  <a:moveTo>
                    <a:pt x="815340" y="141731"/>
                  </a:moveTo>
                  <a:lnTo>
                    <a:pt x="822600" y="96950"/>
                  </a:lnTo>
                  <a:lnTo>
                    <a:pt x="842820" y="58046"/>
                  </a:lnTo>
                  <a:lnTo>
                    <a:pt x="873660" y="27358"/>
                  </a:lnTo>
                  <a:lnTo>
                    <a:pt x="912778" y="7229"/>
                  </a:lnTo>
                  <a:lnTo>
                    <a:pt x="957833" y="0"/>
                  </a:lnTo>
                  <a:lnTo>
                    <a:pt x="1002889" y="7229"/>
                  </a:lnTo>
                  <a:lnTo>
                    <a:pt x="1042007" y="27358"/>
                  </a:lnTo>
                  <a:lnTo>
                    <a:pt x="1072847" y="58046"/>
                  </a:lnTo>
                  <a:lnTo>
                    <a:pt x="1093067" y="96950"/>
                  </a:lnTo>
                  <a:lnTo>
                    <a:pt x="1100327" y="141731"/>
                  </a:lnTo>
                  <a:lnTo>
                    <a:pt x="1093067" y="186513"/>
                  </a:lnTo>
                  <a:lnTo>
                    <a:pt x="1072847" y="225417"/>
                  </a:lnTo>
                  <a:lnTo>
                    <a:pt x="1042007" y="256105"/>
                  </a:lnTo>
                  <a:lnTo>
                    <a:pt x="1002889" y="276234"/>
                  </a:lnTo>
                  <a:lnTo>
                    <a:pt x="957833" y="283463"/>
                  </a:lnTo>
                  <a:lnTo>
                    <a:pt x="912778" y="276234"/>
                  </a:lnTo>
                  <a:lnTo>
                    <a:pt x="873660" y="256105"/>
                  </a:lnTo>
                  <a:lnTo>
                    <a:pt x="842820" y="225417"/>
                  </a:lnTo>
                  <a:lnTo>
                    <a:pt x="822600" y="186513"/>
                  </a:lnTo>
                  <a:lnTo>
                    <a:pt x="815340" y="141731"/>
                  </a:lnTo>
                  <a:close/>
                </a:path>
                <a:path w="1916429" h="489585">
                  <a:moveTo>
                    <a:pt x="857250" y="252983"/>
                  </a:moveTo>
                  <a:lnTo>
                    <a:pt x="0" y="487933"/>
                  </a:lnTo>
                </a:path>
                <a:path w="1916429" h="489585">
                  <a:moveTo>
                    <a:pt x="1916429" y="489457"/>
                  </a:moveTo>
                  <a:lnTo>
                    <a:pt x="1059179" y="252983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0334" y="472363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93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3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224" y="1743455"/>
              <a:ext cx="2993271" cy="18318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20334" y="472363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94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1"/>
                  </a:lnTo>
                  <a:lnTo>
                    <a:pt x="97438" y="7260"/>
                  </a:lnTo>
                  <a:lnTo>
                    <a:pt x="142493" y="0"/>
                  </a:lnTo>
                  <a:lnTo>
                    <a:pt x="187549" y="7260"/>
                  </a:lnTo>
                  <a:lnTo>
                    <a:pt x="226667" y="27481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4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8"/>
                  </a:lnTo>
                  <a:lnTo>
                    <a:pt x="142493" y="284988"/>
                  </a:lnTo>
                  <a:lnTo>
                    <a:pt x="97438" y="277728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4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3066" y="5179314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142494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4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41442" y="4978146"/>
              <a:ext cx="1087120" cy="486409"/>
            </a:xfrm>
            <a:custGeom>
              <a:avLst/>
              <a:gdLst/>
              <a:ahLst/>
              <a:cxnLst/>
              <a:rect l="l" t="t" r="r" b="b"/>
              <a:pathLst>
                <a:path w="1087120" h="486410">
                  <a:moveTo>
                    <a:pt x="801624" y="343661"/>
                  </a:moveTo>
                  <a:lnTo>
                    <a:pt x="808884" y="298606"/>
                  </a:lnTo>
                  <a:lnTo>
                    <a:pt x="829104" y="259488"/>
                  </a:lnTo>
                  <a:lnTo>
                    <a:pt x="859944" y="228648"/>
                  </a:lnTo>
                  <a:lnTo>
                    <a:pt x="899062" y="208428"/>
                  </a:lnTo>
                  <a:lnTo>
                    <a:pt x="944118" y="201167"/>
                  </a:lnTo>
                  <a:lnTo>
                    <a:pt x="989173" y="208428"/>
                  </a:lnTo>
                  <a:lnTo>
                    <a:pt x="1028291" y="228648"/>
                  </a:lnTo>
                  <a:lnTo>
                    <a:pt x="1059131" y="259488"/>
                  </a:lnTo>
                  <a:lnTo>
                    <a:pt x="1079351" y="298606"/>
                  </a:lnTo>
                  <a:lnTo>
                    <a:pt x="1086612" y="343661"/>
                  </a:lnTo>
                  <a:lnTo>
                    <a:pt x="1079351" y="388717"/>
                  </a:lnTo>
                  <a:lnTo>
                    <a:pt x="1059131" y="427835"/>
                  </a:lnTo>
                  <a:lnTo>
                    <a:pt x="1028291" y="458675"/>
                  </a:lnTo>
                  <a:lnTo>
                    <a:pt x="989173" y="478895"/>
                  </a:lnTo>
                  <a:lnTo>
                    <a:pt x="944118" y="486155"/>
                  </a:lnTo>
                  <a:lnTo>
                    <a:pt x="899062" y="478895"/>
                  </a:lnTo>
                  <a:lnTo>
                    <a:pt x="859944" y="458675"/>
                  </a:lnTo>
                  <a:lnTo>
                    <a:pt x="829104" y="427835"/>
                  </a:lnTo>
                  <a:lnTo>
                    <a:pt x="808884" y="388717"/>
                  </a:lnTo>
                  <a:lnTo>
                    <a:pt x="801624" y="343661"/>
                  </a:lnTo>
                  <a:close/>
                </a:path>
                <a:path w="1087120" h="486410">
                  <a:moveTo>
                    <a:pt x="0" y="233298"/>
                  </a:moveTo>
                  <a:lnTo>
                    <a:pt x="320675" y="0"/>
                  </a:lnTo>
                </a:path>
                <a:path w="1087120" h="486410">
                  <a:moveTo>
                    <a:pt x="843407" y="233298"/>
                  </a:moveTo>
                  <a:lnTo>
                    <a:pt x="522732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97602" y="5179314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94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4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97602" y="5179314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94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1"/>
                  </a:lnTo>
                  <a:lnTo>
                    <a:pt x="97438" y="7260"/>
                  </a:lnTo>
                  <a:lnTo>
                    <a:pt x="142494" y="0"/>
                  </a:lnTo>
                  <a:lnTo>
                    <a:pt x="187549" y="7260"/>
                  </a:lnTo>
                  <a:lnTo>
                    <a:pt x="226667" y="27481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4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8"/>
                  </a:lnTo>
                  <a:lnTo>
                    <a:pt x="142494" y="284988"/>
                  </a:lnTo>
                  <a:lnTo>
                    <a:pt x="97438" y="277728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4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0217" y="4725161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20">
                  <a:moveTo>
                    <a:pt x="141731" y="0"/>
                  </a:moveTo>
                  <a:lnTo>
                    <a:pt x="96950" y="7303"/>
                  </a:lnTo>
                  <a:lnTo>
                    <a:pt x="58046" y="27639"/>
                  </a:lnTo>
                  <a:lnTo>
                    <a:pt x="27358" y="58649"/>
                  </a:lnTo>
                  <a:lnTo>
                    <a:pt x="7229" y="97974"/>
                  </a:lnTo>
                  <a:lnTo>
                    <a:pt x="0" y="143256"/>
                  </a:lnTo>
                  <a:lnTo>
                    <a:pt x="7229" y="188537"/>
                  </a:lnTo>
                  <a:lnTo>
                    <a:pt x="27358" y="227862"/>
                  </a:lnTo>
                  <a:lnTo>
                    <a:pt x="58046" y="258872"/>
                  </a:lnTo>
                  <a:lnTo>
                    <a:pt x="96950" y="279208"/>
                  </a:lnTo>
                  <a:lnTo>
                    <a:pt x="141731" y="286512"/>
                  </a:lnTo>
                  <a:lnTo>
                    <a:pt x="186513" y="279208"/>
                  </a:lnTo>
                  <a:lnTo>
                    <a:pt x="225417" y="258872"/>
                  </a:lnTo>
                  <a:lnTo>
                    <a:pt x="256105" y="227862"/>
                  </a:lnTo>
                  <a:lnTo>
                    <a:pt x="276234" y="188537"/>
                  </a:lnTo>
                  <a:lnTo>
                    <a:pt x="283463" y="143256"/>
                  </a:lnTo>
                  <a:lnTo>
                    <a:pt x="276234" y="97974"/>
                  </a:lnTo>
                  <a:lnTo>
                    <a:pt x="256105" y="58649"/>
                  </a:lnTo>
                  <a:lnTo>
                    <a:pt x="225417" y="27639"/>
                  </a:lnTo>
                  <a:lnTo>
                    <a:pt x="186513" y="7303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0217" y="4725161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20">
                  <a:moveTo>
                    <a:pt x="0" y="143256"/>
                  </a:moveTo>
                  <a:lnTo>
                    <a:pt x="7229" y="97975"/>
                  </a:lnTo>
                  <a:lnTo>
                    <a:pt x="27358" y="58649"/>
                  </a:lnTo>
                  <a:lnTo>
                    <a:pt x="58046" y="27639"/>
                  </a:lnTo>
                  <a:lnTo>
                    <a:pt x="96950" y="7303"/>
                  </a:lnTo>
                  <a:lnTo>
                    <a:pt x="141731" y="0"/>
                  </a:lnTo>
                  <a:lnTo>
                    <a:pt x="186513" y="7303"/>
                  </a:lnTo>
                  <a:lnTo>
                    <a:pt x="225417" y="27639"/>
                  </a:lnTo>
                  <a:lnTo>
                    <a:pt x="256105" y="58649"/>
                  </a:lnTo>
                  <a:lnTo>
                    <a:pt x="276234" y="97975"/>
                  </a:lnTo>
                  <a:lnTo>
                    <a:pt x="283463" y="143256"/>
                  </a:lnTo>
                  <a:lnTo>
                    <a:pt x="276234" y="188537"/>
                  </a:lnTo>
                  <a:lnTo>
                    <a:pt x="256105" y="227862"/>
                  </a:lnTo>
                  <a:lnTo>
                    <a:pt x="225417" y="258873"/>
                  </a:lnTo>
                  <a:lnTo>
                    <a:pt x="186513" y="279209"/>
                  </a:lnTo>
                  <a:lnTo>
                    <a:pt x="141731" y="286512"/>
                  </a:lnTo>
                  <a:lnTo>
                    <a:pt x="96950" y="279209"/>
                  </a:lnTo>
                  <a:lnTo>
                    <a:pt x="58046" y="258873"/>
                  </a:lnTo>
                  <a:lnTo>
                    <a:pt x="27358" y="227862"/>
                  </a:lnTo>
                  <a:lnTo>
                    <a:pt x="7229" y="188537"/>
                  </a:lnTo>
                  <a:lnTo>
                    <a:pt x="0" y="143256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62950" y="518083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142494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4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9802" y="4979670"/>
              <a:ext cx="1088390" cy="486409"/>
            </a:xfrm>
            <a:custGeom>
              <a:avLst/>
              <a:gdLst/>
              <a:ahLst/>
              <a:cxnLst/>
              <a:rect l="l" t="t" r="r" b="b"/>
              <a:pathLst>
                <a:path w="1088390" h="486410">
                  <a:moveTo>
                    <a:pt x="803148" y="343661"/>
                  </a:moveTo>
                  <a:lnTo>
                    <a:pt x="810408" y="298606"/>
                  </a:lnTo>
                  <a:lnTo>
                    <a:pt x="830628" y="259488"/>
                  </a:lnTo>
                  <a:lnTo>
                    <a:pt x="861468" y="228648"/>
                  </a:lnTo>
                  <a:lnTo>
                    <a:pt x="900586" y="208428"/>
                  </a:lnTo>
                  <a:lnTo>
                    <a:pt x="945642" y="201167"/>
                  </a:lnTo>
                  <a:lnTo>
                    <a:pt x="990697" y="208428"/>
                  </a:lnTo>
                  <a:lnTo>
                    <a:pt x="1029815" y="228648"/>
                  </a:lnTo>
                  <a:lnTo>
                    <a:pt x="1060655" y="259488"/>
                  </a:lnTo>
                  <a:lnTo>
                    <a:pt x="1080875" y="298606"/>
                  </a:lnTo>
                  <a:lnTo>
                    <a:pt x="1088136" y="343661"/>
                  </a:lnTo>
                  <a:lnTo>
                    <a:pt x="1080875" y="388717"/>
                  </a:lnTo>
                  <a:lnTo>
                    <a:pt x="1060655" y="427835"/>
                  </a:lnTo>
                  <a:lnTo>
                    <a:pt x="1029815" y="458675"/>
                  </a:lnTo>
                  <a:lnTo>
                    <a:pt x="990697" y="478895"/>
                  </a:lnTo>
                  <a:lnTo>
                    <a:pt x="945642" y="486155"/>
                  </a:lnTo>
                  <a:lnTo>
                    <a:pt x="900586" y="478895"/>
                  </a:lnTo>
                  <a:lnTo>
                    <a:pt x="861468" y="458675"/>
                  </a:lnTo>
                  <a:lnTo>
                    <a:pt x="830628" y="427835"/>
                  </a:lnTo>
                  <a:lnTo>
                    <a:pt x="810408" y="388717"/>
                  </a:lnTo>
                  <a:lnTo>
                    <a:pt x="803148" y="343661"/>
                  </a:lnTo>
                  <a:close/>
                </a:path>
                <a:path w="1088390" h="486410">
                  <a:moveTo>
                    <a:pt x="0" y="233425"/>
                  </a:moveTo>
                  <a:lnTo>
                    <a:pt x="320675" y="0"/>
                  </a:lnTo>
                </a:path>
                <a:path w="1088390" h="486410">
                  <a:moveTo>
                    <a:pt x="843406" y="233425"/>
                  </a:moveTo>
                  <a:lnTo>
                    <a:pt x="522731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7485" y="518083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142494" y="0"/>
                  </a:moveTo>
                  <a:lnTo>
                    <a:pt x="97438" y="7260"/>
                  </a:lnTo>
                  <a:lnTo>
                    <a:pt x="58320" y="27480"/>
                  </a:lnTo>
                  <a:lnTo>
                    <a:pt x="27480" y="58320"/>
                  </a:lnTo>
                  <a:lnTo>
                    <a:pt x="7260" y="97438"/>
                  </a:lnTo>
                  <a:lnTo>
                    <a:pt x="0" y="142494"/>
                  </a:lnTo>
                  <a:lnTo>
                    <a:pt x="7260" y="187549"/>
                  </a:lnTo>
                  <a:lnTo>
                    <a:pt x="27480" y="226667"/>
                  </a:lnTo>
                  <a:lnTo>
                    <a:pt x="58320" y="257507"/>
                  </a:lnTo>
                  <a:lnTo>
                    <a:pt x="97438" y="277727"/>
                  </a:lnTo>
                  <a:lnTo>
                    <a:pt x="142494" y="284988"/>
                  </a:lnTo>
                  <a:lnTo>
                    <a:pt x="187549" y="277727"/>
                  </a:lnTo>
                  <a:lnTo>
                    <a:pt x="226667" y="257507"/>
                  </a:lnTo>
                  <a:lnTo>
                    <a:pt x="257507" y="226667"/>
                  </a:lnTo>
                  <a:lnTo>
                    <a:pt x="277727" y="187549"/>
                  </a:lnTo>
                  <a:lnTo>
                    <a:pt x="284988" y="142494"/>
                  </a:lnTo>
                  <a:lnTo>
                    <a:pt x="277727" y="97438"/>
                  </a:lnTo>
                  <a:lnTo>
                    <a:pt x="257507" y="58320"/>
                  </a:lnTo>
                  <a:lnTo>
                    <a:pt x="226667" y="27480"/>
                  </a:lnTo>
                  <a:lnTo>
                    <a:pt x="187549" y="7260"/>
                  </a:lnTo>
                  <a:lnTo>
                    <a:pt x="142494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7485" y="518083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0" y="142494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1"/>
                  </a:lnTo>
                  <a:lnTo>
                    <a:pt x="97438" y="7260"/>
                  </a:lnTo>
                  <a:lnTo>
                    <a:pt x="142494" y="0"/>
                  </a:lnTo>
                  <a:lnTo>
                    <a:pt x="187549" y="7260"/>
                  </a:lnTo>
                  <a:lnTo>
                    <a:pt x="226667" y="27481"/>
                  </a:lnTo>
                  <a:lnTo>
                    <a:pt x="257507" y="58320"/>
                  </a:lnTo>
                  <a:lnTo>
                    <a:pt x="277727" y="97438"/>
                  </a:lnTo>
                  <a:lnTo>
                    <a:pt x="284988" y="142494"/>
                  </a:lnTo>
                  <a:lnTo>
                    <a:pt x="277727" y="187549"/>
                  </a:lnTo>
                  <a:lnTo>
                    <a:pt x="257507" y="226667"/>
                  </a:lnTo>
                  <a:lnTo>
                    <a:pt x="226667" y="257507"/>
                  </a:lnTo>
                  <a:lnTo>
                    <a:pt x="187549" y="277728"/>
                  </a:lnTo>
                  <a:lnTo>
                    <a:pt x="142494" y="284988"/>
                  </a:lnTo>
                  <a:lnTo>
                    <a:pt x="97438" y="277728"/>
                  </a:lnTo>
                  <a:lnTo>
                    <a:pt x="58320" y="257507"/>
                  </a:lnTo>
                  <a:lnTo>
                    <a:pt x="27480" y="226667"/>
                  </a:lnTo>
                  <a:lnTo>
                    <a:pt x="7260" y="187549"/>
                  </a:lnTo>
                  <a:lnTo>
                    <a:pt x="0" y="142494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5905" y="404592"/>
              <a:ext cx="499272" cy="8975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322" y="666847"/>
              <a:ext cx="921989" cy="32540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94011" y="0"/>
              <a:ext cx="17145" cy="7620"/>
            </a:xfrm>
            <a:custGeom>
              <a:avLst/>
              <a:gdLst/>
              <a:ahLst/>
              <a:cxnLst/>
              <a:rect l="l" t="t" r="r" b="b"/>
              <a:pathLst>
                <a:path w="17144" h="7620">
                  <a:moveTo>
                    <a:pt x="16598" y="0"/>
                  </a:moveTo>
                  <a:lnTo>
                    <a:pt x="0" y="0"/>
                  </a:lnTo>
                  <a:lnTo>
                    <a:pt x="93" y="3371"/>
                  </a:lnTo>
                  <a:lnTo>
                    <a:pt x="3925" y="7000"/>
                  </a:lnTo>
                  <a:lnTo>
                    <a:pt x="12951" y="6751"/>
                  </a:lnTo>
                  <a:lnTo>
                    <a:pt x="16510" y="3192"/>
                  </a:lnTo>
                  <a:lnTo>
                    <a:pt x="16598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9234" y="5606669"/>
              <a:ext cx="600285" cy="3733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0659" y="5741989"/>
              <a:ext cx="707134" cy="3498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2081" y="6174083"/>
              <a:ext cx="760437" cy="3997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6630" y="6266131"/>
              <a:ext cx="63842" cy="2381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8146" y="6252486"/>
              <a:ext cx="623772" cy="3505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56037" y="6408751"/>
              <a:ext cx="284425" cy="12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3</TotalTime>
  <Words>583</Words>
  <Application>Microsoft Macintosh PowerPoint</Application>
  <PresentationFormat>사용자 지정</PresentationFormat>
  <Paragraphs>175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Impact</vt:lpstr>
      <vt:lpstr>Symbol</vt:lpstr>
      <vt:lpstr>Tahoma</vt:lpstr>
      <vt:lpstr>Times New Roman</vt:lpstr>
      <vt:lpstr>배지</vt:lpstr>
      <vt:lpstr>Binary Search Trees</vt:lpstr>
      <vt:lpstr>Binary Search Trees</vt:lpstr>
      <vt:lpstr>Search (Look Up)</vt:lpstr>
      <vt:lpstr>Insertion</vt:lpstr>
      <vt:lpstr>Deletion</vt:lpstr>
      <vt:lpstr>Deletion (cont.)</vt:lpstr>
      <vt:lpstr>Deletion (cont.)</vt:lpstr>
      <vt:lpstr>PowerPoint 프레젠테이션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cp:lastModifiedBy>윤진용</cp:lastModifiedBy>
  <cp:revision>1</cp:revision>
  <dcterms:created xsi:type="dcterms:W3CDTF">2022-06-19T08:33:41Z</dcterms:created>
  <dcterms:modified xsi:type="dcterms:W3CDTF">2022-06-19T08:41:39Z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  <property fmtid="{D5CDD505-2E9C-101B-9397-08002B2CF9AE}" pid="4" name="Producer">
    <vt:lpwstr>macOS 버전 12.3.1(빌드 21E258) Quartz PDFContext</vt:lpwstr>
  </property>
</Properties>
</file>