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1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8052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4637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244" y="1647013"/>
            <a:ext cx="3372485" cy="416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1628" y="1647110"/>
            <a:ext cx="4086859" cy="419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66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7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667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02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54952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73668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392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063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690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72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574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image" Target="../media/image1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34" Type="http://schemas.openxmlformats.org/officeDocument/2006/relationships/image" Target="../media/image222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36" Type="http://schemas.openxmlformats.org/officeDocument/2006/relationships/image" Target="../media/image224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31" Type="http://schemas.openxmlformats.org/officeDocument/2006/relationships/image" Target="../media/image219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Relationship Id="rId35" Type="http://schemas.openxmlformats.org/officeDocument/2006/relationships/image" Target="../media/image223.png"/><Relationship Id="rId8" Type="http://schemas.openxmlformats.org/officeDocument/2006/relationships/image" Target="../media/image1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18" Type="http://schemas.openxmlformats.org/officeDocument/2006/relationships/image" Target="../media/image24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17" Type="http://schemas.openxmlformats.org/officeDocument/2006/relationships/image" Target="../media/image239.png"/><Relationship Id="rId2" Type="http://schemas.openxmlformats.org/officeDocument/2006/relationships/image" Target="../media/image1.png"/><Relationship Id="rId16" Type="http://schemas.openxmlformats.org/officeDocument/2006/relationships/image" Target="../media/image238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5" Type="http://schemas.openxmlformats.org/officeDocument/2006/relationships/image" Target="../media/image237.png"/><Relationship Id="rId10" Type="http://schemas.openxmlformats.org/officeDocument/2006/relationships/image" Target="../media/image232.png"/><Relationship Id="rId19" Type="http://schemas.openxmlformats.org/officeDocument/2006/relationships/image" Target="../media/image241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Relationship Id="rId14" Type="http://schemas.openxmlformats.org/officeDocument/2006/relationships/image" Target="../media/image23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image" Target="../media/image259.png"/><Relationship Id="rId26" Type="http://schemas.openxmlformats.org/officeDocument/2006/relationships/image" Target="../media/image267.png"/><Relationship Id="rId3" Type="http://schemas.openxmlformats.org/officeDocument/2006/relationships/image" Target="../media/image244.png"/><Relationship Id="rId21" Type="http://schemas.openxmlformats.org/officeDocument/2006/relationships/image" Target="../media/image262.png"/><Relationship Id="rId34" Type="http://schemas.openxmlformats.org/officeDocument/2006/relationships/image" Target="../media/image275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17" Type="http://schemas.openxmlformats.org/officeDocument/2006/relationships/image" Target="../media/image258.png"/><Relationship Id="rId25" Type="http://schemas.openxmlformats.org/officeDocument/2006/relationships/image" Target="../media/image266.png"/><Relationship Id="rId33" Type="http://schemas.openxmlformats.org/officeDocument/2006/relationships/image" Target="../media/image274.pn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20" Type="http://schemas.openxmlformats.org/officeDocument/2006/relationships/image" Target="../media/image261.png"/><Relationship Id="rId29" Type="http://schemas.openxmlformats.org/officeDocument/2006/relationships/image" Target="../media/image2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24" Type="http://schemas.openxmlformats.org/officeDocument/2006/relationships/image" Target="../media/image265.png"/><Relationship Id="rId32" Type="http://schemas.openxmlformats.org/officeDocument/2006/relationships/image" Target="../media/image273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23" Type="http://schemas.openxmlformats.org/officeDocument/2006/relationships/image" Target="../media/image264.png"/><Relationship Id="rId28" Type="http://schemas.openxmlformats.org/officeDocument/2006/relationships/image" Target="../media/image269.png"/><Relationship Id="rId10" Type="http://schemas.openxmlformats.org/officeDocument/2006/relationships/image" Target="../media/image251.png"/><Relationship Id="rId19" Type="http://schemas.openxmlformats.org/officeDocument/2006/relationships/image" Target="../media/image260.png"/><Relationship Id="rId31" Type="http://schemas.openxmlformats.org/officeDocument/2006/relationships/image" Target="../media/image272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Relationship Id="rId22" Type="http://schemas.openxmlformats.org/officeDocument/2006/relationships/image" Target="../media/image263.png"/><Relationship Id="rId27" Type="http://schemas.openxmlformats.org/officeDocument/2006/relationships/image" Target="../media/image268.png"/><Relationship Id="rId30" Type="http://schemas.openxmlformats.org/officeDocument/2006/relationships/image" Target="../media/image271.png"/><Relationship Id="rId35" Type="http://schemas.openxmlformats.org/officeDocument/2006/relationships/image" Target="../media/image276.png"/><Relationship Id="rId8" Type="http://schemas.openxmlformats.org/officeDocument/2006/relationships/image" Target="../media/image2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3" Type="http://schemas.openxmlformats.org/officeDocument/2006/relationships/image" Target="../media/image277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5" Type="http://schemas.openxmlformats.org/officeDocument/2006/relationships/image" Target="../media/image279.png"/><Relationship Id="rId10" Type="http://schemas.openxmlformats.org/officeDocument/2006/relationships/image" Target="../media/image284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png"/><Relationship Id="rId18" Type="http://schemas.openxmlformats.org/officeDocument/2006/relationships/image" Target="../media/image304.png"/><Relationship Id="rId26" Type="http://schemas.openxmlformats.org/officeDocument/2006/relationships/image" Target="../media/image312.png"/><Relationship Id="rId39" Type="http://schemas.openxmlformats.org/officeDocument/2006/relationships/image" Target="../media/image325.png"/><Relationship Id="rId21" Type="http://schemas.openxmlformats.org/officeDocument/2006/relationships/image" Target="../media/image307.png"/><Relationship Id="rId34" Type="http://schemas.openxmlformats.org/officeDocument/2006/relationships/image" Target="../media/image320.png"/><Relationship Id="rId7" Type="http://schemas.openxmlformats.org/officeDocument/2006/relationships/image" Target="../media/image293.png"/><Relationship Id="rId2" Type="http://schemas.openxmlformats.org/officeDocument/2006/relationships/image" Target="../media/image288.jpg"/><Relationship Id="rId16" Type="http://schemas.openxmlformats.org/officeDocument/2006/relationships/image" Target="../media/image302.png"/><Relationship Id="rId20" Type="http://schemas.openxmlformats.org/officeDocument/2006/relationships/image" Target="../media/image306.png"/><Relationship Id="rId29" Type="http://schemas.openxmlformats.org/officeDocument/2006/relationships/image" Target="../media/image315.png"/><Relationship Id="rId41" Type="http://schemas.openxmlformats.org/officeDocument/2006/relationships/image" Target="../media/image3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2.png"/><Relationship Id="rId11" Type="http://schemas.openxmlformats.org/officeDocument/2006/relationships/image" Target="../media/image297.png"/><Relationship Id="rId24" Type="http://schemas.openxmlformats.org/officeDocument/2006/relationships/image" Target="../media/image310.png"/><Relationship Id="rId32" Type="http://schemas.openxmlformats.org/officeDocument/2006/relationships/image" Target="../media/image318.png"/><Relationship Id="rId37" Type="http://schemas.openxmlformats.org/officeDocument/2006/relationships/image" Target="../media/image323.png"/><Relationship Id="rId40" Type="http://schemas.openxmlformats.org/officeDocument/2006/relationships/image" Target="../media/image326.png"/><Relationship Id="rId5" Type="http://schemas.openxmlformats.org/officeDocument/2006/relationships/image" Target="../media/image291.png"/><Relationship Id="rId15" Type="http://schemas.openxmlformats.org/officeDocument/2006/relationships/image" Target="../media/image301.png"/><Relationship Id="rId23" Type="http://schemas.openxmlformats.org/officeDocument/2006/relationships/image" Target="../media/image309.png"/><Relationship Id="rId28" Type="http://schemas.openxmlformats.org/officeDocument/2006/relationships/image" Target="../media/image314.png"/><Relationship Id="rId36" Type="http://schemas.openxmlformats.org/officeDocument/2006/relationships/image" Target="../media/image322.png"/><Relationship Id="rId10" Type="http://schemas.openxmlformats.org/officeDocument/2006/relationships/image" Target="../media/image296.png"/><Relationship Id="rId19" Type="http://schemas.openxmlformats.org/officeDocument/2006/relationships/image" Target="../media/image305.png"/><Relationship Id="rId31" Type="http://schemas.openxmlformats.org/officeDocument/2006/relationships/image" Target="../media/image317.png"/><Relationship Id="rId4" Type="http://schemas.openxmlformats.org/officeDocument/2006/relationships/image" Target="../media/image290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Relationship Id="rId22" Type="http://schemas.openxmlformats.org/officeDocument/2006/relationships/image" Target="../media/image308.png"/><Relationship Id="rId27" Type="http://schemas.openxmlformats.org/officeDocument/2006/relationships/image" Target="../media/image313.png"/><Relationship Id="rId30" Type="http://schemas.openxmlformats.org/officeDocument/2006/relationships/image" Target="../media/image316.png"/><Relationship Id="rId35" Type="http://schemas.openxmlformats.org/officeDocument/2006/relationships/image" Target="../media/image321.png"/><Relationship Id="rId8" Type="http://schemas.openxmlformats.org/officeDocument/2006/relationships/image" Target="../media/image294.png"/><Relationship Id="rId3" Type="http://schemas.openxmlformats.org/officeDocument/2006/relationships/image" Target="../media/image289.png"/><Relationship Id="rId12" Type="http://schemas.openxmlformats.org/officeDocument/2006/relationships/image" Target="../media/image298.png"/><Relationship Id="rId17" Type="http://schemas.openxmlformats.org/officeDocument/2006/relationships/image" Target="../media/image303.png"/><Relationship Id="rId25" Type="http://schemas.openxmlformats.org/officeDocument/2006/relationships/image" Target="../media/image311.png"/><Relationship Id="rId33" Type="http://schemas.openxmlformats.org/officeDocument/2006/relationships/image" Target="../media/image319.png"/><Relationship Id="rId38" Type="http://schemas.openxmlformats.org/officeDocument/2006/relationships/image" Target="../media/image3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7" Type="http://schemas.openxmlformats.org/officeDocument/2006/relationships/image" Target="../media/image333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5.png"/><Relationship Id="rId18" Type="http://schemas.openxmlformats.org/officeDocument/2006/relationships/image" Target="../media/image350.png"/><Relationship Id="rId26" Type="http://schemas.openxmlformats.org/officeDocument/2006/relationships/image" Target="../media/image358.png"/><Relationship Id="rId3" Type="http://schemas.openxmlformats.org/officeDocument/2006/relationships/image" Target="../media/image335.png"/><Relationship Id="rId21" Type="http://schemas.openxmlformats.org/officeDocument/2006/relationships/image" Target="../media/image353.png"/><Relationship Id="rId7" Type="http://schemas.openxmlformats.org/officeDocument/2006/relationships/image" Target="../media/image339.png"/><Relationship Id="rId12" Type="http://schemas.openxmlformats.org/officeDocument/2006/relationships/image" Target="../media/image344.png"/><Relationship Id="rId17" Type="http://schemas.openxmlformats.org/officeDocument/2006/relationships/image" Target="../media/image349.png"/><Relationship Id="rId25" Type="http://schemas.openxmlformats.org/officeDocument/2006/relationships/image" Target="../media/image357.png"/><Relationship Id="rId33" Type="http://schemas.openxmlformats.org/officeDocument/2006/relationships/image" Target="../media/image365.png"/><Relationship Id="rId2" Type="http://schemas.openxmlformats.org/officeDocument/2006/relationships/image" Target="../media/image334.png"/><Relationship Id="rId16" Type="http://schemas.openxmlformats.org/officeDocument/2006/relationships/image" Target="../media/image348.png"/><Relationship Id="rId20" Type="http://schemas.openxmlformats.org/officeDocument/2006/relationships/image" Target="../media/image352.png"/><Relationship Id="rId29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11" Type="http://schemas.openxmlformats.org/officeDocument/2006/relationships/image" Target="../media/image343.png"/><Relationship Id="rId24" Type="http://schemas.openxmlformats.org/officeDocument/2006/relationships/image" Target="../media/image356.png"/><Relationship Id="rId32" Type="http://schemas.openxmlformats.org/officeDocument/2006/relationships/image" Target="../media/image364.png"/><Relationship Id="rId5" Type="http://schemas.openxmlformats.org/officeDocument/2006/relationships/image" Target="../media/image337.png"/><Relationship Id="rId15" Type="http://schemas.openxmlformats.org/officeDocument/2006/relationships/image" Target="../media/image347.png"/><Relationship Id="rId23" Type="http://schemas.openxmlformats.org/officeDocument/2006/relationships/image" Target="../media/image355.png"/><Relationship Id="rId28" Type="http://schemas.openxmlformats.org/officeDocument/2006/relationships/image" Target="../media/image360.png"/><Relationship Id="rId10" Type="http://schemas.openxmlformats.org/officeDocument/2006/relationships/image" Target="../media/image342.png"/><Relationship Id="rId19" Type="http://schemas.openxmlformats.org/officeDocument/2006/relationships/image" Target="../media/image351.png"/><Relationship Id="rId31" Type="http://schemas.openxmlformats.org/officeDocument/2006/relationships/image" Target="../media/image363.png"/><Relationship Id="rId4" Type="http://schemas.openxmlformats.org/officeDocument/2006/relationships/image" Target="../media/image336.png"/><Relationship Id="rId9" Type="http://schemas.openxmlformats.org/officeDocument/2006/relationships/image" Target="../media/image341.png"/><Relationship Id="rId14" Type="http://schemas.openxmlformats.org/officeDocument/2006/relationships/image" Target="../media/image346.png"/><Relationship Id="rId22" Type="http://schemas.openxmlformats.org/officeDocument/2006/relationships/image" Target="../media/image354.png"/><Relationship Id="rId27" Type="http://schemas.openxmlformats.org/officeDocument/2006/relationships/image" Target="../media/image359.png"/><Relationship Id="rId30" Type="http://schemas.openxmlformats.org/officeDocument/2006/relationships/image" Target="../media/image362.png"/><Relationship Id="rId8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7" Type="http://schemas.openxmlformats.org/officeDocument/2006/relationships/image" Target="../media/image371.png"/><Relationship Id="rId2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9.png"/><Relationship Id="rId4" Type="http://schemas.openxmlformats.org/officeDocument/2006/relationships/image" Target="../media/image3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5" Type="http://schemas.openxmlformats.org/officeDocument/2006/relationships/image" Target="../media/image375.png"/><Relationship Id="rId10" Type="http://schemas.openxmlformats.org/officeDocument/2006/relationships/image" Target="../media/image380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6.png"/><Relationship Id="rId5" Type="http://schemas.openxmlformats.org/officeDocument/2006/relationships/image" Target="../media/image38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9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image" Target="../media/image148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18.png"/><Relationship Id="rId3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93444" y="2088007"/>
            <a:ext cx="1763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Graphs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37" name="object 37"/>
          <p:cNvGrpSpPr/>
          <p:nvPr/>
        </p:nvGrpSpPr>
        <p:grpSpPr>
          <a:xfrm>
            <a:off x="431842" y="151476"/>
            <a:ext cx="8319770" cy="5096510"/>
            <a:chOff x="431842" y="151476"/>
            <a:chExt cx="8319770" cy="509651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419" y="1613193"/>
              <a:ext cx="378861" cy="2549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71" y="1277981"/>
              <a:ext cx="402095" cy="31059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1234" y="1264164"/>
              <a:ext cx="380950" cy="22230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8940" y="2280073"/>
              <a:ext cx="167228" cy="1921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6673" y="2254952"/>
              <a:ext cx="172212" cy="2311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8589" y="2283033"/>
              <a:ext cx="420966" cy="2223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5799" y="151476"/>
              <a:ext cx="344563" cy="5698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6829" y="897900"/>
              <a:ext cx="277769" cy="2463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5874" y="1436363"/>
              <a:ext cx="294993" cy="2908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8268" y="856817"/>
              <a:ext cx="1023011" cy="34240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23907" y="1459675"/>
              <a:ext cx="329272" cy="2984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32362" y="383966"/>
              <a:ext cx="918622" cy="29457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9239" y="915904"/>
              <a:ext cx="866333" cy="11816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7143" y="4828697"/>
              <a:ext cx="462703" cy="4191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0784" y="3236659"/>
              <a:ext cx="267303" cy="18428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12292" y="3170119"/>
              <a:ext cx="587842" cy="33527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71324" y="3154930"/>
              <a:ext cx="411372" cy="27017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71734" y="3098485"/>
              <a:ext cx="255074" cy="4381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92939" y="3593504"/>
              <a:ext cx="303356" cy="25390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70986" y="3619925"/>
              <a:ext cx="86394" cy="23950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1842" y="2817200"/>
              <a:ext cx="1949304" cy="238747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39765" y="3660199"/>
              <a:ext cx="420629" cy="22964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332279" y="3761609"/>
              <a:ext cx="29209" cy="65405"/>
            </a:xfrm>
            <a:custGeom>
              <a:avLst/>
              <a:gdLst/>
              <a:ahLst/>
              <a:cxnLst/>
              <a:rect l="l" t="t" r="r" b="b"/>
              <a:pathLst>
                <a:path w="29210" h="65404">
                  <a:moveTo>
                    <a:pt x="5781" y="16113"/>
                  </a:moveTo>
                  <a:lnTo>
                    <a:pt x="5549" y="19104"/>
                  </a:lnTo>
                  <a:lnTo>
                    <a:pt x="2721" y="39904"/>
                  </a:lnTo>
                  <a:lnTo>
                    <a:pt x="541" y="56291"/>
                  </a:lnTo>
                  <a:lnTo>
                    <a:pt x="0" y="60379"/>
                  </a:lnTo>
                  <a:lnTo>
                    <a:pt x="2874" y="64133"/>
                  </a:lnTo>
                  <a:lnTo>
                    <a:pt x="10632" y="65161"/>
                  </a:lnTo>
                  <a:lnTo>
                    <a:pt x="14104" y="62885"/>
                  </a:lnTo>
                  <a:lnTo>
                    <a:pt x="21918" y="35477"/>
                  </a:lnTo>
                  <a:lnTo>
                    <a:pt x="24301" y="27012"/>
                  </a:lnTo>
                  <a:lnTo>
                    <a:pt x="16380" y="27012"/>
                  </a:lnTo>
                  <a:lnTo>
                    <a:pt x="11057" y="24406"/>
                  </a:lnTo>
                  <a:lnTo>
                    <a:pt x="10148" y="21758"/>
                  </a:lnTo>
                  <a:lnTo>
                    <a:pt x="9011" y="21476"/>
                  </a:lnTo>
                  <a:lnTo>
                    <a:pt x="5781" y="16113"/>
                  </a:lnTo>
                  <a:close/>
                </a:path>
                <a:path w="29210" h="65404">
                  <a:moveTo>
                    <a:pt x="10148" y="21758"/>
                  </a:moveTo>
                  <a:lnTo>
                    <a:pt x="11057" y="24406"/>
                  </a:lnTo>
                  <a:lnTo>
                    <a:pt x="16380" y="27012"/>
                  </a:lnTo>
                  <a:lnTo>
                    <a:pt x="24311" y="24293"/>
                  </a:lnTo>
                  <a:lnTo>
                    <a:pt x="20364" y="24293"/>
                  </a:lnTo>
                  <a:lnTo>
                    <a:pt x="10148" y="21758"/>
                  </a:lnTo>
                  <a:close/>
                </a:path>
                <a:path w="29210" h="65404">
                  <a:moveTo>
                    <a:pt x="25296" y="23481"/>
                  </a:moveTo>
                  <a:lnTo>
                    <a:pt x="24792" y="24128"/>
                  </a:lnTo>
                  <a:lnTo>
                    <a:pt x="16380" y="27012"/>
                  </a:lnTo>
                  <a:lnTo>
                    <a:pt x="24301" y="27012"/>
                  </a:lnTo>
                  <a:lnTo>
                    <a:pt x="25296" y="23481"/>
                  </a:lnTo>
                  <a:close/>
                </a:path>
                <a:path w="29210" h="65404">
                  <a:moveTo>
                    <a:pt x="14218" y="1302"/>
                  </a:moveTo>
                  <a:lnTo>
                    <a:pt x="6959" y="11413"/>
                  </a:lnTo>
                  <a:lnTo>
                    <a:pt x="7015" y="12188"/>
                  </a:lnTo>
                  <a:lnTo>
                    <a:pt x="7193" y="13600"/>
                  </a:lnTo>
                  <a:lnTo>
                    <a:pt x="8002" y="15448"/>
                  </a:lnTo>
                  <a:lnTo>
                    <a:pt x="8058" y="15732"/>
                  </a:lnTo>
                  <a:lnTo>
                    <a:pt x="8243" y="16212"/>
                  </a:lnTo>
                  <a:lnTo>
                    <a:pt x="10148" y="21758"/>
                  </a:lnTo>
                  <a:lnTo>
                    <a:pt x="20364" y="24293"/>
                  </a:lnTo>
                  <a:lnTo>
                    <a:pt x="26108" y="20834"/>
                  </a:lnTo>
                  <a:lnTo>
                    <a:pt x="27627" y="14669"/>
                  </a:lnTo>
                  <a:lnTo>
                    <a:pt x="28150" y="11413"/>
                  </a:lnTo>
                  <a:lnTo>
                    <a:pt x="27617" y="7175"/>
                  </a:lnTo>
                  <a:lnTo>
                    <a:pt x="24872" y="3223"/>
                  </a:lnTo>
                  <a:lnTo>
                    <a:pt x="14218" y="1302"/>
                  </a:lnTo>
                  <a:close/>
                </a:path>
                <a:path w="29210" h="65404">
                  <a:moveTo>
                    <a:pt x="27627" y="14669"/>
                  </a:moveTo>
                  <a:lnTo>
                    <a:pt x="26108" y="20834"/>
                  </a:lnTo>
                  <a:lnTo>
                    <a:pt x="20364" y="24293"/>
                  </a:lnTo>
                  <a:lnTo>
                    <a:pt x="24311" y="24293"/>
                  </a:lnTo>
                  <a:lnTo>
                    <a:pt x="24792" y="24128"/>
                  </a:lnTo>
                  <a:lnTo>
                    <a:pt x="25296" y="23481"/>
                  </a:lnTo>
                  <a:lnTo>
                    <a:pt x="25366" y="23229"/>
                  </a:lnTo>
                  <a:lnTo>
                    <a:pt x="26868" y="18883"/>
                  </a:lnTo>
                  <a:lnTo>
                    <a:pt x="27627" y="14669"/>
                  </a:lnTo>
                  <a:close/>
                </a:path>
                <a:path w="29210" h="65404">
                  <a:moveTo>
                    <a:pt x="27942" y="12923"/>
                  </a:moveTo>
                  <a:lnTo>
                    <a:pt x="26868" y="18883"/>
                  </a:lnTo>
                  <a:lnTo>
                    <a:pt x="25366" y="23229"/>
                  </a:lnTo>
                  <a:lnTo>
                    <a:pt x="25296" y="23481"/>
                  </a:lnTo>
                  <a:lnTo>
                    <a:pt x="27263" y="20949"/>
                  </a:lnTo>
                  <a:lnTo>
                    <a:pt x="27886" y="13360"/>
                  </a:lnTo>
                  <a:lnTo>
                    <a:pt x="27942" y="12923"/>
                  </a:lnTo>
                  <a:close/>
                </a:path>
                <a:path w="29210" h="65404">
                  <a:moveTo>
                    <a:pt x="7605" y="7460"/>
                  </a:moveTo>
                  <a:lnTo>
                    <a:pt x="5941" y="14368"/>
                  </a:lnTo>
                  <a:lnTo>
                    <a:pt x="5841" y="16212"/>
                  </a:lnTo>
                  <a:lnTo>
                    <a:pt x="9011" y="21476"/>
                  </a:lnTo>
                  <a:lnTo>
                    <a:pt x="10148" y="21758"/>
                  </a:lnTo>
                  <a:lnTo>
                    <a:pt x="8205" y="16113"/>
                  </a:lnTo>
                  <a:lnTo>
                    <a:pt x="7529" y="14368"/>
                  </a:lnTo>
                  <a:lnTo>
                    <a:pt x="7193" y="13600"/>
                  </a:lnTo>
                  <a:lnTo>
                    <a:pt x="7015" y="12188"/>
                  </a:lnTo>
                  <a:lnTo>
                    <a:pt x="6959" y="11413"/>
                  </a:lnTo>
                  <a:lnTo>
                    <a:pt x="7605" y="7460"/>
                  </a:lnTo>
                  <a:close/>
                </a:path>
                <a:path w="29210" h="65404">
                  <a:moveTo>
                    <a:pt x="6947" y="10112"/>
                  </a:moveTo>
                  <a:lnTo>
                    <a:pt x="5552" y="15732"/>
                  </a:lnTo>
                  <a:lnTo>
                    <a:pt x="5781" y="16113"/>
                  </a:lnTo>
                  <a:lnTo>
                    <a:pt x="5905" y="14522"/>
                  </a:lnTo>
                  <a:lnTo>
                    <a:pt x="6947" y="10112"/>
                  </a:lnTo>
                  <a:close/>
                </a:path>
                <a:path w="29210" h="65404">
                  <a:moveTo>
                    <a:pt x="7545" y="14404"/>
                  </a:moveTo>
                  <a:lnTo>
                    <a:pt x="7948" y="15448"/>
                  </a:lnTo>
                  <a:lnTo>
                    <a:pt x="7545" y="14404"/>
                  </a:lnTo>
                  <a:close/>
                </a:path>
                <a:path w="29210" h="65404">
                  <a:moveTo>
                    <a:pt x="7545" y="14404"/>
                  </a:moveTo>
                  <a:lnTo>
                    <a:pt x="8002" y="15448"/>
                  </a:lnTo>
                  <a:lnTo>
                    <a:pt x="7545" y="14404"/>
                  </a:lnTo>
                  <a:close/>
                </a:path>
                <a:path w="29210" h="65404">
                  <a:moveTo>
                    <a:pt x="28036" y="12188"/>
                  </a:moveTo>
                  <a:lnTo>
                    <a:pt x="27667" y="14450"/>
                  </a:lnTo>
                  <a:lnTo>
                    <a:pt x="27942" y="12923"/>
                  </a:lnTo>
                  <a:lnTo>
                    <a:pt x="28036" y="12188"/>
                  </a:lnTo>
                  <a:close/>
                </a:path>
                <a:path w="29210" h="65404">
                  <a:moveTo>
                    <a:pt x="28078" y="11859"/>
                  </a:moveTo>
                  <a:lnTo>
                    <a:pt x="27900" y="12941"/>
                  </a:lnTo>
                  <a:lnTo>
                    <a:pt x="28078" y="11859"/>
                  </a:lnTo>
                  <a:close/>
                </a:path>
                <a:path w="29210" h="65404">
                  <a:moveTo>
                    <a:pt x="28609" y="8604"/>
                  </a:moveTo>
                  <a:lnTo>
                    <a:pt x="28036" y="12188"/>
                  </a:lnTo>
                  <a:lnTo>
                    <a:pt x="27942" y="12923"/>
                  </a:lnTo>
                  <a:lnTo>
                    <a:pt x="28698" y="8731"/>
                  </a:lnTo>
                  <a:lnTo>
                    <a:pt x="28609" y="8604"/>
                  </a:lnTo>
                  <a:close/>
                </a:path>
                <a:path w="29210" h="65404">
                  <a:moveTo>
                    <a:pt x="27617" y="7175"/>
                  </a:moveTo>
                  <a:lnTo>
                    <a:pt x="28150" y="11413"/>
                  </a:lnTo>
                  <a:lnTo>
                    <a:pt x="28609" y="8604"/>
                  </a:lnTo>
                  <a:lnTo>
                    <a:pt x="27617" y="7175"/>
                  </a:lnTo>
                  <a:close/>
                </a:path>
                <a:path w="29210" h="65404">
                  <a:moveTo>
                    <a:pt x="7677" y="7024"/>
                  </a:moveTo>
                  <a:lnTo>
                    <a:pt x="6947" y="10112"/>
                  </a:lnTo>
                  <a:lnTo>
                    <a:pt x="7605" y="7460"/>
                  </a:lnTo>
                  <a:lnTo>
                    <a:pt x="7677" y="7024"/>
                  </a:lnTo>
                  <a:close/>
                </a:path>
                <a:path w="29210" h="65404">
                  <a:moveTo>
                    <a:pt x="20908" y="1201"/>
                  </a:moveTo>
                  <a:lnTo>
                    <a:pt x="23967" y="1770"/>
                  </a:lnTo>
                  <a:lnTo>
                    <a:pt x="27395" y="5405"/>
                  </a:lnTo>
                  <a:lnTo>
                    <a:pt x="27598" y="7024"/>
                  </a:lnTo>
                  <a:lnTo>
                    <a:pt x="27663" y="7241"/>
                  </a:lnTo>
                  <a:lnTo>
                    <a:pt x="28609" y="8604"/>
                  </a:lnTo>
                  <a:lnTo>
                    <a:pt x="28797" y="7460"/>
                  </a:lnTo>
                  <a:lnTo>
                    <a:pt x="28676" y="7024"/>
                  </a:lnTo>
                  <a:lnTo>
                    <a:pt x="24968" y="1865"/>
                  </a:lnTo>
                  <a:lnTo>
                    <a:pt x="20908" y="1201"/>
                  </a:lnTo>
                  <a:close/>
                </a:path>
                <a:path w="29210" h="65404">
                  <a:moveTo>
                    <a:pt x="9208" y="4053"/>
                  </a:moveTo>
                  <a:lnTo>
                    <a:pt x="8227" y="4696"/>
                  </a:lnTo>
                  <a:lnTo>
                    <a:pt x="7677" y="7024"/>
                  </a:lnTo>
                  <a:lnTo>
                    <a:pt x="7605" y="7460"/>
                  </a:lnTo>
                  <a:lnTo>
                    <a:pt x="7969" y="5995"/>
                  </a:lnTo>
                  <a:lnTo>
                    <a:pt x="9208" y="4053"/>
                  </a:lnTo>
                  <a:close/>
                </a:path>
                <a:path w="29210" h="65404">
                  <a:moveTo>
                    <a:pt x="17536" y="649"/>
                  </a:moveTo>
                  <a:lnTo>
                    <a:pt x="16170" y="721"/>
                  </a:lnTo>
                  <a:lnTo>
                    <a:pt x="14218" y="1302"/>
                  </a:lnTo>
                  <a:lnTo>
                    <a:pt x="24872" y="3223"/>
                  </a:lnTo>
                  <a:lnTo>
                    <a:pt x="27617" y="7175"/>
                  </a:lnTo>
                  <a:lnTo>
                    <a:pt x="27395" y="5405"/>
                  </a:lnTo>
                  <a:lnTo>
                    <a:pt x="23967" y="1770"/>
                  </a:lnTo>
                  <a:lnTo>
                    <a:pt x="20824" y="1187"/>
                  </a:lnTo>
                  <a:lnTo>
                    <a:pt x="17536" y="649"/>
                  </a:lnTo>
                  <a:close/>
                </a:path>
                <a:path w="29210" h="65404">
                  <a:moveTo>
                    <a:pt x="13569" y="0"/>
                  </a:moveTo>
                  <a:lnTo>
                    <a:pt x="8194" y="3864"/>
                  </a:lnTo>
                  <a:lnTo>
                    <a:pt x="7677" y="7024"/>
                  </a:lnTo>
                  <a:lnTo>
                    <a:pt x="8227" y="4696"/>
                  </a:lnTo>
                  <a:lnTo>
                    <a:pt x="9208" y="4053"/>
                  </a:lnTo>
                  <a:lnTo>
                    <a:pt x="10199" y="2499"/>
                  </a:lnTo>
                  <a:lnTo>
                    <a:pt x="12724" y="1747"/>
                  </a:lnTo>
                  <a:lnTo>
                    <a:pt x="13578" y="1187"/>
                  </a:lnTo>
                  <a:lnTo>
                    <a:pt x="14605" y="1187"/>
                  </a:lnTo>
                  <a:lnTo>
                    <a:pt x="16170" y="721"/>
                  </a:lnTo>
                  <a:lnTo>
                    <a:pt x="17536" y="649"/>
                  </a:lnTo>
                  <a:lnTo>
                    <a:pt x="13569" y="0"/>
                  </a:lnTo>
                  <a:close/>
                </a:path>
                <a:path w="29210" h="65404">
                  <a:moveTo>
                    <a:pt x="12724" y="1747"/>
                  </a:moveTo>
                  <a:lnTo>
                    <a:pt x="10199" y="2499"/>
                  </a:lnTo>
                  <a:lnTo>
                    <a:pt x="9208" y="4053"/>
                  </a:lnTo>
                  <a:lnTo>
                    <a:pt x="12724" y="1747"/>
                  </a:lnTo>
                  <a:close/>
                </a:path>
                <a:path w="29210" h="65404">
                  <a:moveTo>
                    <a:pt x="13578" y="1187"/>
                  </a:moveTo>
                  <a:lnTo>
                    <a:pt x="12724" y="1747"/>
                  </a:lnTo>
                  <a:lnTo>
                    <a:pt x="14218" y="1302"/>
                  </a:lnTo>
                  <a:lnTo>
                    <a:pt x="13578" y="1187"/>
                  </a:lnTo>
                  <a:close/>
                </a:path>
                <a:path w="29210" h="65404">
                  <a:moveTo>
                    <a:pt x="14605" y="1187"/>
                  </a:moveTo>
                  <a:lnTo>
                    <a:pt x="13578" y="1187"/>
                  </a:lnTo>
                  <a:lnTo>
                    <a:pt x="14218" y="1302"/>
                  </a:lnTo>
                  <a:lnTo>
                    <a:pt x="14605" y="1187"/>
                  </a:lnTo>
                  <a:close/>
                </a:path>
                <a:path w="29210" h="65404">
                  <a:moveTo>
                    <a:pt x="17852" y="632"/>
                  </a:moveTo>
                  <a:lnTo>
                    <a:pt x="17536" y="649"/>
                  </a:lnTo>
                  <a:lnTo>
                    <a:pt x="20908" y="1201"/>
                  </a:lnTo>
                  <a:lnTo>
                    <a:pt x="17852" y="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48286" y="3632902"/>
              <a:ext cx="386305" cy="1919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81271" y="3988405"/>
              <a:ext cx="456952" cy="16002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49944" y="3917436"/>
              <a:ext cx="590389" cy="2789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4710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Edge</a:t>
            </a:r>
            <a:r>
              <a:rPr spc="-40" dirty="0"/>
              <a:t> </a:t>
            </a:r>
            <a:r>
              <a:rPr dirty="0"/>
              <a:t>List</a:t>
            </a:r>
            <a:r>
              <a:rPr spc="-55" dirty="0"/>
              <a:t> </a:t>
            </a:r>
            <a:r>
              <a:rPr dirty="0"/>
              <a:t>Structure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98409" y="2223364"/>
            <a:ext cx="2225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9415" y="2567565"/>
            <a:ext cx="2227580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marR="5080" indent="-287020">
              <a:lnSpc>
                <a:spcPts val="1950"/>
              </a:lnSpc>
              <a:spcBef>
                <a:spcPts val="340"/>
              </a:spcBef>
              <a:buSzPct val="58333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1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objects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7244" y="3171297"/>
            <a:ext cx="3342004" cy="6616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3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1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 objects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11597" y="2538729"/>
            <a:ext cx="325120" cy="325120"/>
            <a:chOff x="4911597" y="2538729"/>
            <a:chExt cx="325120" cy="325120"/>
          </a:xfrm>
        </p:grpSpPr>
        <p:sp>
          <p:nvSpPr>
            <p:cNvPr id="33" name="object 33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04561" y="25493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25997" y="1596897"/>
            <a:ext cx="325120" cy="325120"/>
            <a:chOff x="5825997" y="1596897"/>
            <a:chExt cx="325120" cy="325120"/>
          </a:xfrm>
        </p:grpSpPr>
        <p:sp>
          <p:nvSpPr>
            <p:cNvPr id="37" name="object 37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13246" y="16079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740397" y="2538729"/>
            <a:ext cx="325120" cy="325120"/>
            <a:chOff x="6740397" y="2538729"/>
            <a:chExt cx="325120" cy="325120"/>
          </a:xfrm>
        </p:grpSpPr>
        <p:sp>
          <p:nvSpPr>
            <p:cNvPr id="41" name="object 41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06310" y="2549398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72202" y="1866645"/>
            <a:ext cx="3144520" cy="997585"/>
            <a:chOff x="5172202" y="1866645"/>
            <a:chExt cx="3144520" cy="997585"/>
          </a:xfrm>
        </p:grpSpPr>
        <p:sp>
          <p:nvSpPr>
            <p:cNvPr id="45" name="object 45"/>
            <p:cNvSpPr/>
            <p:nvPr/>
          </p:nvSpPr>
          <p:spPr>
            <a:xfrm>
              <a:off x="5182362" y="1876806"/>
              <a:ext cx="1612900" cy="824865"/>
            </a:xfrm>
            <a:custGeom>
              <a:avLst/>
              <a:gdLst/>
              <a:ahLst/>
              <a:cxnLst/>
              <a:rect l="l" t="t" r="r" b="b"/>
              <a:pathLst>
                <a:path w="1612900" h="824864">
                  <a:moveTo>
                    <a:pt x="914400" y="0"/>
                  </a:moveTo>
                  <a:lnTo>
                    <a:pt x="1612899" y="706501"/>
                  </a:lnTo>
                </a:path>
                <a:path w="1612900" h="824864">
                  <a:moveTo>
                    <a:pt x="698500" y="0"/>
                  </a:moveTo>
                  <a:lnTo>
                    <a:pt x="0" y="706501"/>
                  </a:lnTo>
                </a:path>
                <a:path w="1612900" h="824864">
                  <a:moveTo>
                    <a:pt x="1558289" y="824484"/>
                  </a:moveTo>
                  <a:lnTo>
                    <a:pt x="53339" y="82448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91043" y="2549398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282249" y="2691129"/>
            <a:ext cx="4561840" cy="3163570"/>
            <a:chOff x="4282249" y="2691129"/>
            <a:chExt cx="4561840" cy="3163570"/>
          </a:xfrm>
        </p:grpSpPr>
        <p:sp>
          <p:nvSpPr>
            <p:cNvPr id="50" name="object 50"/>
            <p:cNvSpPr/>
            <p:nvPr/>
          </p:nvSpPr>
          <p:spPr>
            <a:xfrm>
              <a:off x="7064501" y="2701289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9271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7011" y="3047999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3080" y="4032249"/>
              <a:ext cx="1561319" cy="182245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654421" y="40709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60516" y="452361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33084" y="4975987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66613" y="5428589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2270" y="3944648"/>
            <a:ext cx="2658582" cy="2714187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298563" y="4070985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(u,</a:t>
            </a:r>
            <a:r>
              <a:rPr sz="18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71131" y="4523613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(u,</a:t>
            </a:r>
            <a:r>
              <a:rPr sz="18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86370" y="497598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0458C"/>
                </a:solidFill>
                <a:latin typeface="Tahoma"/>
                <a:cs typeface="Tahoma"/>
              </a:rPr>
              <a:t>(v,</a:t>
            </a:r>
            <a:r>
              <a:rPr sz="1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86370" y="5428589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(w,</a:t>
            </a:r>
            <a:r>
              <a:rPr sz="18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z)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77633" y="5890666"/>
            <a:ext cx="124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4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21326" y="5890666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4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70474" y="202854"/>
            <a:ext cx="7293609" cy="6099175"/>
            <a:chOff x="270474" y="202854"/>
            <a:chExt cx="7293609" cy="6099175"/>
          </a:xfrm>
        </p:grpSpPr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011" y="4025055"/>
              <a:ext cx="163413" cy="3037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004" y="4133738"/>
              <a:ext cx="62002" cy="7445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0514" y="4017768"/>
              <a:ext cx="72266" cy="23163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5978" y="4059208"/>
              <a:ext cx="93400" cy="14791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663084" y="4163424"/>
              <a:ext cx="34925" cy="14604"/>
            </a:xfrm>
            <a:custGeom>
              <a:avLst/>
              <a:gdLst/>
              <a:ahLst/>
              <a:cxnLst/>
              <a:rect l="l" t="t" r="r" b="b"/>
              <a:pathLst>
                <a:path w="34925" h="14604">
                  <a:moveTo>
                    <a:pt x="4234" y="0"/>
                  </a:moveTo>
                  <a:lnTo>
                    <a:pt x="1102" y="2237"/>
                  </a:lnTo>
                  <a:lnTo>
                    <a:pt x="0" y="8860"/>
                  </a:lnTo>
                  <a:lnTo>
                    <a:pt x="2237" y="11992"/>
                  </a:lnTo>
                  <a:lnTo>
                    <a:pt x="5927" y="12597"/>
                  </a:lnTo>
                  <a:lnTo>
                    <a:pt x="31689" y="14424"/>
                  </a:lnTo>
                  <a:lnTo>
                    <a:pt x="34081" y="12349"/>
                  </a:lnTo>
                  <a:lnTo>
                    <a:pt x="34458" y="7020"/>
                  </a:lnTo>
                  <a:lnTo>
                    <a:pt x="32654" y="4730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6967" y="4067863"/>
              <a:ext cx="110299" cy="1453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6015" y="4044433"/>
              <a:ext cx="64699" cy="21713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2399" y="4541045"/>
              <a:ext cx="269295" cy="2213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9448" y="4427058"/>
              <a:ext cx="60594" cy="30604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5396" y="4556371"/>
              <a:ext cx="137834" cy="17439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6469" y="4461557"/>
              <a:ext cx="78769" cy="24891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01279" y="4627575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8110" y="18757"/>
                  </a:moveTo>
                  <a:lnTo>
                    <a:pt x="16827" y="15036"/>
                  </a:lnTo>
                  <a:lnTo>
                    <a:pt x="16637" y="14630"/>
                  </a:lnTo>
                  <a:lnTo>
                    <a:pt x="8369" y="774"/>
                  </a:lnTo>
                  <a:lnTo>
                    <a:pt x="5308" y="0"/>
                  </a:lnTo>
                  <a:lnTo>
                    <a:pt x="901" y="2628"/>
                  </a:lnTo>
                  <a:lnTo>
                    <a:pt x="0" y="5092"/>
                  </a:lnTo>
                  <a:lnTo>
                    <a:pt x="6096" y="22885"/>
                  </a:lnTo>
                  <a:lnTo>
                    <a:pt x="9715" y="24650"/>
                  </a:lnTo>
                  <a:lnTo>
                    <a:pt x="16344" y="22377"/>
                  </a:lnTo>
                  <a:lnTo>
                    <a:pt x="18110" y="18757"/>
                  </a:lnTo>
                  <a:close/>
                </a:path>
                <a:path w="161925" h="38100">
                  <a:moveTo>
                    <a:pt x="55308" y="13017"/>
                  </a:moveTo>
                  <a:lnTo>
                    <a:pt x="54305" y="10020"/>
                  </a:lnTo>
                  <a:lnTo>
                    <a:pt x="49695" y="7734"/>
                  </a:lnTo>
                  <a:lnTo>
                    <a:pt x="47129" y="8331"/>
                  </a:lnTo>
                  <a:lnTo>
                    <a:pt x="39166" y="18516"/>
                  </a:lnTo>
                  <a:lnTo>
                    <a:pt x="37109" y="21158"/>
                  </a:lnTo>
                  <a:lnTo>
                    <a:pt x="37579" y="24980"/>
                  </a:lnTo>
                  <a:lnTo>
                    <a:pt x="42862" y="29108"/>
                  </a:lnTo>
                  <a:lnTo>
                    <a:pt x="46685" y="28638"/>
                  </a:lnTo>
                  <a:lnTo>
                    <a:pt x="49009" y="25666"/>
                  </a:lnTo>
                  <a:lnTo>
                    <a:pt x="49225" y="25311"/>
                  </a:lnTo>
                  <a:lnTo>
                    <a:pt x="55308" y="13017"/>
                  </a:lnTo>
                  <a:close/>
                </a:path>
                <a:path w="161925" h="38100">
                  <a:moveTo>
                    <a:pt x="122567" y="18376"/>
                  </a:moveTo>
                  <a:lnTo>
                    <a:pt x="121081" y="15582"/>
                  </a:lnTo>
                  <a:lnTo>
                    <a:pt x="116205" y="14097"/>
                  </a:lnTo>
                  <a:lnTo>
                    <a:pt x="113792" y="15036"/>
                  </a:lnTo>
                  <a:lnTo>
                    <a:pt x="106680" y="27419"/>
                  </a:lnTo>
                  <a:lnTo>
                    <a:pt x="104927" y="30467"/>
                  </a:lnTo>
                  <a:lnTo>
                    <a:pt x="105981" y="34340"/>
                  </a:lnTo>
                  <a:lnTo>
                    <a:pt x="112064" y="37833"/>
                  </a:lnTo>
                  <a:lnTo>
                    <a:pt x="115938" y="36791"/>
                  </a:lnTo>
                  <a:lnTo>
                    <a:pt x="117919" y="33337"/>
                  </a:lnTo>
                  <a:lnTo>
                    <a:pt x="118110" y="32905"/>
                  </a:lnTo>
                  <a:lnTo>
                    <a:pt x="122567" y="18376"/>
                  </a:lnTo>
                  <a:close/>
                </a:path>
                <a:path w="161925" h="38100">
                  <a:moveTo>
                    <a:pt x="161759" y="25133"/>
                  </a:moveTo>
                  <a:lnTo>
                    <a:pt x="161671" y="20243"/>
                  </a:lnTo>
                  <a:lnTo>
                    <a:pt x="157937" y="9067"/>
                  </a:lnTo>
                  <a:lnTo>
                    <a:pt x="155105" y="7658"/>
                  </a:lnTo>
                  <a:lnTo>
                    <a:pt x="150444" y="9220"/>
                  </a:lnTo>
                  <a:lnTo>
                    <a:pt x="149059" y="11137"/>
                  </a:lnTo>
                  <a:lnTo>
                    <a:pt x="149098" y="25133"/>
                  </a:lnTo>
                  <a:lnTo>
                    <a:pt x="151955" y="27965"/>
                  </a:lnTo>
                  <a:lnTo>
                    <a:pt x="158965" y="27952"/>
                  </a:lnTo>
                  <a:lnTo>
                    <a:pt x="161759" y="25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6489" y="4454644"/>
              <a:ext cx="62563" cy="27162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972" y="5095260"/>
              <a:ext cx="132649" cy="22655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167511" y="4991023"/>
              <a:ext cx="339725" cy="241300"/>
            </a:xfrm>
            <a:custGeom>
              <a:avLst/>
              <a:gdLst/>
              <a:ahLst/>
              <a:cxnLst/>
              <a:rect l="l" t="t" r="r" b="b"/>
              <a:pathLst>
                <a:path w="339725" h="241300">
                  <a:moveTo>
                    <a:pt x="55740" y="153149"/>
                  </a:moveTo>
                  <a:lnTo>
                    <a:pt x="54368" y="151117"/>
                  </a:lnTo>
                  <a:lnTo>
                    <a:pt x="52260" y="150482"/>
                  </a:lnTo>
                  <a:lnTo>
                    <a:pt x="40576" y="147916"/>
                  </a:lnTo>
                  <a:lnTo>
                    <a:pt x="28689" y="147053"/>
                  </a:lnTo>
                  <a:lnTo>
                    <a:pt x="16789" y="147815"/>
                  </a:lnTo>
                  <a:lnTo>
                    <a:pt x="5054" y="150126"/>
                  </a:lnTo>
                  <a:lnTo>
                    <a:pt x="1892" y="150964"/>
                  </a:lnTo>
                  <a:lnTo>
                    <a:pt x="0" y="154203"/>
                  </a:lnTo>
                  <a:lnTo>
                    <a:pt x="1625" y="160362"/>
                  </a:lnTo>
                  <a:lnTo>
                    <a:pt x="4584" y="162242"/>
                  </a:lnTo>
                  <a:lnTo>
                    <a:pt x="7620" y="161696"/>
                  </a:lnTo>
                  <a:lnTo>
                    <a:pt x="18275" y="160096"/>
                  </a:lnTo>
                  <a:lnTo>
                    <a:pt x="29006" y="159181"/>
                  </a:lnTo>
                  <a:lnTo>
                    <a:pt x="39763" y="158978"/>
                  </a:lnTo>
                  <a:lnTo>
                    <a:pt x="50520" y="159537"/>
                  </a:lnTo>
                  <a:lnTo>
                    <a:pt x="53073" y="159766"/>
                  </a:lnTo>
                  <a:lnTo>
                    <a:pt x="54000" y="158978"/>
                  </a:lnTo>
                  <a:lnTo>
                    <a:pt x="55321" y="157886"/>
                  </a:lnTo>
                  <a:lnTo>
                    <a:pt x="55740" y="153149"/>
                  </a:lnTo>
                  <a:close/>
                </a:path>
                <a:path w="339725" h="241300">
                  <a:moveTo>
                    <a:pt x="75311" y="198183"/>
                  </a:moveTo>
                  <a:lnTo>
                    <a:pt x="75031" y="197573"/>
                  </a:lnTo>
                  <a:lnTo>
                    <a:pt x="73342" y="193890"/>
                  </a:lnTo>
                  <a:lnTo>
                    <a:pt x="71196" y="192798"/>
                  </a:lnTo>
                  <a:lnTo>
                    <a:pt x="69062" y="193255"/>
                  </a:lnTo>
                  <a:lnTo>
                    <a:pt x="59588" y="195046"/>
                  </a:lnTo>
                  <a:lnTo>
                    <a:pt x="50038" y="196367"/>
                  </a:lnTo>
                  <a:lnTo>
                    <a:pt x="40436" y="197218"/>
                  </a:lnTo>
                  <a:lnTo>
                    <a:pt x="30759" y="197573"/>
                  </a:lnTo>
                  <a:lnTo>
                    <a:pt x="27178" y="197624"/>
                  </a:lnTo>
                  <a:lnTo>
                    <a:pt x="22733" y="197726"/>
                  </a:lnTo>
                  <a:lnTo>
                    <a:pt x="24345" y="196291"/>
                  </a:lnTo>
                  <a:lnTo>
                    <a:pt x="24714" y="195961"/>
                  </a:lnTo>
                  <a:lnTo>
                    <a:pt x="24917" y="192570"/>
                  </a:lnTo>
                  <a:lnTo>
                    <a:pt x="21069" y="188252"/>
                  </a:lnTo>
                  <a:lnTo>
                    <a:pt x="17894" y="187947"/>
                  </a:lnTo>
                  <a:lnTo>
                    <a:pt x="12039" y="192455"/>
                  </a:lnTo>
                  <a:lnTo>
                    <a:pt x="12039" y="197929"/>
                  </a:lnTo>
                  <a:lnTo>
                    <a:pt x="8610" y="197993"/>
                  </a:lnTo>
                  <a:lnTo>
                    <a:pt x="12014" y="197929"/>
                  </a:lnTo>
                  <a:lnTo>
                    <a:pt x="12039" y="192455"/>
                  </a:lnTo>
                  <a:lnTo>
                    <a:pt x="8509" y="195173"/>
                  </a:lnTo>
                  <a:lnTo>
                    <a:pt x="4953" y="197840"/>
                  </a:lnTo>
                  <a:lnTo>
                    <a:pt x="7112" y="196291"/>
                  </a:lnTo>
                  <a:lnTo>
                    <a:pt x="4724" y="198018"/>
                  </a:lnTo>
                  <a:lnTo>
                    <a:pt x="4953" y="197840"/>
                  </a:lnTo>
                  <a:lnTo>
                    <a:pt x="1028" y="200672"/>
                  </a:lnTo>
                  <a:lnTo>
                    <a:pt x="939" y="200812"/>
                  </a:lnTo>
                  <a:lnTo>
                    <a:pt x="1193" y="206870"/>
                  </a:lnTo>
                  <a:lnTo>
                    <a:pt x="7708" y="210058"/>
                  </a:lnTo>
                  <a:lnTo>
                    <a:pt x="8636" y="210121"/>
                  </a:lnTo>
                  <a:lnTo>
                    <a:pt x="9779" y="210210"/>
                  </a:lnTo>
                  <a:lnTo>
                    <a:pt x="9906" y="210210"/>
                  </a:lnTo>
                  <a:lnTo>
                    <a:pt x="11303" y="210248"/>
                  </a:lnTo>
                  <a:lnTo>
                    <a:pt x="11988" y="210261"/>
                  </a:lnTo>
                  <a:lnTo>
                    <a:pt x="15379" y="210337"/>
                  </a:lnTo>
                  <a:lnTo>
                    <a:pt x="27190" y="210629"/>
                  </a:lnTo>
                  <a:lnTo>
                    <a:pt x="30683" y="210718"/>
                  </a:lnTo>
                  <a:lnTo>
                    <a:pt x="34353" y="210807"/>
                  </a:lnTo>
                  <a:lnTo>
                    <a:pt x="34607" y="210553"/>
                  </a:lnTo>
                  <a:lnTo>
                    <a:pt x="71958" y="202006"/>
                  </a:lnTo>
                  <a:lnTo>
                    <a:pt x="74295" y="200939"/>
                  </a:lnTo>
                  <a:lnTo>
                    <a:pt x="75311" y="198183"/>
                  </a:lnTo>
                  <a:close/>
                </a:path>
                <a:path w="339725" h="241300">
                  <a:moveTo>
                    <a:pt x="339153" y="10033"/>
                  </a:moveTo>
                  <a:lnTo>
                    <a:pt x="337680" y="2159"/>
                  </a:lnTo>
                  <a:lnTo>
                    <a:pt x="334505" y="0"/>
                  </a:lnTo>
                  <a:lnTo>
                    <a:pt x="328434" y="1130"/>
                  </a:lnTo>
                  <a:lnTo>
                    <a:pt x="326390" y="3505"/>
                  </a:lnTo>
                  <a:lnTo>
                    <a:pt x="326085" y="11049"/>
                  </a:lnTo>
                  <a:lnTo>
                    <a:pt x="321665" y="14084"/>
                  </a:lnTo>
                  <a:lnTo>
                    <a:pt x="321398" y="14236"/>
                  </a:lnTo>
                  <a:lnTo>
                    <a:pt x="319316" y="15379"/>
                  </a:lnTo>
                  <a:lnTo>
                    <a:pt x="317919" y="16141"/>
                  </a:lnTo>
                  <a:lnTo>
                    <a:pt x="314325" y="18122"/>
                  </a:lnTo>
                  <a:lnTo>
                    <a:pt x="314248" y="18415"/>
                  </a:lnTo>
                  <a:lnTo>
                    <a:pt x="311365" y="20193"/>
                  </a:lnTo>
                  <a:lnTo>
                    <a:pt x="305231" y="24841"/>
                  </a:lnTo>
                  <a:lnTo>
                    <a:pt x="299516" y="29997"/>
                  </a:lnTo>
                  <a:lnTo>
                    <a:pt x="297268" y="32385"/>
                  </a:lnTo>
                  <a:lnTo>
                    <a:pt x="297027" y="32397"/>
                  </a:lnTo>
                  <a:lnTo>
                    <a:pt x="294233" y="35598"/>
                  </a:lnTo>
                  <a:lnTo>
                    <a:pt x="291426" y="38798"/>
                  </a:lnTo>
                  <a:lnTo>
                    <a:pt x="291452" y="39014"/>
                  </a:lnTo>
                  <a:lnTo>
                    <a:pt x="289712" y="41148"/>
                  </a:lnTo>
                  <a:lnTo>
                    <a:pt x="285661" y="47078"/>
                  </a:lnTo>
                  <a:lnTo>
                    <a:pt x="282295" y="53403"/>
                  </a:lnTo>
                  <a:lnTo>
                    <a:pt x="281419" y="55778"/>
                  </a:lnTo>
                  <a:lnTo>
                    <a:pt x="280974" y="56032"/>
                  </a:lnTo>
                  <a:lnTo>
                    <a:pt x="279831" y="60121"/>
                  </a:lnTo>
                  <a:lnTo>
                    <a:pt x="278688" y="64211"/>
                  </a:lnTo>
                  <a:lnTo>
                    <a:pt x="278384" y="65303"/>
                  </a:lnTo>
                  <a:lnTo>
                    <a:pt x="276694" y="70739"/>
                  </a:lnTo>
                  <a:lnTo>
                    <a:pt x="276682" y="72237"/>
                  </a:lnTo>
                  <a:lnTo>
                    <a:pt x="276987" y="76479"/>
                  </a:lnTo>
                  <a:lnTo>
                    <a:pt x="277342" y="81483"/>
                  </a:lnTo>
                  <a:lnTo>
                    <a:pt x="280301" y="85788"/>
                  </a:lnTo>
                  <a:lnTo>
                    <a:pt x="283413" y="88887"/>
                  </a:lnTo>
                  <a:lnTo>
                    <a:pt x="284619" y="90449"/>
                  </a:lnTo>
                  <a:lnTo>
                    <a:pt x="284848" y="93459"/>
                  </a:lnTo>
                  <a:lnTo>
                    <a:pt x="285965" y="101206"/>
                  </a:lnTo>
                  <a:lnTo>
                    <a:pt x="286219" y="107886"/>
                  </a:lnTo>
                  <a:lnTo>
                    <a:pt x="286308" y="111785"/>
                  </a:lnTo>
                  <a:lnTo>
                    <a:pt x="286308" y="111912"/>
                  </a:lnTo>
                  <a:lnTo>
                    <a:pt x="286448" y="125209"/>
                  </a:lnTo>
                  <a:lnTo>
                    <a:pt x="286283" y="138544"/>
                  </a:lnTo>
                  <a:lnTo>
                    <a:pt x="285864" y="151917"/>
                  </a:lnTo>
                  <a:lnTo>
                    <a:pt x="285216" y="165277"/>
                  </a:lnTo>
                  <a:lnTo>
                    <a:pt x="285026" y="168681"/>
                  </a:lnTo>
                  <a:lnTo>
                    <a:pt x="284594" y="177622"/>
                  </a:lnTo>
                  <a:lnTo>
                    <a:pt x="284073" y="189953"/>
                  </a:lnTo>
                  <a:lnTo>
                    <a:pt x="283718" y="202031"/>
                  </a:lnTo>
                  <a:lnTo>
                    <a:pt x="283603" y="210286"/>
                  </a:lnTo>
                  <a:lnTo>
                    <a:pt x="283603" y="218897"/>
                  </a:lnTo>
                  <a:lnTo>
                    <a:pt x="283540" y="214566"/>
                  </a:lnTo>
                  <a:lnTo>
                    <a:pt x="304914" y="240690"/>
                  </a:lnTo>
                  <a:lnTo>
                    <a:pt x="312699" y="239737"/>
                  </a:lnTo>
                  <a:lnTo>
                    <a:pt x="320294" y="237299"/>
                  </a:lnTo>
                  <a:lnTo>
                    <a:pt x="327367" y="234111"/>
                  </a:lnTo>
                  <a:lnTo>
                    <a:pt x="329844" y="232892"/>
                  </a:lnTo>
                  <a:lnTo>
                    <a:pt x="330860" y="229895"/>
                  </a:lnTo>
                  <a:lnTo>
                    <a:pt x="329819" y="227774"/>
                  </a:lnTo>
                  <a:lnTo>
                    <a:pt x="328536" y="225196"/>
                  </a:lnTo>
                  <a:lnTo>
                    <a:pt x="325983" y="224104"/>
                  </a:lnTo>
                  <a:lnTo>
                    <a:pt x="319100" y="226326"/>
                  </a:lnTo>
                  <a:lnTo>
                    <a:pt x="314350" y="227571"/>
                  </a:lnTo>
                  <a:lnTo>
                    <a:pt x="307365" y="227774"/>
                  </a:lnTo>
                  <a:lnTo>
                    <a:pt x="304927" y="227634"/>
                  </a:lnTo>
                  <a:lnTo>
                    <a:pt x="301574" y="225856"/>
                  </a:lnTo>
                  <a:lnTo>
                    <a:pt x="298919" y="216992"/>
                  </a:lnTo>
                  <a:lnTo>
                    <a:pt x="298907" y="218897"/>
                  </a:lnTo>
                  <a:lnTo>
                    <a:pt x="298831" y="210286"/>
                  </a:lnTo>
                  <a:lnTo>
                    <a:pt x="298919" y="216992"/>
                  </a:lnTo>
                  <a:lnTo>
                    <a:pt x="299046" y="206895"/>
                  </a:lnTo>
                  <a:lnTo>
                    <a:pt x="299110" y="202031"/>
                  </a:lnTo>
                  <a:lnTo>
                    <a:pt x="299491" y="189496"/>
                  </a:lnTo>
                  <a:lnTo>
                    <a:pt x="300024" y="176961"/>
                  </a:lnTo>
                  <a:lnTo>
                    <a:pt x="300253" y="172770"/>
                  </a:lnTo>
                  <a:lnTo>
                    <a:pt x="300634" y="165277"/>
                  </a:lnTo>
                  <a:lnTo>
                    <a:pt x="300393" y="169532"/>
                  </a:lnTo>
                  <a:lnTo>
                    <a:pt x="300672" y="164439"/>
                  </a:lnTo>
                  <a:lnTo>
                    <a:pt x="300863" y="161036"/>
                  </a:lnTo>
                  <a:lnTo>
                    <a:pt x="301028" y="156946"/>
                  </a:lnTo>
                  <a:lnTo>
                    <a:pt x="301282" y="151371"/>
                  </a:lnTo>
                  <a:lnTo>
                    <a:pt x="301688" y="138290"/>
                  </a:lnTo>
                  <a:lnTo>
                    <a:pt x="301840" y="125209"/>
                  </a:lnTo>
                  <a:lnTo>
                    <a:pt x="301790" y="119748"/>
                  </a:lnTo>
                  <a:lnTo>
                    <a:pt x="301739" y="116078"/>
                  </a:lnTo>
                  <a:lnTo>
                    <a:pt x="301701" y="111785"/>
                  </a:lnTo>
                  <a:lnTo>
                    <a:pt x="301599" y="107530"/>
                  </a:lnTo>
                  <a:lnTo>
                    <a:pt x="301510" y="104165"/>
                  </a:lnTo>
                  <a:lnTo>
                    <a:pt x="301256" y="98298"/>
                  </a:lnTo>
                  <a:lnTo>
                    <a:pt x="300215" y="92227"/>
                  </a:lnTo>
                  <a:lnTo>
                    <a:pt x="299326" y="86995"/>
                  </a:lnTo>
                  <a:lnTo>
                    <a:pt x="298094" y="81800"/>
                  </a:lnTo>
                  <a:lnTo>
                    <a:pt x="297637" y="81343"/>
                  </a:lnTo>
                  <a:lnTo>
                    <a:pt x="293865" y="77584"/>
                  </a:lnTo>
                  <a:lnTo>
                    <a:pt x="293738" y="77457"/>
                  </a:lnTo>
                  <a:lnTo>
                    <a:pt x="293128" y="76771"/>
                  </a:lnTo>
                  <a:lnTo>
                    <a:pt x="292531" y="75742"/>
                  </a:lnTo>
                  <a:lnTo>
                    <a:pt x="292531" y="79756"/>
                  </a:lnTo>
                  <a:lnTo>
                    <a:pt x="289445" y="83312"/>
                  </a:lnTo>
                  <a:lnTo>
                    <a:pt x="292519" y="79756"/>
                  </a:lnTo>
                  <a:lnTo>
                    <a:pt x="292531" y="75742"/>
                  </a:lnTo>
                  <a:lnTo>
                    <a:pt x="292315" y="75107"/>
                  </a:lnTo>
                  <a:lnTo>
                    <a:pt x="292328" y="75336"/>
                  </a:lnTo>
                  <a:lnTo>
                    <a:pt x="292036" y="71158"/>
                  </a:lnTo>
                  <a:lnTo>
                    <a:pt x="292315" y="75107"/>
                  </a:lnTo>
                  <a:lnTo>
                    <a:pt x="292265" y="74333"/>
                  </a:lnTo>
                  <a:lnTo>
                    <a:pt x="292544" y="73164"/>
                  </a:lnTo>
                  <a:lnTo>
                    <a:pt x="303009" y="48933"/>
                  </a:lnTo>
                  <a:lnTo>
                    <a:pt x="303339" y="48552"/>
                  </a:lnTo>
                  <a:lnTo>
                    <a:pt x="320713" y="32080"/>
                  </a:lnTo>
                  <a:lnTo>
                    <a:pt x="322160" y="31102"/>
                  </a:lnTo>
                  <a:lnTo>
                    <a:pt x="325335" y="28968"/>
                  </a:lnTo>
                  <a:lnTo>
                    <a:pt x="328828" y="26847"/>
                  </a:lnTo>
                  <a:lnTo>
                    <a:pt x="329565" y="26403"/>
                  </a:lnTo>
                  <a:lnTo>
                    <a:pt x="333463" y="23075"/>
                  </a:lnTo>
                  <a:lnTo>
                    <a:pt x="338289" y="14732"/>
                  </a:lnTo>
                  <a:lnTo>
                    <a:pt x="338378" y="14236"/>
                  </a:lnTo>
                  <a:lnTo>
                    <a:pt x="339153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1974" y="5065660"/>
              <a:ext cx="220826" cy="15088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79295" y="4992509"/>
              <a:ext cx="431800" cy="222885"/>
            </a:xfrm>
            <a:custGeom>
              <a:avLst/>
              <a:gdLst/>
              <a:ahLst/>
              <a:cxnLst/>
              <a:rect l="l" t="t" r="r" b="b"/>
              <a:pathLst>
                <a:path w="431800" h="222885">
                  <a:moveTo>
                    <a:pt x="49987" y="58166"/>
                  </a:moveTo>
                  <a:lnTo>
                    <a:pt x="49085" y="54927"/>
                  </a:lnTo>
                  <a:lnTo>
                    <a:pt x="40995" y="49860"/>
                  </a:lnTo>
                  <a:lnTo>
                    <a:pt x="34315" y="48628"/>
                  </a:lnTo>
                  <a:lnTo>
                    <a:pt x="21488" y="53835"/>
                  </a:lnTo>
                  <a:lnTo>
                    <a:pt x="16789" y="59778"/>
                  </a:lnTo>
                  <a:lnTo>
                    <a:pt x="13398" y="65709"/>
                  </a:lnTo>
                  <a:lnTo>
                    <a:pt x="11544" y="68948"/>
                  </a:lnTo>
                  <a:lnTo>
                    <a:pt x="11493" y="69202"/>
                  </a:lnTo>
                  <a:lnTo>
                    <a:pt x="9994" y="71932"/>
                  </a:lnTo>
                  <a:lnTo>
                    <a:pt x="6997" y="78282"/>
                  </a:lnTo>
                  <a:lnTo>
                    <a:pt x="4495" y="84836"/>
                  </a:lnTo>
                  <a:lnTo>
                    <a:pt x="3733" y="87566"/>
                  </a:lnTo>
                  <a:lnTo>
                    <a:pt x="3479" y="87731"/>
                  </a:lnTo>
                  <a:lnTo>
                    <a:pt x="2654" y="91414"/>
                  </a:lnTo>
                  <a:lnTo>
                    <a:pt x="2616" y="91579"/>
                  </a:lnTo>
                  <a:lnTo>
                    <a:pt x="1752" y="95491"/>
                  </a:lnTo>
                  <a:lnTo>
                    <a:pt x="1054" y="98602"/>
                  </a:lnTo>
                  <a:lnTo>
                    <a:pt x="101" y="105422"/>
                  </a:lnTo>
                  <a:lnTo>
                    <a:pt x="38" y="108902"/>
                  </a:lnTo>
                  <a:lnTo>
                    <a:pt x="228" y="108712"/>
                  </a:lnTo>
                  <a:lnTo>
                    <a:pt x="127" y="117284"/>
                  </a:lnTo>
                  <a:lnTo>
                    <a:pt x="3340" y="120535"/>
                  </a:lnTo>
                  <a:lnTo>
                    <a:pt x="12" y="117170"/>
                  </a:lnTo>
                  <a:lnTo>
                    <a:pt x="0" y="120345"/>
                  </a:lnTo>
                  <a:lnTo>
                    <a:pt x="4381" y="126466"/>
                  </a:lnTo>
                  <a:lnTo>
                    <a:pt x="17233" y="134137"/>
                  </a:lnTo>
                  <a:lnTo>
                    <a:pt x="25273" y="135610"/>
                  </a:lnTo>
                  <a:lnTo>
                    <a:pt x="35687" y="136702"/>
                  </a:lnTo>
                  <a:lnTo>
                    <a:pt x="38150" y="134721"/>
                  </a:lnTo>
                  <a:lnTo>
                    <a:pt x="38684" y="129616"/>
                  </a:lnTo>
                  <a:lnTo>
                    <a:pt x="37236" y="127419"/>
                  </a:lnTo>
                  <a:lnTo>
                    <a:pt x="29298" y="124891"/>
                  </a:lnTo>
                  <a:lnTo>
                    <a:pt x="23190" y="122707"/>
                  </a:lnTo>
                  <a:lnTo>
                    <a:pt x="20662" y="120586"/>
                  </a:lnTo>
                  <a:lnTo>
                    <a:pt x="16738" y="117284"/>
                  </a:lnTo>
                  <a:lnTo>
                    <a:pt x="15113" y="115366"/>
                  </a:lnTo>
                  <a:lnTo>
                    <a:pt x="15074" y="112864"/>
                  </a:lnTo>
                  <a:lnTo>
                    <a:pt x="14986" y="117284"/>
                  </a:lnTo>
                  <a:lnTo>
                    <a:pt x="14973" y="108712"/>
                  </a:lnTo>
                  <a:lnTo>
                    <a:pt x="15074" y="105422"/>
                  </a:lnTo>
                  <a:lnTo>
                    <a:pt x="15582" y="101117"/>
                  </a:lnTo>
                  <a:lnTo>
                    <a:pt x="15646" y="100571"/>
                  </a:lnTo>
                  <a:lnTo>
                    <a:pt x="16827" y="94576"/>
                  </a:lnTo>
                  <a:lnTo>
                    <a:pt x="15925" y="98653"/>
                  </a:lnTo>
                  <a:lnTo>
                    <a:pt x="16827" y="94564"/>
                  </a:lnTo>
                  <a:lnTo>
                    <a:pt x="35877" y="61671"/>
                  </a:lnTo>
                  <a:lnTo>
                    <a:pt x="38544" y="62280"/>
                  </a:lnTo>
                  <a:lnTo>
                    <a:pt x="43764" y="64871"/>
                  </a:lnTo>
                  <a:lnTo>
                    <a:pt x="47244" y="63703"/>
                  </a:lnTo>
                  <a:lnTo>
                    <a:pt x="48260" y="61671"/>
                  </a:lnTo>
                  <a:lnTo>
                    <a:pt x="48374" y="61429"/>
                  </a:lnTo>
                  <a:lnTo>
                    <a:pt x="49987" y="58166"/>
                  </a:lnTo>
                  <a:close/>
                </a:path>
                <a:path w="431800" h="222885">
                  <a:moveTo>
                    <a:pt x="138239" y="133337"/>
                  </a:moveTo>
                  <a:lnTo>
                    <a:pt x="138049" y="129324"/>
                  </a:lnTo>
                  <a:lnTo>
                    <a:pt x="138214" y="133362"/>
                  </a:lnTo>
                  <a:close/>
                </a:path>
                <a:path w="431800" h="222885">
                  <a:moveTo>
                    <a:pt x="138379" y="137121"/>
                  </a:moveTo>
                  <a:lnTo>
                    <a:pt x="138214" y="133362"/>
                  </a:lnTo>
                  <a:lnTo>
                    <a:pt x="138036" y="129222"/>
                  </a:lnTo>
                  <a:lnTo>
                    <a:pt x="137795" y="125234"/>
                  </a:lnTo>
                  <a:lnTo>
                    <a:pt x="137477" y="122186"/>
                  </a:lnTo>
                  <a:lnTo>
                    <a:pt x="137375" y="120980"/>
                  </a:lnTo>
                  <a:lnTo>
                    <a:pt x="136398" y="112776"/>
                  </a:lnTo>
                  <a:lnTo>
                    <a:pt x="135267" y="105727"/>
                  </a:lnTo>
                  <a:lnTo>
                    <a:pt x="135089" y="104609"/>
                  </a:lnTo>
                  <a:lnTo>
                    <a:pt x="134226" y="100444"/>
                  </a:lnTo>
                  <a:lnTo>
                    <a:pt x="133591" y="97345"/>
                  </a:lnTo>
                  <a:lnTo>
                    <a:pt x="133426" y="96558"/>
                  </a:lnTo>
                  <a:lnTo>
                    <a:pt x="133324" y="96139"/>
                  </a:lnTo>
                  <a:lnTo>
                    <a:pt x="132549" y="92748"/>
                  </a:lnTo>
                  <a:lnTo>
                    <a:pt x="131889" y="90411"/>
                  </a:lnTo>
                  <a:lnTo>
                    <a:pt x="131749" y="89865"/>
                  </a:lnTo>
                  <a:lnTo>
                    <a:pt x="129781" y="83273"/>
                  </a:lnTo>
                  <a:lnTo>
                    <a:pt x="129032" y="81216"/>
                  </a:lnTo>
                  <a:lnTo>
                    <a:pt x="127431" y="76822"/>
                  </a:lnTo>
                  <a:lnTo>
                    <a:pt x="126238" y="74155"/>
                  </a:lnTo>
                  <a:lnTo>
                    <a:pt x="124714" y="70777"/>
                  </a:lnTo>
                  <a:lnTo>
                    <a:pt x="124625" y="70561"/>
                  </a:lnTo>
                  <a:lnTo>
                    <a:pt x="124561" y="70408"/>
                  </a:lnTo>
                  <a:lnTo>
                    <a:pt x="123075" y="67437"/>
                  </a:lnTo>
                  <a:lnTo>
                    <a:pt x="122974" y="67233"/>
                  </a:lnTo>
                  <a:lnTo>
                    <a:pt x="122301" y="65874"/>
                  </a:lnTo>
                  <a:lnTo>
                    <a:pt x="121323" y="63906"/>
                  </a:lnTo>
                  <a:lnTo>
                    <a:pt x="120624" y="62776"/>
                  </a:lnTo>
                  <a:lnTo>
                    <a:pt x="117411" y="57543"/>
                  </a:lnTo>
                  <a:lnTo>
                    <a:pt x="112826" y="51714"/>
                  </a:lnTo>
                  <a:lnTo>
                    <a:pt x="110337" y="48488"/>
                  </a:lnTo>
                  <a:lnTo>
                    <a:pt x="109778" y="47764"/>
                  </a:lnTo>
                  <a:lnTo>
                    <a:pt x="106464" y="42265"/>
                  </a:lnTo>
                  <a:lnTo>
                    <a:pt x="110197" y="34417"/>
                  </a:lnTo>
                  <a:lnTo>
                    <a:pt x="109016" y="31115"/>
                  </a:lnTo>
                  <a:lnTo>
                    <a:pt x="103708" y="28600"/>
                  </a:lnTo>
                  <a:lnTo>
                    <a:pt x="100647" y="29514"/>
                  </a:lnTo>
                  <a:lnTo>
                    <a:pt x="96723" y="35979"/>
                  </a:lnTo>
                  <a:lnTo>
                    <a:pt x="95846" y="40728"/>
                  </a:lnTo>
                  <a:lnTo>
                    <a:pt x="97320" y="50469"/>
                  </a:lnTo>
                  <a:lnTo>
                    <a:pt x="99758" y="55143"/>
                  </a:lnTo>
                  <a:lnTo>
                    <a:pt x="102628" y="59169"/>
                  </a:lnTo>
                  <a:lnTo>
                    <a:pt x="102768" y="59372"/>
                  </a:lnTo>
                  <a:lnTo>
                    <a:pt x="118973" y="95808"/>
                  </a:lnTo>
                  <a:lnTo>
                    <a:pt x="119799" y="99707"/>
                  </a:lnTo>
                  <a:lnTo>
                    <a:pt x="124333" y="148869"/>
                  </a:lnTo>
                  <a:lnTo>
                    <a:pt x="125590" y="208076"/>
                  </a:lnTo>
                  <a:lnTo>
                    <a:pt x="127825" y="210248"/>
                  </a:lnTo>
                  <a:lnTo>
                    <a:pt x="137642" y="172300"/>
                  </a:lnTo>
                  <a:lnTo>
                    <a:pt x="138366" y="153174"/>
                  </a:lnTo>
                  <a:lnTo>
                    <a:pt x="138379" y="137121"/>
                  </a:lnTo>
                  <a:close/>
                </a:path>
                <a:path w="431800" h="222885">
                  <a:moveTo>
                    <a:pt x="247929" y="183464"/>
                  </a:moveTo>
                  <a:lnTo>
                    <a:pt x="247853" y="180606"/>
                  </a:lnTo>
                  <a:lnTo>
                    <a:pt x="247789" y="180174"/>
                  </a:lnTo>
                  <a:lnTo>
                    <a:pt x="247294" y="176504"/>
                  </a:lnTo>
                  <a:lnTo>
                    <a:pt x="239585" y="169849"/>
                  </a:lnTo>
                  <a:lnTo>
                    <a:pt x="238887" y="169887"/>
                  </a:lnTo>
                  <a:lnTo>
                    <a:pt x="238887" y="180174"/>
                  </a:lnTo>
                  <a:lnTo>
                    <a:pt x="236067" y="182537"/>
                  </a:lnTo>
                  <a:lnTo>
                    <a:pt x="237413" y="181394"/>
                  </a:lnTo>
                  <a:lnTo>
                    <a:pt x="238887" y="180174"/>
                  </a:lnTo>
                  <a:lnTo>
                    <a:pt x="238887" y="169887"/>
                  </a:lnTo>
                  <a:lnTo>
                    <a:pt x="234340" y="170053"/>
                  </a:lnTo>
                  <a:lnTo>
                    <a:pt x="226936" y="172300"/>
                  </a:lnTo>
                  <a:lnTo>
                    <a:pt x="225336" y="175298"/>
                  </a:lnTo>
                  <a:lnTo>
                    <a:pt x="227025" y="180848"/>
                  </a:lnTo>
                  <a:lnTo>
                    <a:pt x="229819" y="182448"/>
                  </a:lnTo>
                  <a:lnTo>
                    <a:pt x="233299" y="181622"/>
                  </a:lnTo>
                  <a:lnTo>
                    <a:pt x="234048" y="181483"/>
                  </a:lnTo>
                  <a:lnTo>
                    <a:pt x="234962" y="181470"/>
                  </a:lnTo>
                  <a:lnTo>
                    <a:pt x="235534" y="181394"/>
                  </a:lnTo>
                  <a:lnTo>
                    <a:pt x="235889" y="182448"/>
                  </a:lnTo>
                  <a:lnTo>
                    <a:pt x="235953" y="183476"/>
                  </a:lnTo>
                  <a:lnTo>
                    <a:pt x="235712" y="185801"/>
                  </a:lnTo>
                  <a:lnTo>
                    <a:pt x="235953" y="183476"/>
                  </a:lnTo>
                  <a:lnTo>
                    <a:pt x="235699" y="185851"/>
                  </a:lnTo>
                  <a:lnTo>
                    <a:pt x="234619" y="193509"/>
                  </a:lnTo>
                  <a:lnTo>
                    <a:pt x="233070" y="201206"/>
                  </a:lnTo>
                  <a:lnTo>
                    <a:pt x="231165" y="208826"/>
                  </a:lnTo>
                  <a:lnTo>
                    <a:pt x="228993" y="216369"/>
                  </a:lnTo>
                  <a:lnTo>
                    <a:pt x="228307" y="218630"/>
                  </a:lnTo>
                  <a:lnTo>
                    <a:pt x="229590" y="221018"/>
                  </a:lnTo>
                  <a:lnTo>
                    <a:pt x="233781" y="222288"/>
                  </a:lnTo>
                  <a:lnTo>
                    <a:pt x="235851" y="221449"/>
                  </a:lnTo>
                  <a:lnTo>
                    <a:pt x="236829" y="219697"/>
                  </a:lnTo>
                  <a:lnTo>
                    <a:pt x="240804" y="211937"/>
                  </a:lnTo>
                  <a:lnTo>
                    <a:pt x="244106" y="203822"/>
                  </a:lnTo>
                  <a:lnTo>
                    <a:pt x="246481" y="195427"/>
                  </a:lnTo>
                  <a:lnTo>
                    <a:pt x="246862" y="192747"/>
                  </a:lnTo>
                  <a:lnTo>
                    <a:pt x="247192" y="190474"/>
                  </a:lnTo>
                  <a:lnTo>
                    <a:pt x="247332" y="190360"/>
                  </a:lnTo>
                  <a:lnTo>
                    <a:pt x="247713" y="186817"/>
                  </a:lnTo>
                  <a:lnTo>
                    <a:pt x="247929" y="183464"/>
                  </a:lnTo>
                  <a:close/>
                </a:path>
                <a:path w="431800" h="222885">
                  <a:moveTo>
                    <a:pt x="431190" y="3238"/>
                  </a:moveTo>
                  <a:lnTo>
                    <a:pt x="429056" y="596"/>
                  </a:lnTo>
                  <a:lnTo>
                    <a:pt x="423405" y="0"/>
                  </a:lnTo>
                  <a:lnTo>
                    <a:pt x="420903" y="1778"/>
                  </a:lnTo>
                  <a:lnTo>
                    <a:pt x="419722" y="7073"/>
                  </a:lnTo>
                  <a:lnTo>
                    <a:pt x="417741" y="8801"/>
                  </a:lnTo>
                  <a:lnTo>
                    <a:pt x="415480" y="9931"/>
                  </a:lnTo>
                  <a:lnTo>
                    <a:pt x="410552" y="12255"/>
                  </a:lnTo>
                  <a:lnTo>
                    <a:pt x="407162" y="16865"/>
                  </a:lnTo>
                  <a:lnTo>
                    <a:pt x="406361" y="18567"/>
                  </a:lnTo>
                  <a:lnTo>
                    <a:pt x="403364" y="24930"/>
                  </a:lnTo>
                  <a:lnTo>
                    <a:pt x="401624" y="28625"/>
                  </a:lnTo>
                  <a:lnTo>
                    <a:pt x="399796" y="36245"/>
                  </a:lnTo>
                  <a:lnTo>
                    <a:pt x="398907" y="40093"/>
                  </a:lnTo>
                  <a:lnTo>
                    <a:pt x="398094" y="43662"/>
                  </a:lnTo>
                  <a:lnTo>
                    <a:pt x="397433" y="46545"/>
                  </a:lnTo>
                  <a:lnTo>
                    <a:pt x="397344" y="47409"/>
                  </a:lnTo>
                  <a:lnTo>
                    <a:pt x="396214" y="52984"/>
                  </a:lnTo>
                  <a:lnTo>
                    <a:pt x="394779" y="62395"/>
                  </a:lnTo>
                  <a:lnTo>
                    <a:pt x="393661" y="71843"/>
                  </a:lnTo>
                  <a:lnTo>
                    <a:pt x="393128" y="77470"/>
                  </a:lnTo>
                  <a:lnTo>
                    <a:pt x="392772" y="81089"/>
                  </a:lnTo>
                  <a:lnTo>
                    <a:pt x="392760" y="81305"/>
                  </a:lnTo>
                  <a:lnTo>
                    <a:pt x="392430" y="85153"/>
                  </a:lnTo>
                  <a:lnTo>
                    <a:pt x="392645" y="85420"/>
                  </a:lnTo>
                  <a:lnTo>
                    <a:pt x="392468" y="92329"/>
                  </a:lnTo>
                  <a:lnTo>
                    <a:pt x="400456" y="138887"/>
                  </a:lnTo>
                  <a:lnTo>
                    <a:pt x="414566" y="181571"/>
                  </a:lnTo>
                  <a:lnTo>
                    <a:pt x="418287" y="185318"/>
                  </a:lnTo>
                  <a:lnTo>
                    <a:pt x="423125" y="183476"/>
                  </a:lnTo>
                  <a:lnTo>
                    <a:pt x="424395" y="180911"/>
                  </a:lnTo>
                  <a:lnTo>
                    <a:pt x="423672" y="178485"/>
                  </a:lnTo>
                  <a:lnTo>
                    <a:pt x="419569" y="164477"/>
                  </a:lnTo>
                  <a:lnTo>
                    <a:pt x="409638" y="121805"/>
                  </a:lnTo>
                  <a:lnTo>
                    <a:pt x="406412" y="92329"/>
                  </a:lnTo>
                  <a:lnTo>
                    <a:pt x="406501" y="89217"/>
                  </a:lnTo>
                  <a:lnTo>
                    <a:pt x="406704" y="82461"/>
                  </a:lnTo>
                  <a:lnTo>
                    <a:pt x="406361" y="86372"/>
                  </a:lnTo>
                  <a:lnTo>
                    <a:pt x="406768" y="81470"/>
                  </a:lnTo>
                  <a:lnTo>
                    <a:pt x="406704" y="82461"/>
                  </a:lnTo>
                  <a:lnTo>
                    <a:pt x="406793" y="81305"/>
                  </a:lnTo>
                  <a:lnTo>
                    <a:pt x="410133" y="52552"/>
                  </a:lnTo>
                  <a:lnTo>
                    <a:pt x="411226" y="46545"/>
                  </a:lnTo>
                  <a:lnTo>
                    <a:pt x="410375" y="50292"/>
                  </a:lnTo>
                  <a:lnTo>
                    <a:pt x="411340" y="45999"/>
                  </a:lnTo>
                  <a:lnTo>
                    <a:pt x="411988" y="42913"/>
                  </a:lnTo>
                  <a:lnTo>
                    <a:pt x="413042" y="37833"/>
                  </a:lnTo>
                  <a:lnTo>
                    <a:pt x="414020" y="33185"/>
                  </a:lnTo>
                  <a:lnTo>
                    <a:pt x="414604" y="31813"/>
                  </a:lnTo>
                  <a:lnTo>
                    <a:pt x="416572" y="27165"/>
                  </a:lnTo>
                  <a:lnTo>
                    <a:pt x="417042" y="26073"/>
                  </a:lnTo>
                  <a:lnTo>
                    <a:pt x="417664" y="24612"/>
                  </a:lnTo>
                  <a:lnTo>
                    <a:pt x="417728" y="24485"/>
                  </a:lnTo>
                  <a:lnTo>
                    <a:pt x="418846" y="22237"/>
                  </a:lnTo>
                  <a:lnTo>
                    <a:pt x="417779" y="22237"/>
                  </a:lnTo>
                  <a:lnTo>
                    <a:pt x="417461" y="22237"/>
                  </a:lnTo>
                  <a:lnTo>
                    <a:pt x="417410" y="22110"/>
                  </a:lnTo>
                  <a:lnTo>
                    <a:pt x="418033" y="22110"/>
                  </a:lnTo>
                  <a:lnTo>
                    <a:pt x="418909" y="22110"/>
                  </a:lnTo>
                  <a:lnTo>
                    <a:pt x="419023" y="21882"/>
                  </a:lnTo>
                  <a:lnTo>
                    <a:pt x="421043" y="20612"/>
                  </a:lnTo>
                  <a:lnTo>
                    <a:pt x="421246" y="20485"/>
                  </a:lnTo>
                  <a:lnTo>
                    <a:pt x="426415" y="17386"/>
                  </a:lnTo>
                  <a:lnTo>
                    <a:pt x="430225" y="12357"/>
                  </a:lnTo>
                  <a:lnTo>
                    <a:pt x="430618" y="8610"/>
                  </a:lnTo>
                  <a:lnTo>
                    <a:pt x="431190" y="3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93205" y="4982004"/>
              <a:ext cx="378919" cy="29949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931693" y="4951513"/>
              <a:ext cx="554355" cy="212090"/>
            </a:xfrm>
            <a:custGeom>
              <a:avLst/>
              <a:gdLst/>
              <a:ahLst/>
              <a:cxnLst/>
              <a:rect l="l" t="t" r="r" b="b"/>
              <a:pathLst>
                <a:path w="554354" h="212089">
                  <a:moveTo>
                    <a:pt x="25908" y="185940"/>
                  </a:moveTo>
                  <a:lnTo>
                    <a:pt x="23926" y="182257"/>
                  </a:lnTo>
                  <a:lnTo>
                    <a:pt x="23723" y="181940"/>
                  </a:lnTo>
                  <a:lnTo>
                    <a:pt x="7835" y="161378"/>
                  </a:lnTo>
                  <a:lnTo>
                    <a:pt x="4686" y="160972"/>
                  </a:lnTo>
                  <a:lnTo>
                    <a:pt x="571" y="164160"/>
                  </a:lnTo>
                  <a:lnTo>
                    <a:pt x="0" y="166839"/>
                  </a:lnTo>
                  <a:lnTo>
                    <a:pt x="13779" y="192468"/>
                  </a:lnTo>
                  <a:lnTo>
                    <a:pt x="17957" y="193725"/>
                  </a:lnTo>
                  <a:lnTo>
                    <a:pt x="24650" y="190119"/>
                  </a:lnTo>
                  <a:lnTo>
                    <a:pt x="25908" y="185940"/>
                  </a:lnTo>
                  <a:close/>
                </a:path>
                <a:path w="554354" h="212089">
                  <a:moveTo>
                    <a:pt x="81381" y="199567"/>
                  </a:moveTo>
                  <a:lnTo>
                    <a:pt x="79844" y="196100"/>
                  </a:lnTo>
                  <a:lnTo>
                    <a:pt x="68364" y="176098"/>
                  </a:lnTo>
                  <a:lnTo>
                    <a:pt x="65316" y="175272"/>
                  </a:lnTo>
                  <a:lnTo>
                    <a:pt x="60693" y="177914"/>
                  </a:lnTo>
                  <a:lnTo>
                    <a:pt x="59791" y="180657"/>
                  </a:lnTo>
                  <a:lnTo>
                    <a:pt x="70256" y="204457"/>
                  </a:lnTo>
                  <a:lnTo>
                    <a:pt x="73837" y="205854"/>
                  </a:lnTo>
                  <a:lnTo>
                    <a:pt x="79984" y="203149"/>
                  </a:lnTo>
                  <a:lnTo>
                    <a:pt x="81381" y="199567"/>
                  </a:lnTo>
                  <a:close/>
                </a:path>
                <a:path w="554354" h="212089">
                  <a:moveTo>
                    <a:pt x="164693" y="196176"/>
                  </a:moveTo>
                  <a:lnTo>
                    <a:pt x="163195" y="194119"/>
                  </a:lnTo>
                  <a:lnTo>
                    <a:pt x="149161" y="190119"/>
                  </a:lnTo>
                  <a:lnTo>
                    <a:pt x="145796" y="191985"/>
                  </a:lnTo>
                  <a:lnTo>
                    <a:pt x="143954" y="198450"/>
                  </a:lnTo>
                  <a:lnTo>
                    <a:pt x="145834" y="201815"/>
                  </a:lnTo>
                  <a:lnTo>
                    <a:pt x="149529" y="202869"/>
                  </a:lnTo>
                  <a:lnTo>
                    <a:pt x="150012" y="202946"/>
                  </a:lnTo>
                  <a:lnTo>
                    <a:pt x="162191" y="203390"/>
                  </a:lnTo>
                  <a:lnTo>
                    <a:pt x="164503" y="201244"/>
                  </a:lnTo>
                  <a:lnTo>
                    <a:pt x="164693" y="196176"/>
                  </a:lnTo>
                  <a:close/>
                </a:path>
                <a:path w="554354" h="212089">
                  <a:moveTo>
                    <a:pt x="311264" y="101917"/>
                  </a:moveTo>
                  <a:lnTo>
                    <a:pt x="310896" y="106121"/>
                  </a:lnTo>
                  <a:lnTo>
                    <a:pt x="311264" y="101917"/>
                  </a:lnTo>
                  <a:close/>
                </a:path>
                <a:path w="554354" h="212089">
                  <a:moveTo>
                    <a:pt x="332117" y="49237"/>
                  </a:moveTo>
                  <a:lnTo>
                    <a:pt x="331609" y="36017"/>
                  </a:lnTo>
                  <a:lnTo>
                    <a:pt x="330873" y="30213"/>
                  </a:lnTo>
                  <a:lnTo>
                    <a:pt x="327164" y="22161"/>
                  </a:lnTo>
                  <a:lnTo>
                    <a:pt x="323723" y="20891"/>
                  </a:lnTo>
                  <a:lnTo>
                    <a:pt x="318185" y="23431"/>
                  </a:lnTo>
                  <a:lnTo>
                    <a:pt x="316852" y="26403"/>
                  </a:lnTo>
                  <a:lnTo>
                    <a:pt x="318909" y="33172"/>
                  </a:lnTo>
                  <a:lnTo>
                    <a:pt x="318960" y="37541"/>
                  </a:lnTo>
                  <a:lnTo>
                    <a:pt x="318655" y="48590"/>
                  </a:lnTo>
                  <a:lnTo>
                    <a:pt x="317703" y="55460"/>
                  </a:lnTo>
                  <a:lnTo>
                    <a:pt x="317169" y="58521"/>
                  </a:lnTo>
                  <a:lnTo>
                    <a:pt x="316522" y="62306"/>
                  </a:lnTo>
                  <a:lnTo>
                    <a:pt x="315874" y="66052"/>
                  </a:lnTo>
                  <a:lnTo>
                    <a:pt x="314744" y="73152"/>
                  </a:lnTo>
                  <a:lnTo>
                    <a:pt x="313156" y="84099"/>
                  </a:lnTo>
                  <a:lnTo>
                    <a:pt x="311848" y="95084"/>
                  </a:lnTo>
                  <a:lnTo>
                    <a:pt x="311264" y="101917"/>
                  </a:lnTo>
                  <a:lnTo>
                    <a:pt x="310908" y="106095"/>
                  </a:lnTo>
                  <a:lnTo>
                    <a:pt x="310616" y="110248"/>
                  </a:lnTo>
                  <a:lnTo>
                    <a:pt x="310769" y="110413"/>
                  </a:lnTo>
                  <a:lnTo>
                    <a:pt x="310654" y="114655"/>
                  </a:lnTo>
                  <a:lnTo>
                    <a:pt x="315963" y="159791"/>
                  </a:lnTo>
                  <a:lnTo>
                    <a:pt x="323964" y="184810"/>
                  </a:lnTo>
                  <a:lnTo>
                    <a:pt x="329107" y="183540"/>
                  </a:lnTo>
                  <a:lnTo>
                    <a:pt x="330720" y="181190"/>
                  </a:lnTo>
                  <a:lnTo>
                    <a:pt x="329145" y="168414"/>
                  </a:lnTo>
                  <a:lnTo>
                    <a:pt x="328028" y="158140"/>
                  </a:lnTo>
                  <a:lnTo>
                    <a:pt x="325678" y="114401"/>
                  </a:lnTo>
                  <a:lnTo>
                    <a:pt x="325932" y="107022"/>
                  </a:lnTo>
                  <a:lnTo>
                    <a:pt x="325640" y="111264"/>
                  </a:lnTo>
                  <a:lnTo>
                    <a:pt x="325983" y="106095"/>
                  </a:lnTo>
                  <a:lnTo>
                    <a:pt x="325945" y="106934"/>
                  </a:lnTo>
                  <a:lnTo>
                    <a:pt x="326491" y="98856"/>
                  </a:lnTo>
                  <a:lnTo>
                    <a:pt x="326669" y="96316"/>
                  </a:lnTo>
                  <a:lnTo>
                    <a:pt x="327685" y="85648"/>
                  </a:lnTo>
                  <a:lnTo>
                    <a:pt x="328930" y="75018"/>
                  </a:lnTo>
                  <a:lnTo>
                    <a:pt x="329476" y="70980"/>
                  </a:lnTo>
                  <a:lnTo>
                    <a:pt x="330352" y="64401"/>
                  </a:lnTo>
                  <a:lnTo>
                    <a:pt x="330885" y="60566"/>
                  </a:lnTo>
                  <a:lnTo>
                    <a:pt x="331381" y="57035"/>
                  </a:lnTo>
                  <a:lnTo>
                    <a:pt x="331482" y="55981"/>
                  </a:lnTo>
                  <a:lnTo>
                    <a:pt x="332117" y="49237"/>
                  </a:lnTo>
                  <a:close/>
                </a:path>
                <a:path w="554354" h="212089">
                  <a:moveTo>
                    <a:pt x="554151" y="117182"/>
                  </a:moveTo>
                  <a:lnTo>
                    <a:pt x="554024" y="105905"/>
                  </a:lnTo>
                  <a:lnTo>
                    <a:pt x="553732" y="94564"/>
                  </a:lnTo>
                  <a:lnTo>
                    <a:pt x="553605" y="91160"/>
                  </a:lnTo>
                  <a:lnTo>
                    <a:pt x="553364" y="84378"/>
                  </a:lnTo>
                  <a:lnTo>
                    <a:pt x="553453" y="87464"/>
                  </a:lnTo>
                  <a:lnTo>
                    <a:pt x="553173" y="79057"/>
                  </a:lnTo>
                  <a:lnTo>
                    <a:pt x="553059" y="75819"/>
                  </a:lnTo>
                  <a:lnTo>
                    <a:pt x="552704" y="68160"/>
                  </a:lnTo>
                  <a:lnTo>
                    <a:pt x="551726" y="57353"/>
                  </a:lnTo>
                  <a:lnTo>
                    <a:pt x="551243" y="51549"/>
                  </a:lnTo>
                  <a:lnTo>
                    <a:pt x="549948" y="47244"/>
                  </a:lnTo>
                  <a:lnTo>
                    <a:pt x="550951" y="51130"/>
                  </a:lnTo>
                  <a:lnTo>
                    <a:pt x="549910" y="47129"/>
                  </a:lnTo>
                  <a:lnTo>
                    <a:pt x="549541" y="45885"/>
                  </a:lnTo>
                  <a:lnTo>
                    <a:pt x="548792" y="43395"/>
                  </a:lnTo>
                  <a:lnTo>
                    <a:pt x="548424" y="42138"/>
                  </a:lnTo>
                  <a:lnTo>
                    <a:pt x="547966" y="41211"/>
                  </a:lnTo>
                  <a:lnTo>
                    <a:pt x="545998" y="37249"/>
                  </a:lnTo>
                  <a:lnTo>
                    <a:pt x="542378" y="33312"/>
                  </a:lnTo>
                  <a:lnTo>
                    <a:pt x="539775" y="30467"/>
                  </a:lnTo>
                  <a:lnTo>
                    <a:pt x="539597" y="30276"/>
                  </a:lnTo>
                  <a:lnTo>
                    <a:pt x="538213" y="28765"/>
                  </a:lnTo>
                  <a:lnTo>
                    <a:pt x="528688" y="21018"/>
                  </a:lnTo>
                  <a:lnTo>
                    <a:pt x="531482" y="23558"/>
                  </a:lnTo>
                  <a:lnTo>
                    <a:pt x="528624" y="20967"/>
                  </a:lnTo>
                  <a:lnTo>
                    <a:pt x="525868" y="18669"/>
                  </a:lnTo>
                  <a:lnTo>
                    <a:pt x="522668" y="15786"/>
                  </a:lnTo>
                  <a:lnTo>
                    <a:pt x="520077" y="11036"/>
                  </a:lnTo>
                  <a:lnTo>
                    <a:pt x="519506" y="9410"/>
                  </a:lnTo>
                  <a:lnTo>
                    <a:pt x="520979" y="4965"/>
                  </a:lnTo>
                  <a:lnTo>
                    <a:pt x="519404" y="1841"/>
                  </a:lnTo>
                  <a:lnTo>
                    <a:pt x="513842" y="0"/>
                  </a:lnTo>
                  <a:lnTo>
                    <a:pt x="510946" y="1257"/>
                  </a:lnTo>
                  <a:lnTo>
                    <a:pt x="507695" y="8267"/>
                  </a:lnTo>
                  <a:lnTo>
                    <a:pt x="520166" y="30695"/>
                  </a:lnTo>
                  <a:lnTo>
                    <a:pt x="520420" y="30937"/>
                  </a:lnTo>
                  <a:lnTo>
                    <a:pt x="522744" y="33096"/>
                  </a:lnTo>
                  <a:lnTo>
                    <a:pt x="528307" y="38265"/>
                  </a:lnTo>
                  <a:lnTo>
                    <a:pt x="532701" y="43522"/>
                  </a:lnTo>
                  <a:lnTo>
                    <a:pt x="533933" y="44996"/>
                  </a:lnTo>
                  <a:lnTo>
                    <a:pt x="535152" y="48044"/>
                  </a:lnTo>
                  <a:lnTo>
                    <a:pt x="535266" y="48450"/>
                  </a:lnTo>
                  <a:lnTo>
                    <a:pt x="536854" y="54597"/>
                  </a:lnTo>
                  <a:lnTo>
                    <a:pt x="537006" y="58318"/>
                  </a:lnTo>
                  <a:lnTo>
                    <a:pt x="537806" y="69138"/>
                  </a:lnTo>
                  <a:lnTo>
                    <a:pt x="538137" y="79235"/>
                  </a:lnTo>
                  <a:lnTo>
                    <a:pt x="538264" y="83769"/>
                  </a:lnTo>
                  <a:lnTo>
                    <a:pt x="538530" y="94869"/>
                  </a:lnTo>
                  <a:lnTo>
                    <a:pt x="538721" y="105905"/>
                  </a:lnTo>
                  <a:lnTo>
                    <a:pt x="538695" y="128346"/>
                  </a:lnTo>
                  <a:lnTo>
                    <a:pt x="538429" y="136093"/>
                  </a:lnTo>
                  <a:lnTo>
                    <a:pt x="533577" y="183007"/>
                  </a:lnTo>
                  <a:lnTo>
                    <a:pt x="529844" y="208572"/>
                  </a:lnTo>
                  <a:lnTo>
                    <a:pt x="531710" y="211124"/>
                  </a:lnTo>
                  <a:lnTo>
                    <a:pt x="548081" y="173609"/>
                  </a:lnTo>
                  <a:lnTo>
                    <a:pt x="553872" y="132981"/>
                  </a:lnTo>
                  <a:lnTo>
                    <a:pt x="554012" y="132854"/>
                  </a:lnTo>
                  <a:lnTo>
                    <a:pt x="554075" y="128612"/>
                  </a:lnTo>
                  <a:lnTo>
                    <a:pt x="554113" y="124307"/>
                  </a:lnTo>
                  <a:lnTo>
                    <a:pt x="554126" y="120713"/>
                  </a:lnTo>
                  <a:lnTo>
                    <a:pt x="554151" y="11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69520" y="4875439"/>
              <a:ext cx="74030" cy="29718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48604" y="4727651"/>
              <a:ext cx="266065" cy="641350"/>
            </a:xfrm>
            <a:custGeom>
              <a:avLst/>
              <a:gdLst/>
              <a:ahLst/>
              <a:cxnLst/>
              <a:rect l="l" t="t" r="r" b="b"/>
              <a:pathLst>
                <a:path w="266065" h="641350">
                  <a:moveTo>
                    <a:pt x="909" y="479182"/>
                  </a:moveTo>
                  <a:lnTo>
                    <a:pt x="0" y="491463"/>
                  </a:lnTo>
                  <a:lnTo>
                    <a:pt x="4" y="508503"/>
                  </a:lnTo>
                  <a:lnTo>
                    <a:pt x="907" y="525042"/>
                  </a:lnTo>
                  <a:lnTo>
                    <a:pt x="5387" y="565519"/>
                  </a:lnTo>
                  <a:lnTo>
                    <a:pt x="13371" y="612808"/>
                  </a:lnTo>
                  <a:lnTo>
                    <a:pt x="21341" y="640739"/>
                  </a:lnTo>
                  <a:lnTo>
                    <a:pt x="26655" y="639622"/>
                  </a:lnTo>
                  <a:lnTo>
                    <a:pt x="28375" y="637122"/>
                  </a:lnTo>
                  <a:lnTo>
                    <a:pt x="27954" y="634488"/>
                  </a:lnTo>
                  <a:lnTo>
                    <a:pt x="24371" y="611080"/>
                  </a:lnTo>
                  <a:lnTo>
                    <a:pt x="18485" y="564079"/>
                  </a:lnTo>
                  <a:lnTo>
                    <a:pt x="15454" y="524529"/>
                  </a:lnTo>
                  <a:lnTo>
                    <a:pt x="14976" y="508257"/>
                  </a:lnTo>
                  <a:lnTo>
                    <a:pt x="15241" y="492484"/>
                  </a:lnTo>
                  <a:lnTo>
                    <a:pt x="15936" y="483782"/>
                  </a:lnTo>
                  <a:lnTo>
                    <a:pt x="12198" y="483782"/>
                  </a:lnTo>
                  <a:lnTo>
                    <a:pt x="3761" y="482793"/>
                  </a:lnTo>
                  <a:lnTo>
                    <a:pt x="909" y="479182"/>
                  </a:lnTo>
                  <a:close/>
                </a:path>
                <a:path w="266065" h="641350">
                  <a:moveTo>
                    <a:pt x="5552" y="467516"/>
                  </a:moveTo>
                  <a:lnTo>
                    <a:pt x="1971" y="470345"/>
                  </a:lnTo>
                  <a:lnTo>
                    <a:pt x="1236" y="474752"/>
                  </a:lnTo>
                  <a:lnTo>
                    <a:pt x="909" y="479182"/>
                  </a:lnTo>
                  <a:lnTo>
                    <a:pt x="3761" y="482793"/>
                  </a:lnTo>
                  <a:lnTo>
                    <a:pt x="12198" y="483782"/>
                  </a:lnTo>
                  <a:lnTo>
                    <a:pt x="16020" y="480763"/>
                  </a:lnTo>
                  <a:lnTo>
                    <a:pt x="17009" y="472325"/>
                  </a:lnTo>
                  <a:lnTo>
                    <a:pt x="13989" y="468504"/>
                  </a:lnTo>
                  <a:lnTo>
                    <a:pt x="5552" y="467516"/>
                  </a:lnTo>
                  <a:close/>
                </a:path>
                <a:path w="266065" h="641350">
                  <a:moveTo>
                    <a:pt x="16514" y="476544"/>
                  </a:moveTo>
                  <a:lnTo>
                    <a:pt x="16020" y="480763"/>
                  </a:lnTo>
                  <a:lnTo>
                    <a:pt x="12198" y="483782"/>
                  </a:lnTo>
                  <a:lnTo>
                    <a:pt x="15936" y="483782"/>
                  </a:lnTo>
                  <a:lnTo>
                    <a:pt x="16514" y="476544"/>
                  </a:lnTo>
                  <a:close/>
                </a:path>
                <a:path w="266065" h="641350">
                  <a:moveTo>
                    <a:pt x="1236" y="474752"/>
                  </a:moveTo>
                  <a:lnTo>
                    <a:pt x="742" y="478971"/>
                  </a:lnTo>
                  <a:lnTo>
                    <a:pt x="909" y="479182"/>
                  </a:lnTo>
                  <a:lnTo>
                    <a:pt x="1236" y="474752"/>
                  </a:lnTo>
                  <a:close/>
                </a:path>
                <a:path w="266065" h="641350">
                  <a:moveTo>
                    <a:pt x="18024" y="467516"/>
                  </a:moveTo>
                  <a:lnTo>
                    <a:pt x="5552" y="467516"/>
                  </a:lnTo>
                  <a:lnTo>
                    <a:pt x="13989" y="468504"/>
                  </a:lnTo>
                  <a:lnTo>
                    <a:pt x="17009" y="472325"/>
                  </a:lnTo>
                  <a:lnTo>
                    <a:pt x="16514" y="476544"/>
                  </a:lnTo>
                  <a:lnTo>
                    <a:pt x="18024" y="467516"/>
                  </a:lnTo>
                  <a:close/>
                </a:path>
                <a:path w="266065" h="641350">
                  <a:moveTo>
                    <a:pt x="1971" y="470345"/>
                  </a:moveTo>
                  <a:lnTo>
                    <a:pt x="1731" y="470535"/>
                  </a:lnTo>
                  <a:lnTo>
                    <a:pt x="1236" y="474752"/>
                  </a:lnTo>
                  <a:lnTo>
                    <a:pt x="1971" y="470345"/>
                  </a:lnTo>
                  <a:close/>
                </a:path>
                <a:path w="266065" h="641350">
                  <a:moveTo>
                    <a:pt x="23843" y="391713"/>
                  </a:moveTo>
                  <a:lnTo>
                    <a:pt x="17475" y="408872"/>
                  </a:lnTo>
                  <a:lnTo>
                    <a:pt x="10523" y="430475"/>
                  </a:lnTo>
                  <a:lnTo>
                    <a:pt x="4953" y="452448"/>
                  </a:lnTo>
                  <a:lnTo>
                    <a:pt x="1971" y="470345"/>
                  </a:lnTo>
                  <a:lnTo>
                    <a:pt x="5552" y="467516"/>
                  </a:lnTo>
                  <a:lnTo>
                    <a:pt x="18024" y="467516"/>
                  </a:lnTo>
                  <a:lnTo>
                    <a:pt x="20082" y="455207"/>
                  </a:lnTo>
                  <a:lnTo>
                    <a:pt x="25439" y="434185"/>
                  </a:lnTo>
                  <a:lnTo>
                    <a:pt x="32117" y="413516"/>
                  </a:lnTo>
                  <a:lnTo>
                    <a:pt x="37452" y="399148"/>
                  </a:lnTo>
                  <a:lnTo>
                    <a:pt x="33659" y="399148"/>
                  </a:lnTo>
                  <a:lnTo>
                    <a:pt x="25760" y="396073"/>
                  </a:lnTo>
                  <a:lnTo>
                    <a:pt x="23843" y="391713"/>
                  </a:lnTo>
                  <a:close/>
                </a:path>
                <a:path w="266065" h="641350">
                  <a:moveTo>
                    <a:pt x="31324" y="381770"/>
                  </a:moveTo>
                  <a:lnTo>
                    <a:pt x="26954" y="383693"/>
                  </a:lnTo>
                  <a:lnTo>
                    <a:pt x="25341" y="387675"/>
                  </a:lnTo>
                  <a:lnTo>
                    <a:pt x="23843" y="391713"/>
                  </a:lnTo>
                  <a:lnTo>
                    <a:pt x="25760" y="396073"/>
                  </a:lnTo>
                  <a:lnTo>
                    <a:pt x="33659" y="399148"/>
                  </a:lnTo>
                  <a:lnTo>
                    <a:pt x="38108" y="397192"/>
                  </a:lnTo>
                  <a:lnTo>
                    <a:pt x="41182" y="389288"/>
                  </a:lnTo>
                  <a:lnTo>
                    <a:pt x="39224" y="384840"/>
                  </a:lnTo>
                  <a:lnTo>
                    <a:pt x="31324" y="381770"/>
                  </a:lnTo>
                  <a:close/>
                </a:path>
                <a:path w="266065" h="641350">
                  <a:moveTo>
                    <a:pt x="39647" y="393238"/>
                  </a:moveTo>
                  <a:lnTo>
                    <a:pt x="38108" y="397192"/>
                  </a:lnTo>
                  <a:lnTo>
                    <a:pt x="33659" y="399148"/>
                  </a:lnTo>
                  <a:lnTo>
                    <a:pt x="37452" y="399148"/>
                  </a:lnTo>
                  <a:lnTo>
                    <a:pt x="39647" y="393238"/>
                  </a:lnTo>
                  <a:close/>
                </a:path>
                <a:path w="266065" h="641350">
                  <a:moveTo>
                    <a:pt x="44276" y="381770"/>
                  </a:moveTo>
                  <a:lnTo>
                    <a:pt x="31324" y="381770"/>
                  </a:lnTo>
                  <a:lnTo>
                    <a:pt x="39224" y="384840"/>
                  </a:lnTo>
                  <a:lnTo>
                    <a:pt x="41182" y="389288"/>
                  </a:lnTo>
                  <a:lnTo>
                    <a:pt x="39647" y="393238"/>
                  </a:lnTo>
                  <a:lnTo>
                    <a:pt x="44276" y="381770"/>
                  </a:lnTo>
                  <a:close/>
                </a:path>
                <a:path w="266065" h="641350">
                  <a:moveTo>
                    <a:pt x="25341" y="387675"/>
                  </a:moveTo>
                  <a:lnTo>
                    <a:pt x="23804" y="391624"/>
                  </a:lnTo>
                  <a:lnTo>
                    <a:pt x="25341" y="387675"/>
                  </a:lnTo>
                  <a:close/>
                </a:path>
                <a:path w="266065" h="641350">
                  <a:moveTo>
                    <a:pt x="26954" y="383693"/>
                  </a:moveTo>
                  <a:lnTo>
                    <a:pt x="25341" y="387675"/>
                  </a:lnTo>
                  <a:lnTo>
                    <a:pt x="26954" y="383693"/>
                  </a:lnTo>
                  <a:close/>
                </a:path>
                <a:path w="266065" h="641350">
                  <a:moveTo>
                    <a:pt x="70824" y="285663"/>
                  </a:moveTo>
                  <a:lnTo>
                    <a:pt x="59948" y="307932"/>
                  </a:lnTo>
                  <a:lnTo>
                    <a:pt x="47776" y="334235"/>
                  </a:lnTo>
                  <a:lnTo>
                    <a:pt x="36218" y="360812"/>
                  </a:lnTo>
                  <a:lnTo>
                    <a:pt x="26954" y="383693"/>
                  </a:lnTo>
                  <a:lnTo>
                    <a:pt x="31324" y="381770"/>
                  </a:lnTo>
                  <a:lnTo>
                    <a:pt x="44276" y="381770"/>
                  </a:lnTo>
                  <a:lnTo>
                    <a:pt x="50365" y="366685"/>
                  </a:lnTo>
                  <a:lnTo>
                    <a:pt x="61731" y="340403"/>
                  </a:lnTo>
                  <a:lnTo>
                    <a:pt x="73679" y="314378"/>
                  </a:lnTo>
                  <a:lnTo>
                    <a:pt x="83605" y="293853"/>
                  </a:lnTo>
                  <a:lnTo>
                    <a:pt x="79748" y="293853"/>
                  </a:lnTo>
                  <a:lnTo>
                    <a:pt x="72312" y="290131"/>
                  </a:lnTo>
                  <a:lnTo>
                    <a:pt x="70824" y="285663"/>
                  </a:lnTo>
                  <a:close/>
                </a:path>
                <a:path w="266065" h="641350">
                  <a:moveTo>
                    <a:pt x="79025" y="276674"/>
                  </a:moveTo>
                  <a:lnTo>
                    <a:pt x="74522" y="278184"/>
                  </a:lnTo>
                  <a:lnTo>
                    <a:pt x="72662" y="281901"/>
                  </a:lnTo>
                  <a:lnTo>
                    <a:pt x="70824" y="285663"/>
                  </a:lnTo>
                  <a:lnTo>
                    <a:pt x="72312" y="290131"/>
                  </a:lnTo>
                  <a:lnTo>
                    <a:pt x="79748" y="293853"/>
                  </a:lnTo>
                  <a:lnTo>
                    <a:pt x="84270" y="292347"/>
                  </a:lnTo>
                  <a:lnTo>
                    <a:pt x="86167" y="288556"/>
                  </a:lnTo>
                  <a:lnTo>
                    <a:pt x="87982" y="284848"/>
                  </a:lnTo>
                  <a:lnTo>
                    <a:pt x="86465" y="280358"/>
                  </a:lnTo>
                  <a:lnTo>
                    <a:pt x="79025" y="276674"/>
                  </a:lnTo>
                  <a:close/>
                </a:path>
                <a:path w="266065" h="641350">
                  <a:moveTo>
                    <a:pt x="86138" y="288614"/>
                  </a:moveTo>
                  <a:lnTo>
                    <a:pt x="84270" y="292347"/>
                  </a:lnTo>
                  <a:lnTo>
                    <a:pt x="79748" y="293853"/>
                  </a:lnTo>
                  <a:lnTo>
                    <a:pt x="83605" y="293853"/>
                  </a:lnTo>
                  <a:lnTo>
                    <a:pt x="86138" y="288614"/>
                  </a:lnTo>
                  <a:close/>
                </a:path>
                <a:path w="266065" h="641350">
                  <a:moveTo>
                    <a:pt x="87982" y="284848"/>
                  </a:moveTo>
                  <a:lnTo>
                    <a:pt x="86167" y="288556"/>
                  </a:lnTo>
                  <a:lnTo>
                    <a:pt x="87990" y="284874"/>
                  </a:lnTo>
                  <a:close/>
                </a:path>
                <a:path w="266065" h="641350">
                  <a:moveTo>
                    <a:pt x="72662" y="281901"/>
                  </a:moveTo>
                  <a:lnTo>
                    <a:pt x="70806" y="285609"/>
                  </a:lnTo>
                  <a:lnTo>
                    <a:pt x="72662" y="281901"/>
                  </a:lnTo>
                  <a:close/>
                </a:path>
                <a:path w="266065" h="641350">
                  <a:moveTo>
                    <a:pt x="91982" y="276674"/>
                  </a:moveTo>
                  <a:lnTo>
                    <a:pt x="79025" y="276674"/>
                  </a:lnTo>
                  <a:lnTo>
                    <a:pt x="86465" y="280358"/>
                  </a:lnTo>
                  <a:lnTo>
                    <a:pt x="87982" y="284848"/>
                  </a:lnTo>
                  <a:lnTo>
                    <a:pt x="91982" y="276674"/>
                  </a:lnTo>
                  <a:close/>
                </a:path>
                <a:path w="266065" h="641350">
                  <a:moveTo>
                    <a:pt x="135413" y="151857"/>
                  </a:moveTo>
                  <a:lnTo>
                    <a:pt x="118751" y="187162"/>
                  </a:lnTo>
                  <a:lnTo>
                    <a:pt x="103601" y="218841"/>
                  </a:lnTo>
                  <a:lnTo>
                    <a:pt x="88252" y="250424"/>
                  </a:lnTo>
                  <a:lnTo>
                    <a:pt x="72679" y="281866"/>
                  </a:lnTo>
                  <a:lnTo>
                    <a:pt x="74522" y="278184"/>
                  </a:lnTo>
                  <a:lnTo>
                    <a:pt x="79025" y="276674"/>
                  </a:lnTo>
                  <a:lnTo>
                    <a:pt x="91982" y="276674"/>
                  </a:lnTo>
                  <a:lnTo>
                    <a:pt x="101624" y="256972"/>
                  </a:lnTo>
                  <a:lnTo>
                    <a:pt x="116843" y="225218"/>
                  </a:lnTo>
                  <a:lnTo>
                    <a:pt x="131842" y="193360"/>
                  </a:lnTo>
                  <a:lnTo>
                    <a:pt x="144269" y="166557"/>
                  </a:lnTo>
                  <a:lnTo>
                    <a:pt x="140724" y="166557"/>
                  </a:lnTo>
                  <a:lnTo>
                    <a:pt x="133598" y="163214"/>
                  </a:lnTo>
                  <a:lnTo>
                    <a:pt x="132066" y="158969"/>
                  </a:lnTo>
                  <a:lnTo>
                    <a:pt x="135413" y="151857"/>
                  </a:lnTo>
                  <a:close/>
                </a:path>
                <a:path w="266065" h="641350">
                  <a:moveTo>
                    <a:pt x="139616" y="150323"/>
                  </a:moveTo>
                  <a:lnTo>
                    <a:pt x="135411" y="151861"/>
                  </a:lnTo>
                  <a:lnTo>
                    <a:pt x="132066" y="158969"/>
                  </a:lnTo>
                  <a:lnTo>
                    <a:pt x="133598" y="163214"/>
                  </a:lnTo>
                  <a:lnTo>
                    <a:pt x="140724" y="166557"/>
                  </a:lnTo>
                  <a:lnTo>
                    <a:pt x="144968" y="165025"/>
                  </a:lnTo>
                  <a:lnTo>
                    <a:pt x="148309" y="157844"/>
                  </a:lnTo>
                  <a:lnTo>
                    <a:pt x="146747" y="153610"/>
                  </a:lnTo>
                  <a:lnTo>
                    <a:pt x="139616" y="150323"/>
                  </a:lnTo>
                  <a:close/>
                </a:path>
                <a:path w="266065" h="641350">
                  <a:moveTo>
                    <a:pt x="145897" y="163046"/>
                  </a:moveTo>
                  <a:lnTo>
                    <a:pt x="144968" y="165025"/>
                  </a:lnTo>
                  <a:lnTo>
                    <a:pt x="140724" y="166557"/>
                  </a:lnTo>
                  <a:lnTo>
                    <a:pt x="144269" y="166557"/>
                  </a:lnTo>
                  <a:lnTo>
                    <a:pt x="145897" y="163046"/>
                  </a:lnTo>
                  <a:close/>
                </a:path>
                <a:path w="266065" h="641350">
                  <a:moveTo>
                    <a:pt x="151793" y="150323"/>
                  </a:moveTo>
                  <a:lnTo>
                    <a:pt x="139616" y="150323"/>
                  </a:lnTo>
                  <a:lnTo>
                    <a:pt x="146747" y="153610"/>
                  </a:lnTo>
                  <a:lnTo>
                    <a:pt x="148309" y="157844"/>
                  </a:lnTo>
                  <a:lnTo>
                    <a:pt x="146652" y="161418"/>
                  </a:lnTo>
                  <a:lnTo>
                    <a:pt x="151793" y="150323"/>
                  </a:lnTo>
                  <a:close/>
                </a:path>
                <a:path w="266065" h="641350">
                  <a:moveTo>
                    <a:pt x="174948" y="72850"/>
                  </a:moveTo>
                  <a:lnTo>
                    <a:pt x="154260" y="112449"/>
                  </a:lnTo>
                  <a:lnTo>
                    <a:pt x="135413" y="151857"/>
                  </a:lnTo>
                  <a:lnTo>
                    <a:pt x="139616" y="150323"/>
                  </a:lnTo>
                  <a:lnTo>
                    <a:pt x="151793" y="150323"/>
                  </a:lnTo>
                  <a:lnTo>
                    <a:pt x="173661" y="104411"/>
                  </a:lnTo>
                  <a:lnTo>
                    <a:pt x="185645" y="81337"/>
                  </a:lnTo>
                  <a:lnTo>
                    <a:pt x="181725" y="81337"/>
                  </a:lnTo>
                  <a:lnTo>
                    <a:pt x="175665" y="77045"/>
                  </a:lnTo>
                  <a:lnTo>
                    <a:pt x="174948" y="72850"/>
                  </a:lnTo>
                  <a:close/>
                </a:path>
                <a:path w="266065" h="641350">
                  <a:moveTo>
                    <a:pt x="183341" y="66085"/>
                  </a:moveTo>
                  <a:lnTo>
                    <a:pt x="179312" y="66809"/>
                  </a:lnTo>
                  <a:lnTo>
                    <a:pt x="177094" y="69820"/>
                  </a:lnTo>
                  <a:lnTo>
                    <a:pt x="174949" y="72849"/>
                  </a:lnTo>
                  <a:lnTo>
                    <a:pt x="175665" y="77045"/>
                  </a:lnTo>
                  <a:lnTo>
                    <a:pt x="181725" y="81337"/>
                  </a:lnTo>
                  <a:lnTo>
                    <a:pt x="185920" y="80620"/>
                  </a:lnTo>
                  <a:lnTo>
                    <a:pt x="188138" y="77486"/>
                  </a:lnTo>
                  <a:lnTo>
                    <a:pt x="190225" y="74429"/>
                  </a:lnTo>
                  <a:lnTo>
                    <a:pt x="189437" y="70247"/>
                  </a:lnTo>
                  <a:lnTo>
                    <a:pt x="183341" y="66085"/>
                  </a:lnTo>
                  <a:close/>
                </a:path>
                <a:path w="266065" h="641350">
                  <a:moveTo>
                    <a:pt x="188138" y="77486"/>
                  </a:moveTo>
                  <a:lnTo>
                    <a:pt x="185920" y="80620"/>
                  </a:lnTo>
                  <a:lnTo>
                    <a:pt x="181725" y="81337"/>
                  </a:lnTo>
                  <a:lnTo>
                    <a:pt x="185645" y="81337"/>
                  </a:lnTo>
                  <a:lnTo>
                    <a:pt x="186164" y="80378"/>
                  </a:lnTo>
                  <a:lnTo>
                    <a:pt x="188138" y="77486"/>
                  </a:lnTo>
                  <a:close/>
                </a:path>
                <a:path w="266065" h="641350">
                  <a:moveTo>
                    <a:pt x="196645" y="66085"/>
                  </a:moveTo>
                  <a:lnTo>
                    <a:pt x="183341" y="66085"/>
                  </a:lnTo>
                  <a:lnTo>
                    <a:pt x="189437" y="70247"/>
                  </a:lnTo>
                  <a:lnTo>
                    <a:pt x="190225" y="74429"/>
                  </a:lnTo>
                  <a:lnTo>
                    <a:pt x="188138" y="77486"/>
                  </a:lnTo>
                  <a:lnTo>
                    <a:pt x="192037" y="71988"/>
                  </a:lnTo>
                  <a:lnTo>
                    <a:pt x="196169" y="66642"/>
                  </a:lnTo>
                  <a:lnTo>
                    <a:pt x="196645" y="66085"/>
                  </a:lnTo>
                  <a:close/>
                </a:path>
                <a:path w="266065" h="641350">
                  <a:moveTo>
                    <a:pt x="179312" y="66809"/>
                  </a:moveTo>
                  <a:lnTo>
                    <a:pt x="177093" y="69820"/>
                  </a:lnTo>
                  <a:lnTo>
                    <a:pt x="179312" y="66809"/>
                  </a:lnTo>
                  <a:close/>
                </a:path>
                <a:path w="266065" h="641350">
                  <a:moveTo>
                    <a:pt x="193709" y="49918"/>
                  </a:moveTo>
                  <a:lnTo>
                    <a:pt x="191075" y="52543"/>
                  </a:lnTo>
                  <a:lnTo>
                    <a:pt x="186140" y="58076"/>
                  </a:lnTo>
                  <a:lnTo>
                    <a:pt x="181490" y="63853"/>
                  </a:lnTo>
                  <a:lnTo>
                    <a:pt x="179312" y="66809"/>
                  </a:lnTo>
                  <a:lnTo>
                    <a:pt x="183341" y="66085"/>
                  </a:lnTo>
                  <a:lnTo>
                    <a:pt x="196645" y="66085"/>
                  </a:lnTo>
                  <a:lnTo>
                    <a:pt x="200559" y="61509"/>
                  </a:lnTo>
                  <a:lnTo>
                    <a:pt x="202812" y="59165"/>
                  </a:lnTo>
                  <a:lnTo>
                    <a:pt x="198474" y="59042"/>
                  </a:lnTo>
                  <a:lnTo>
                    <a:pt x="193589" y="53851"/>
                  </a:lnTo>
                  <a:lnTo>
                    <a:pt x="193709" y="49918"/>
                  </a:lnTo>
                  <a:close/>
                </a:path>
                <a:path w="266065" h="641350">
                  <a:moveTo>
                    <a:pt x="198992" y="44915"/>
                  </a:moveTo>
                  <a:lnTo>
                    <a:pt x="196310" y="47325"/>
                  </a:lnTo>
                  <a:lnTo>
                    <a:pt x="193709" y="49918"/>
                  </a:lnTo>
                  <a:lnTo>
                    <a:pt x="193589" y="53851"/>
                  </a:lnTo>
                  <a:lnTo>
                    <a:pt x="198474" y="59042"/>
                  </a:lnTo>
                  <a:lnTo>
                    <a:pt x="202558" y="59165"/>
                  </a:lnTo>
                  <a:lnTo>
                    <a:pt x="205238" y="56642"/>
                  </a:lnTo>
                  <a:lnTo>
                    <a:pt x="207788" y="54154"/>
                  </a:lnTo>
                  <a:lnTo>
                    <a:pt x="207838" y="50068"/>
                  </a:lnTo>
                  <a:lnTo>
                    <a:pt x="202898" y="45004"/>
                  </a:lnTo>
                  <a:lnTo>
                    <a:pt x="198992" y="44915"/>
                  </a:lnTo>
                  <a:close/>
                </a:path>
                <a:path w="266065" h="641350">
                  <a:moveTo>
                    <a:pt x="205228" y="56652"/>
                  </a:moveTo>
                  <a:lnTo>
                    <a:pt x="202558" y="59165"/>
                  </a:lnTo>
                  <a:lnTo>
                    <a:pt x="202812" y="59165"/>
                  </a:lnTo>
                  <a:lnTo>
                    <a:pt x="205228" y="56652"/>
                  </a:lnTo>
                  <a:close/>
                </a:path>
                <a:path w="266065" h="641350">
                  <a:moveTo>
                    <a:pt x="258342" y="0"/>
                  </a:moveTo>
                  <a:lnTo>
                    <a:pt x="227495" y="22362"/>
                  </a:lnTo>
                  <a:lnTo>
                    <a:pt x="198992" y="44915"/>
                  </a:lnTo>
                  <a:lnTo>
                    <a:pt x="202898" y="45004"/>
                  </a:lnTo>
                  <a:lnTo>
                    <a:pt x="207692" y="49918"/>
                  </a:lnTo>
                  <a:lnTo>
                    <a:pt x="207788" y="54154"/>
                  </a:lnTo>
                  <a:lnTo>
                    <a:pt x="205228" y="56652"/>
                  </a:lnTo>
                  <a:lnTo>
                    <a:pt x="210174" y="52067"/>
                  </a:lnTo>
                  <a:lnTo>
                    <a:pt x="244045" y="24890"/>
                  </a:lnTo>
                  <a:lnTo>
                    <a:pt x="265019" y="9050"/>
                  </a:lnTo>
                  <a:lnTo>
                    <a:pt x="265528" y="5501"/>
                  </a:lnTo>
                  <a:lnTo>
                    <a:pt x="261812" y="539"/>
                  </a:lnTo>
                  <a:lnTo>
                    <a:pt x="258342" y="0"/>
                  </a:lnTo>
                  <a:close/>
                </a:path>
                <a:path w="266065" h="641350">
                  <a:moveTo>
                    <a:pt x="196321" y="47314"/>
                  </a:moveTo>
                  <a:lnTo>
                    <a:pt x="193713" y="49767"/>
                  </a:lnTo>
                  <a:lnTo>
                    <a:pt x="193709" y="49918"/>
                  </a:lnTo>
                  <a:lnTo>
                    <a:pt x="196321" y="47314"/>
                  </a:lnTo>
                  <a:close/>
                </a:path>
                <a:path w="266065" h="641350">
                  <a:moveTo>
                    <a:pt x="198888" y="44913"/>
                  </a:moveTo>
                  <a:lnTo>
                    <a:pt x="196321" y="47314"/>
                  </a:lnTo>
                  <a:lnTo>
                    <a:pt x="198893" y="45004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0474" y="5530032"/>
              <a:ext cx="500079" cy="20179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1013" y="5359833"/>
              <a:ext cx="974977" cy="94208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65486" y="3682014"/>
              <a:ext cx="571543" cy="25011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04349" y="3706289"/>
              <a:ext cx="502402" cy="24356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9584" y="281166"/>
              <a:ext cx="145847" cy="19812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18651" y="3242387"/>
              <a:ext cx="175670" cy="29188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862623" y="3353345"/>
              <a:ext cx="64769" cy="73025"/>
            </a:xfrm>
            <a:custGeom>
              <a:avLst/>
              <a:gdLst/>
              <a:ahLst/>
              <a:cxnLst/>
              <a:rect l="l" t="t" r="r" b="b"/>
              <a:pathLst>
                <a:path w="64770" h="73025">
                  <a:moveTo>
                    <a:pt x="61290" y="9906"/>
                  </a:moveTo>
                  <a:lnTo>
                    <a:pt x="59842" y="2438"/>
                  </a:lnTo>
                  <a:lnTo>
                    <a:pt x="56222" y="0"/>
                  </a:lnTo>
                  <a:lnTo>
                    <a:pt x="52044" y="812"/>
                  </a:lnTo>
                  <a:lnTo>
                    <a:pt x="13296" y="12458"/>
                  </a:lnTo>
                  <a:lnTo>
                    <a:pt x="11798" y="15252"/>
                  </a:lnTo>
                  <a:lnTo>
                    <a:pt x="13335" y="20358"/>
                  </a:lnTo>
                  <a:lnTo>
                    <a:pt x="15811" y="21856"/>
                  </a:lnTo>
                  <a:lnTo>
                    <a:pt x="58839" y="13512"/>
                  </a:lnTo>
                  <a:lnTo>
                    <a:pt x="61290" y="9906"/>
                  </a:lnTo>
                  <a:close/>
                </a:path>
                <a:path w="64770" h="73025">
                  <a:moveTo>
                    <a:pt x="64376" y="66548"/>
                  </a:moveTo>
                  <a:lnTo>
                    <a:pt x="62839" y="64592"/>
                  </a:lnTo>
                  <a:lnTo>
                    <a:pt x="31686" y="59537"/>
                  </a:lnTo>
                  <a:lnTo>
                    <a:pt x="33045" y="56997"/>
                  </a:lnTo>
                  <a:lnTo>
                    <a:pt x="32512" y="55206"/>
                  </a:lnTo>
                  <a:lnTo>
                    <a:pt x="31330" y="51320"/>
                  </a:lnTo>
                  <a:lnTo>
                    <a:pt x="28448" y="49695"/>
                  </a:lnTo>
                  <a:lnTo>
                    <a:pt x="11988" y="53886"/>
                  </a:lnTo>
                  <a:lnTo>
                    <a:pt x="5194" y="55537"/>
                  </a:lnTo>
                  <a:lnTo>
                    <a:pt x="2844" y="56083"/>
                  </a:lnTo>
                  <a:lnTo>
                    <a:pt x="2552" y="56197"/>
                  </a:lnTo>
                  <a:lnTo>
                    <a:pt x="2552" y="62979"/>
                  </a:lnTo>
                  <a:lnTo>
                    <a:pt x="2451" y="64960"/>
                  </a:lnTo>
                  <a:lnTo>
                    <a:pt x="2387" y="64592"/>
                  </a:lnTo>
                  <a:lnTo>
                    <a:pt x="2552" y="62979"/>
                  </a:lnTo>
                  <a:lnTo>
                    <a:pt x="2552" y="56197"/>
                  </a:lnTo>
                  <a:lnTo>
                    <a:pt x="1955" y="56337"/>
                  </a:lnTo>
                  <a:lnTo>
                    <a:pt x="1308" y="57404"/>
                  </a:lnTo>
                  <a:lnTo>
                    <a:pt x="825" y="57810"/>
                  </a:lnTo>
                  <a:lnTo>
                    <a:pt x="698" y="58381"/>
                  </a:lnTo>
                  <a:lnTo>
                    <a:pt x="0" y="59537"/>
                  </a:lnTo>
                  <a:lnTo>
                    <a:pt x="228" y="60553"/>
                  </a:lnTo>
                  <a:lnTo>
                    <a:pt x="355" y="59918"/>
                  </a:lnTo>
                  <a:lnTo>
                    <a:pt x="292" y="60794"/>
                  </a:lnTo>
                  <a:lnTo>
                    <a:pt x="1549" y="65976"/>
                  </a:lnTo>
                  <a:lnTo>
                    <a:pt x="228" y="60553"/>
                  </a:lnTo>
                  <a:lnTo>
                    <a:pt x="152" y="61798"/>
                  </a:lnTo>
                  <a:lnTo>
                    <a:pt x="228" y="62738"/>
                  </a:lnTo>
                  <a:lnTo>
                    <a:pt x="1371" y="66852"/>
                  </a:lnTo>
                  <a:lnTo>
                    <a:pt x="4419" y="67729"/>
                  </a:lnTo>
                  <a:lnTo>
                    <a:pt x="4775" y="67945"/>
                  </a:lnTo>
                  <a:lnTo>
                    <a:pt x="5067" y="67868"/>
                  </a:lnTo>
                  <a:lnTo>
                    <a:pt x="4699" y="67818"/>
                  </a:lnTo>
                  <a:lnTo>
                    <a:pt x="5105" y="67856"/>
                  </a:lnTo>
                  <a:lnTo>
                    <a:pt x="5270" y="67818"/>
                  </a:lnTo>
                  <a:lnTo>
                    <a:pt x="5105" y="67856"/>
                  </a:lnTo>
                  <a:lnTo>
                    <a:pt x="7975" y="68249"/>
                  </a:lnTo>
                  <a:lnTo>
                    <a:pt x="11290" y="68707"/>
                  </a:lnTo>
                  <a:lnTo>
                    <a:pt x="13195" y="68935"/>
                  </a:lnTo>
                  <a:lnTo>
                    <a:pt x="18478" y="69265"/>
                  </a:lnTo>
                  <a:lnTo>
                    <a:pt x="61976" y="72809"/>
                  </a:lnTo>
                  <a:lnTo>
                    <a:pt x="64008" y="71069"/>
                  </a:lnTo>
                  <a:lnTo>
                    <a:pt x="64376" y="66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23426" y="3284216"/>
              <a:ext cx="540456" cy="20945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51319" y="3419867"/>
              <a:ext cx="247530" cy="16816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15172" y="3647441"/>
              <a:ext cx="106481" cy="15004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8194" y="202854"/>
              <a:ext cx="2237676" cy="1484460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799" y="660063"/>
              <a:ext cx="807053" cy="2064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194" y="669126"/>
              <a:ext cx="36076" cy="1314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105" y="948078"/>
              <a:ext cx="1180966" cy="2252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332" y="1377733"/>
              <a:ext cx="878067" cy="1815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2540" y="1402422"/>
              <a:ext cx="227170" cy="1399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081" y="1751186"/>
              <a:ext cx="752787" cy="216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535" y="1769521"/>
              <a:ext cx="536426" cy="1654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592" y="2500714"/>
              <a:ext cx="1249710" cy="246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805" y="69875"/>
              <a:ext cx="160007" cy="2016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601" y="136776"/>
              <a:ext cx="52530" cy="496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463" y="92010"/>
              <a:ext cx="211883" cy="1551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6317" y="86010"/>
              <a:ext cx="157744" cy="144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6707" y="116014"/>
              <a:ext cx="123831" cy="968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6219" y="96343"/>
              <a:ext cx="166969" cy="1303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6177" y="58413"/>
              <a:ext cx="198042" cy="1684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4998" y="666664"/>
              <a:ext cx="369058" cy="1612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9630" y="2116628"/>
              <a:ext cx="2456664" cy="2185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5976" y="679054"/>
              <a:ext cx="282884" cy="1231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9226" y="168357"/>
              <a:ext cx="123208" cy="1076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06834" y="155925"/>
              <a:ext cx="124638" cy="1294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71449" y="192425"/>
              <a:ext cx="41910" cy="85725"/>
            </a:xfrm>
            <a:custGeom>
              <a:avLst/>
              <a:gdLst/>
              <a:ahLst/>
              <a:cxnLst/>
              <a:rect l="l" t="t" r="r" b="b"/>
              <a:pathLst>
                <a:path w="41910" h="85725">
                  <a:moveTo>
                    <a:pt x="3599" y="23247"/>
                  </a:moveTo>
                  <a:lnTo>
                    <a:pt x="2371" y="26689"/>
                  </a:lnTo>
                  <a:lnTo>
                    <a:pt x="1847" y="34575"/>
                  </a:lnTo>
                  <a:lnTo>
                    <a:pt x="1281" y="41991"/>
                  </a:lnTo>
                  <a:lnTo>
                    <a:pt x="682" y="51568"/>
                  </a:lnTo>
                  <a:lnTo>
                    <a:pt x="309" y="61158"/>
                  </a:lnTo>
                  <a:lnTo>
                    <a:pt x="105" y="70755"/>
                  </a:lnTo>
                  <a:lnTo>
                    <a:pt x="0" y="83005"/>
                  </a:lnTo>
                  <a:lnTo>
                    <a:pt x="2141" y="85170"/>
                  </a:lnTo>
                  <a:lnTo>
                    <a:pt x="7265" y="85197"/>
                  </a:lnTo>
                  <a:lnTo>
                    <a:pt x="9344" y="83337"/>
                  </a:lnTo>
                  <a:lnTo>
                    <a:pt x="10701" y="70755"/>
                  </a:lnTo>
                  <a:lnTo>
                    <a:pt x="11821" y="61158"/>
                  </a:lnTo>
                  <a:lnTo>
                    <a:pt x="12883" y="52795"/>
                  </a:lnTo>
                  <a:lnTo>
                    <a:pt x="14213" y="43465"/>
                  </a:lnTo>
                  <a:lnTo>
                    <a:pt x="15187" y="37047"/>
                  </a:lnTo>
                  <a:lnTo>
                    <a:pt x="16052" y="30370"/>
                  </a:lnTo>
                  <a:lnTo>
                    <a:pt x="16221" y="29865"/>
                  </a:lnTo>
                  <a:lnTo>
                    <a:pt x="12726" y="29865"/>
                  </a:lnTo>
                  <a:lnTo>
                    <a:pt x="5466" y="27233"/>
                  </a:lnTo>
                  <a:lnTo>
                    <a:pt x="3599" y="23247"/>
                  </a:lnTo>
                  <a:close/>
                </a:path>
                <a:path w="41910" h="85725">
                  <a:moveTo>
                    <a:pt x="10078" y="14140"/>
                  </a:moveTo>
                  <a:lnTo>
                    <a:pt x="6190" y="16043"/>
                  </a:lnTo>
                  <a:lnTo>
                    <a:pt x="3599" y="23247"/>
                  </a:lnTo>
                  <a:lnTo>
                    <a:pt x="5466" y="27233"/>
                  </a:lnTo>
                  <a:lnTo>
                    <a:pt x="12726" y="29865"/>
                  </a:lnTo>
                  <a:lnTo>
                    <a:pt x="16736" y="27988"/>
                  </a:lnTo>
                  <a:lnTo>
                    <a:pt x="18122" y="24152"/>
                  </a:lnTo>
                  <a:lnTo>
                    <a:pt x="19320" y="20496"/>
                  </a:lnTo>
                  <a:lnTo>
                    <a:pt x="17902" y="17664"/>
                  </a:lnTo>
                  <a:lnTo>
                    <a:pt x="15944" y="17664"/>
                  </a:lnTo>
                  <a:lnTo>
                    <a:pt x="11647" y="14662"/>
                  </a:lnTo>
                  <a:lnTo>
                    <a:pt x="10078" y="14140"/>
                  </a:lnTo>
                  <a:close/>
                </a:path>
                <a:path w="41910" h="85725">
                  <a:moveTo>
                    <a:pt x="18112" y="24184"/>
                  </a:moveTo>
                  <a:lnTo>
                    <a:pt x="16736" y="27988"/>
                  </a:lnTo>
                  <a:lnTo>
                    <a:pt x="12726" y="29865"/>
                  </a:lnTo>
                  <a:lnTo>
                    <a:pt x="16221" y="29865"/>
                  </a:lnTo>
                  <a:lnTo>
                    <a:pt x="18112" y="24184"/>
                  </a:lnTo>
                  <a:close/>
                </a:path>
                <a:path w="41910" h="85725">
                  <a:moveTo>
                    <a:pt x="19320" y="20496"/>
                  </a:moveTo>
                  <a:lnTo>
                    <a:pt x="18122" y="24152"/>
                  </a:lnTo>
                  <a:lnTo>
                    <a:pt x="19286" y="20657"/>
                  </a:lnTo>
                  <a:lnTo>
                    <a:pt x="19320" y="20496"/>
                  </a:lnTo>
                  <a:close/>
                </a:path>
                <a:path w="41910" h="85725">
                  <a:moveTo>
                    <a:pt x="4920" y="19548"/>
                  </a:moveTo>
                  <a:lnTo>
                    <a:pt x="3589" y="23224"/>
                  </a:lnTo>
                  <a:lnTo>
                    <a:pt x="4920" y="19548"/>
                  </a:lnTo>
                  <a:close/>
                </a:path>
                <a:path w="41910" h="85725">
                  <a:moveTo>
                    <a:pt x="23673" y="13797"/>
                  </a:moveTo>
                  <a:lnTo>
                    <a:pt x="26201" y="14309"/>
                  </a:lnTo>
                  <a:lnTo>
                    <a:pt x="29312" y="15331"/>
                  </a:lnTo>
                  <a:lnTo>
                    <a:pt x="31786" y="20657"/>
                  </a:lnTo>
                  <a:lnTo>
                    <a:pt x="34977" y="21824"/>
                  </a:lnTo>
                  <a:lnTo>
                    <a:pt x="40134" y="19430"/>
                  </a:lnTo>
                  <a:lnTo>
                    <a:pt x="41283" y="16776"/>
                  </a:lnTo>
                  <a:lnTo>
                    <a:pt x="41336" y="16562"/>
                  </a:lnTo>
                  <a:lnTo>
                    <a:pt x="40621" y="14396"/>
                  </a:lnTo>
                  <a:lnTo>
                    <a:pt x="27056" y="14396"/>
                  </a:lnTo>
                  <a:lnTo>
                    <a:pt x="23673" y="13797"/>
                  </a:lnTo>
                  <a:close/>
                </a:path>
                <a:path w="41910" h="85725">
                  <a:moveTo>
                    <a:pt x="22384" y="13698"/>
                  </a:moveTo>
                  <a:lnTo>
                    <a:pt x="20135" y="16920"/>
                  </a:lnTo>
                  <a:lnTo>
                    <a:pt x="17742" y="17345"/>
                  </a:lnTo>
                  <a:lnTo>
                    <a:pt x="19320" y="20496"/>
                  </a:lnTo>
                  <a:lnTo>
                    <a:pt x="20501" y="16776"/>
                  </a:lnTo>
                  <a:lnTo>
                    <a:pt x="22384" y="13698"/>
                  </a:lnTo>
                  <a:close/>
                </a:path>
                <a:path w="41910" h="85725">
                  <a:moveTo>
                    <a:pt x="6194" y="16033"/>
                  </a:moveTo>
                  <a:lnTo>
                    <a:pt x="4920" y="19548"/>
                  </a:lnTo>
                  <a:lnTo>
                    <a:pt x="6194" y="16033"/>
                  </a:lnTo>
                  <a:close/>
                </a:path>
                <a:path w="41910" h="85725">
                  <a:moveTo>
                    <a:pt x="11647" y="14662"/>
                  </a:moveTo>
                  <a:lnTo>
                    <a:pt x="15944" y="17664"/>
                  </a:lnTo>
                  <a:lnTo>
                    <a:pt x="17742" y="17345"/>
                  </a:lnTo>
                  <a:lnTo>
                    <a:pt x="17350" y="16562"/>
                  </a:lnTo>
                  <a:lnTo>
                    <a:pt x="11647" y="14662"/>
                  </a:lnTo>
                  <a:close/>
                </a:path>
                <a:path w="41910" h="85725">
                  <a:moveTo>
                    <a:pt x="17742" y="17345"/>
                  </a:moveTo>
                  <a:lnTo>
                    <a:pt x="15944" y="17664"/>
                  </a:lnTo>
                  <a:lnTo>
                    <a:pt x="17902" y="17664"/>
                  </a:lnTo>
                  <a:lnTo>
                    <a:pt x="17742" y="17345"/>
                  </a:lnTo>
                  <a:close/>
                </a:path>
                <a:path w="41910" h="85725">
                  <a:moveTo>
                    <a:pt x="17227" y="2437"/>
                  </a:moveTo>
                  <a:lnTo>
                    <a:pt x="13275" y="3262"/>
                  </a:lnTo>
                  <a:lnTo>
                    <a:pt x="9113" y="9221"/>
                  </a:lnTo>
                  <a:lnTo>
                    <a:pt x="9857" y="13412"/>
                  </a:lnTo>
                  <a:lnTo>
                    <a:pt x="11647" y="14662"/>
                  </a:lnTo>
                  <a:lnTo>
                    <a:pt x="17350" y="16562"/>
                  </a:lnTo>
                  <a:lnTo>
                    <a:pt x="17742" y="17345"/>
                  </a:lnTo>
                  <a:lnTo>
                    <a:pt x="20135" y="16920"/>
                  </a:lnTo>
                  <a:lnTo>
                    <a:pt x="22520" y="13476"/>
                  </a:lnTo>
                  <a:lnTo>
                    <a:pt x="19714" y="12616"/>
                  </a:lnTo>
                  <a:lnTo>
                    <a:pt x="17894" y="9166"/>
                  </a:lnTo>
                  <a:lnTo>
                    <a:pt x="19538" y="3851"/>
                  </a:lnTo>
                  <a:lnTo>
                    <a:pt x="17227" y="2437"/>
                  </a:lnTo>
                  <a:close/>
                </a:path>
                <a:path w="41910" h="85725">
                  <a:moveTo>
                    <a:pt x="13275" y="3262"/>
                  </a:moveTo>
                  <a:lnTo>
                    <a:pt x="8411" y="10224"/>
                  </a:lnTo>
                  <a:lnTo>
                    <a:pt x="6576" y="14979"/>
                  </a:lnTo>
                  <a:lnTo>
                    <a:pt x="6194" y="16033"/>
                  </a:lnTo>
                  <a:lnTo>
                    <a:pt x="10078" y="14140"/>
                  </a:lnTo>
                  <a:lnTo>
                    <a:pt x="10899" y="14140"/>
                  </a:lnTo>
                  <a:lnTo>
                    <a:pt x="9857" y="13412"/>
                  </a:lnTo>
                  <a:lnTo>
                    <a:pt x="9113" y="9221"/>
                  </a:lnTo>
                  <a:lnTo>
                    <a:pt x="13275" y="3262"/>
                  </a:lnTo>
                  <a:close/>
                </a:path>
                <a:path w="41910" h="85725">
                  <a:moveTo>
                    <a:pt x="10899" y="14140"/>
                  </a:moveTo>
                  <a:lnTo>
                    <a:pt x="10078" y="14140"/>
                  </a:lnTo>
                  <a:lnTo>
                    <a:pt x="11647" y="14662"/>
                  </a:lnTo>
                  <a:lnTo>
                    <a:pt x="10899" y="14140"/>
                  </a:lnTo>
                  <a:close/>
                </a:path>
                <a:path w="41910" h="85725">
                  <a:moveTo>
                    <a:pt x="23354" y="849"/>
                  </a:moveTo>
                  <a:lnTo>
                    <a:pt x="19904" y="2669"/>
                  </a:lnTo>
                  <a:lnTo>
                    <a:pt x="19538" y="3851"/>
                  </a:lnTo>
                  <a:lnTo>
                    <a:pt x="23426" y="6230"/>
                  </a:lnTo>
                  <a:lnTo>
                    <a:pt x="24422" y="10368"/>
                  </a:lnTo>
                  <a:lnTo>
                    <a:pt x="22520" y="13476"/>
                  </a:lnTo>
                  <a:lnTo>
                    <a:pt x="23359" y="13733"/>
                  </a:lnTo>
                  <a:lnTo>
                    <a:pt x="27056" y="14396"/>
                  </a:lnTo>
                  <a:lnTo>
                    <a:pt x="30252" y="12162"/>
                  </a:lnTo>
                  <a:lnTo>
                    <a:pt x="31379" y="5811"/>
                  </a:lnTo>
                  <a:lnTo>
                    <a:pt x="29635" y="2872"/>
                  </a:lnTo>
                  <a:lnTo>
                    <a:pt x="26663" y="1873"/>
                  </a:lnTo>
                  <a:lnTo>
                    <a:pt x="23354" y="849"/>
                  </a:lnTo>
                  <a:close/>
                </a:path>
                <a:path w="41910" h="85725">
                  <a:moveTo>
                    <a:pt x="26663" y="1873"/>
                  </a:moveTo>
                  <a:lnTo>
                    <a:pt x="29635" y="2872"/>
                  </a:lnTo>
                  <a:lnTo>
                    <a:pt x="31379" y="5811"/>
                  </a:lnTo>
                  <a:lnTo>
                    <a:pt x="30252" y="12162"/>
                  </a:lnTo>
                  <a:lnTo>
                    <a:pt x="27056" y="14396"/>
                  </a:lnTo>
                  <a:lnTo>
                    <a:pt x="40621" y="14396"/>
                  </a:lnTo>
                  <a:lnTo>
                    <a:pt x="38403" y="7684"/>
                  </a:lnTo>
                  <a:lnTo>
                    <a:pt x="32760" y="3760"/>
                  </a:lnTo>
                  <a:lnTo>
                    <a:pt x="26663" y="1873"/>
                  </a:lnTo>
                  <a:close/>
                </a:path>
                <a:path w="41910" h="85725">
                  <a:moveTo>
                    <a:pt x="23135" y="13665"/>
                  </a:moveTo>
                  <a:lnTo>
                    <a:pt x="22815" y="13665"/>
                  </a:lnTo>
                  <a:lnTo>
                    <a:pt x="23673" y="13797"/>
                  </a:lnTo>
                  <a:lnTo>
                    <a:pt x="23135" y="13665"/>
                  </a:lnTo>
                  <a:close/>
                </a:path>
                <a:path w="41910" h="85725">
                  <a:moveTo>
                    <a:pt x="22520" y="13476"/>
                  </a:moveTo>
                  <a:lnTo>
                    <a:pt x="22384" y="13698"/>
                  </a:lnTo>
                  <a:lnTo>
                    <a:pt x="22815" y="13665"/>
                  </a:lnTo>
                  <a:lnTo>
                    <a:pt x="23135" y="13665"/>
                  </a:lnTo>
                  <a:lnTo>
                    <a:pt x="22520" y="13476"/>
                  </a:lnTo>
                  <a:close/>
                </a:path>
                <a:path w="41910" h="85725">
                  <a:moveTo>
                    <a:pt x="19538" y="3851"/>
                  </a:moveTo>
                  <a:lnTo>
                    <a:pt x="17894" y="9166"/>
                  </a:lnTo>
                  <a:lnTo>
                    <a:pt x="19714" y="12616"/>
                  </a:lnTo>
                  <a:lnTo>
                    <a:pt x="22520" y="13476"/>
                  </a:lnTo>
                  <a:lnTo>
                    <a:pt x="24422" y="10368"/>
                  </a:lnTo>
                  <a:lnTo>
                    <a:pt x="23426" y="6230"/>
                  </a:lnTo>
                  <a:lnTo>
                    <a:pt x="19538" y="3851"/>
                  </a:lnTo>
                  <a:close/>
                </a:path>
                <a:path w="41910" h="85725">
                  <a:moveTo>
                    <a:pt x="20345" y="2437"/>
                  </a:moveTo>
                  <a:lnTo>
                    <a:pt x="17227" y="2437"/>
                  </a:lnTo>
                  <a:lnTo>
                    <a:pt x="19538" y="3851"/>
                  </a:lnTo>
                  <a:lnTo>
                    <a:pt x="19904" y="2669"/>
                  </a:lnTo>
                  <a:lnTo>
                    <a:pt x="20345" y="2437"/>
                  </a:lnTo>
                  <a:close/>
                </a:path>
                <a:path w="41910" h="85725">
                  <a:moveTo>
                    <a:pt x="21089" y="0"/>
                  </a:moveTo>
                  <a:lnTo>
                    <a:pt x="14819" y="1051"/>
                  </a:lnTo>
                  <a:lnTo>
                    <a:pt x="13275" y="3262"/>
                  </a:lnTo>
                  <a:lnTo>
                    <a:pt x="17227" y="2437"/>
                  </a:lnTo>
                  <a:lnTo>
                    <a:pt x="20345" y="2437"/>
                  </a:lnTo>
                  <a:lnTo>
                    <a:pt x="23354" y="849"/>
                  </a:lnTo>
                  <a:lnTo>
                    <a:pt x="23617" y="849"/>
                  </a:lnTo>
                  <a:lnTo>
                    <a:pt x="21089" y="0"/>
                  </a:lnTo>
                  <a:close/>
                </a:path>
                <a:path w="41910" h="85725">
                  <a:moveTo>
                    <a:pt x="23617" y="849"/>
                  </a:moveTo>
                  <a:lnTo>
                    <a:pt x="23354" y="849"/>
                  </a:lnTo>
                  <a:lnTo>
                    <a:pt x="26663" y="1873"/>
                  </a:lnTo>
                  <a:lnTo>
                    <a:pt x="23617" y="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75437" y="151259"/>
              <a:ext cx="1383537" cy="14046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50475" y="996030"/>
              <a:ext cx="391122" cy="1643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05757" y="996963"/>
              <a:ext cx="256932" cy="1383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41598" y="1337880"/>
              <a:ext cx="305966" cy="1609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3638" y="1330209"/>
              <a:ext cx="283971" cy="1572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66789" y="57585"/>
              <a:ext cx="1226036" cy="4432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05222" y="1699541"/>
              <a:ext cx="601715" cy="1794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24208" y="2540678"/>
              <a:ext cx="373604" cy="16994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76540" y="2537618"/>
              <a:ext cx="272884" cy="1425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73164" y="618539"/>
              <a:ext cx="710501" cy="205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55500" y="966251"/>
              <a:ext cx="262806" cy="1603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90694" y="904327"/>
              <a:ext cx="491883" cy="1801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41764" y="1766622"/>
              <a:ext cx="258132" cy="1614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54336" y="1274164"/>
              <a:ext cx="2694856" cy="19758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089597" y="2132973"/>
              <a:ext cx="296034" cy="24883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090" y="2102441"/>
              <a:ext cx="267970" cy="340995"/>
            </a:xfrm>
            <a:custGeom>
              <a:avLst/>
              <a:gdLst/>
              <a:ahLst/>
              <a:cxnLst/>
              <a:rect l="l" t="t" r="r" b="b"/>
              <a:pathLst>
                <a:path w="267970" h="340994">
                  <a:moveTo>
                    <a:pt x="184078" y="325914"/>
                  </a:moveTo>
                  <a:lnTo>
                    <a:pt x="184151" y="326224"/>
                  </a:lnTo>
                  <a:lnTo>
                    <a:pt x="177381" y="337171"/>
                  </a:lnTo>
                  <a:lnTo>
                    <a:pt x="170199" y="338863"/>
                  </a:lnTo>
                  <a:lnTo>
                    <a:pt x="171777" y="339840"/>
                  </a:lnTo>
                  <a:lnTo>
                    <a:pt x="180658" y="340690"/>
                  </a:lnTo>
                  <a:lnTo>
                    <a:pt x="193391" y="330525"/>
                  </a:lnTo>
                  <a:lnTo>
                    <a:pt x="194604" y="326584"/>
                  </a:lnTo>
                  <a:lnTo>
                    <a:pt x="189915" y="326584"/>
                  </a:lnTo>
                  <a:lnTo>
                    <a:pt x="184078" y="325914"/>
                  </a:lnTo>
                  <a:close/>
                </a:path>
                <a:path w="267970" h="340994">
                  <a:moveTo>
                    <a:pt x="167421" y="337145"/>
                  </a:moveTo>
                  <a:lnTo>
                    <a:pt x="170199" y="338863"/>
                  </a:lnTo>
                  <a:lnTo>
                    <a:pt x="167421" y="337145"/>
                  </a:lnTo>
                  <a:close/>
                </a:path>
                <a:path w="267970" h="340994">
                  <a:moveTo>
                    <a:pt x="165901" y="313212"/>
                  </a:moveTo>
                  <a:lnTo>
                    <a:pt x="160082" y="317748"/>
                  </a:lnTo>
                  <a:lnTo>
                    <a:pt x="158732" y="328654"/>
                  </a:lnTo>
                  <a:lnTo>
                    <a:pt x="160855" y="333084"/>
                  </a:lnTo>
                  <a:lnTo>
                    <a:pt x="170199" y="338863"/>
                  </a:lnTo>
                  <a:lnTo>
                    <a:pt x="177381" y="337171"/>
                  </a:lnTo>
                  <a:lnTo>
                    <a:pt x="184151" y="326224"/>
                  </a:lnTo>
                  <a:lnTo>
                    <a:pt x="184078" y="325914"/>
                  </a:lnTo>
                  <a:lnTo>
                    <a:pt x="176615" y="325057"/>
                  </a:lnTo>
                  <a:lnTo>
                    <a:pt x="171762" y="318946"/>
                  </a:lnTo>
                  <a:lnTo>
                    <a:pt x="172210" y="315038"/>
                  </a:lnTo>
                  <a:lnTo>
                    <a:pt x="172288" y="314003"/>
                  </a:lnTo>
                  <a:lnTo>
                    <a:pt x="165901" y="313212"/>
                  </a:lnTo>
                  <a:close/>
                </a:path>
                <a:path w="267970" h="340994">
                  <a:moveTo>
                    <a:pt x="143765" y="289235"/>
                  </a:moveTo>
                  <a:lnTo>
                    <a:pt x="148426" y="293555"/>
                  </a:lnTo>
                  <a:lnTo>
                    <a:pt x="148693" y="300644"/>
                  </a:lnTo>
                  <a:lnTo>
                    <a:pt x="140278" y="309718"/>
                  </a:lnTo>
                  <a:lnTo>
                    <a:pt x="133226" y="309985"/>
                  </a:lnTo>
                  <a:lnTo>
                    <a:pt x="139440" y="315573"/>
                  </a:lnTo>
                  <a:lnTo>
                    <a:pt x="160854" y="333083"/>
                  </a:lnTo>
                  <a:lnTo>
                    <a:pt x="158732" y="328654"/>
                  </a:lnTo>
                  <a:lnTo>
                    <a:pt x="160082" y="317748"/>
                  </a:lnTo>
                  <a:lnTo>
                    <a:pt x="165901" y="313212"/>
                  </a:lnTo>
                  <a:lnTo>
                    <a:pt x="172397" y="313212"/>
                  </a:lnTo>
                  <a:lnTo>
                    <a:pt x="172421" y="313037"/>
                  </a:lnTo>
                  <a:lnTo>
                    <a:pt x="148601" y="293555"/>
                  </a:lnTo>
                  <a:lnTo>
                    <a:pt x="143765" y="289235"/>
                  </a:lnTo>
                  <a:close/>
                </a:path>
                <a:path w="267970" h="340994">
                  <a:moveTo>
                    <a:pt x="180050" y="300327"/>
                  </a:moveTo>
                  <a:lnTo>
                    <a:pt x="173715" y="304885"/>
                  </a:lnTo>
                  <a:lnTo>
                    <a:pt x="172538" y="312182"/>
                  </a:lnTo>
                  <a:lnTo>
                    <a:pt x="172438" y="313047"/>
                  </a:lnTo>
                  <a:lnTo>
                    <a:pt x="176836" y="315573"/>
                  </a:lnTo>
                  <a:lnTo>
                    <a:pt x="182459" y="319043"/>
                  </a:lnTo>
                  <a:lnTo>
                    <a:pt x="184078" y="325914"/>
                  </a:lnTo>
                  <a:lnTo>
                    <a:pt x="189915" y="326584"/>
                  </a:lnTo>
                  <a:lnTo>
                    <a:pt x="195889" y="322068"/>
                  </a:lnTo>
                  <a:lnTo>
                    <a:pt x="198008" y="308802"/>
                  </a:lnTo>
                  <a:lnTo>
                    <a:pt x="193487" y="302519"/>
                  </a:lnTo>
                  <a:lnTo>
                    <a:pt x="180050" y="300327"/>
                  </a:lnTo>
                  <a:close/>
                </a:path>
                <a:path w="267970" h="340994">
                  <a:moveTo>
                    <a:pt x="195889" y="322068"/>
                  </a:moveTo>
                  <a:lnTo>
                    <a:pt x="189915" y="326584"/>
                  </a:lnTo>
                  <a:lnTo>
                    <a:pt x="194604" y="326584"/>
                  </a:lnTo>
                  <a:lnTo>
                    <a:pt x="195770" y="322797"/>
                  </a:lnTo>
                  <a:lnTo>
                    <a:pt x="195889" y="322068"/>
                  </a:lnTo>
                  <a:close/>
                </a:path>
                <a:path w="267970" h="340994">
                  <a:moveTo>
                    <a:pt x="172438" y="313047"/>
                  </a:moveTo>
                  <a:lnTo>
                    <a:pt x="171899" y="317748"/>
                  </a:lnTo>
                  <a:lnTo>
                    <a:pt x="171838" y="319043"/>
                  </a:lnTo>
                  <a:lnTo>
                    <a:pt x="176615" y="325057"/>
                  </a:lnTo>
                  <a:lnTo>
                    <a:pt x="184078" y="325914"/>
                  </a:lnTo>
                  <a:lnTo>
                    <a:pt x="182459" y="319043"/>
                  </a:lnTo>
                  <a:lnTo>
                    <a:pt x="176645" y="315455"/>
                  </a:lnTo>
                  <a:lnTo>
                    <a:pt x="172438" y="313047"/>
                  </a:lnTo>
                  <a:close/>
                </a:path>
                <a:path w="267970" h="340994">
                  <a:moveTo>
                    <a:pt x="198008" y="308802"/>
                  </a:moveTo>
                  <a:lnTo>
                    <a:pt x="196950" y="315568"/>
                  </a:lnTo>
                  <a:lnTo>
                    <a:pt x="197935" y="309530"/>
                  </a:lnTo>
                  <a:lnTo>
                    <a:pt x="198008" y="308802"/>
                  </a:lnTo>
                  <a:close/>
                </a:path>
                <a:path w="267970" h="340994">
                  <a:moveTo>
                    <a:pt x="172397" y="313212"/>
                  </a:moveTo>
                  <a:lnTo>
                    <a:pt x="165901" y="313212"/>
                  </a:lnTo>
                  <a:lnTo>
                    <a:pt x="172288" y="314003"/>
                  </a:lnTo>
                  <a:lnTo>
                    <a:pt x="172397" y="313212"/>
                  </a:lnTo>
                  <a:close/>
                </a:path>
                <a:path w="267970" h="340994">
                  <a:moveTo>
                    <a:pt x="172421" y="313037"/>
                  </a:moveTo>
                  <a:lnTo>
                    <a:pt x="172285" y="314026"/>
                  </a:lnTo>
                  <a:lnTo>
                    <a:pt x="172421" y="313037"/>
                  </a:lnTo>
                  <a:close/>
                </a:path>
                <a:path w="267970" h="340994">
                  <a:moveTo>
                    <a:pt x="178123" y="266982"/>
                  </a:moveTo>
                  <a:lnTo>
                    <a:pt x="175268" y="289452"/>
                  </a:lnTo>
                  <a:lnTo>
                    <a:pt x="172538" y="312182"/>
                  </a:lnTo>
                  <a:lnTo>
                    <a:pt x="173715" y="304885"/>
                  </a:lnTo>
                  <a:lnTo>
                    <a:pt x="180050" y="300327"/>
                  </a:lnTo>
                  <a:lnTo>
                    <a:pt x="199307" y="300327"/>
                  </a:lnTo>
                  <a:lnTo>
                    <a:pt x="200913" y="289235"/>
                  </a:lnTo>
                  <a:lnTo>
                    <a:pt x="202827" y="275210"/>
                  </a:lnTo>
                  <a:lnTo>
                    <a:pt x="197073" y="275210"/>
                  </a:lnTo>
                  <a:lnTo>
                    <a:pt x="183060" y="273391"/>
                  </a:lnTo>
                  <a:lnTo>
                    <a:pt x="178123" y="266982"/>
                  </a:lnTo>
                  <a:close/>
                </a:path>
                <a:path w="267970" h="340994">
                  <a:moveTo>
                    <a:pt x="128652" y="305779"/>
                  </a:moveTo>
                  <a:lnTo>
                    <a:pt x="133189" y="309986"/>
                  </a:lnTo>
                  <a:lnTo>
                    <a:pt x="128652" y="305779"/>
                  </a:lnTo>
                  <a:close/>
                </a:path>
                <a:path w="267970" h="340994">
                  <a:moveTo>
                    <a:pt x="139175" y="285098"/>
                  </a:moveTo>
                  <a:lnTo>
                    <a:pt x="132090" y="285466"/>
                  </a:lnTo>
                  <a:lnTo>
                    <a:pt x="123847" y="294613"/>
                  </a:lnTo>
                  <a:lnTo>
                    <a:pt x="124157" y="301525"/>
                  </a:lnTo>
                  <a:lnTo>
                    <a:pt x="128652" y="305779"/>
                  </a:lnTo>
                  <a:lnTo>
                    <a:pt x="133226" y="309985"/>
                  </a:lnTo>
                  <a:lnTo>
                    <a:pt x="140278" y="309718"/>
                  </a:lnTo>
                  <a:lnTo>
                    <a:pt x="148693" y="300644"/>
                  </a:lnTo>
                  <a:lnTo>
                    <a:pt x="148426" y="293555"/>
                  </a:lnTo>
                  <a:lnTo>
                    <a:pt x="143765" y="289235"/>
                  </a:lnTo>
                  <a:lnTo>
                    <a:pt x="139175" y="285098"/>
                  </a:lnTo>
                  <a:close/>
                </a:path>
                <a:path w="267970" h="340994">
                  <a:moveTo>
                    <a:pt x="199307" y="300327"/>
                  </a:moveTo>
                  <a:lnTo>
                    <a:pt x="180050" y="300327"/>
                  </a:lnTo>
                  <a:lnTo>
                    <a:pt x="193491" y="302524"/>
                  </a:lnTo>
                  <a:lnTo>
                    <a:pt x="198008" y="308802"/>
                  </a:lnTo>
                  <a:lnTo>
                    <a:pt x="199307" y="300327"/>
                  </a:lnTo>
                  <a:close/>
                </a:path>
                <a:path w="267970" h="340994">
                  <a:moveTo>
                    <a:pt x="124157" y="301525"/>
                  </a:moveTo>
                  <a:lnTo>
                    <a:pt x="128652" y="305779"/>
                  </a:lnTo>
                  <a:lnTo>
                    <a:pt x="124157" y="301525"/>
                  </a:lnTo>
                  <a:close/>
                </a:path>
                <a:path w="267970" h="340994">
                  <a:moveTo>
                    <a:pt x="83719" y="261197"/>
                  </a:moveTo>
                  <a:lnTo>
                    <a:pt x="91557" y="269394"/>
                  </a:lnTo>
                  <a:lnTo>
                    <a:pt x="103712" y="281736"/>
                  </a:lnTo>
                  <a:lnTo>
                    <a:pt x="116070" y="293874"/>
                  </a:lnTo>
                  <a:lnTo>
                    <a:pt x="124157" y="301525"/>
                  </a:lnTo>
                  <a:lnTo>
                    <a:pt x="123847" y="294613"/>
                  </a:lnTo>
                  <a:lnTo>
                    <a:pt x="132090" y="285466"/>
                  </a:lnTo>
                  <a:lnTo>
                    <a:pt x="139175" y="285098"/>
                  </a:lnTo>
                  <a:lnTo>
                    <a:pt x="131299" y="277764"/>
                  </a:lnTo>
                  <a:lnTo>
                    <a:pt x="119050" y="266048"/>
                  </a:lnTo>
                  <a:lnTo>
                    <a:pt x="114347" y="261392"/>
                  </a:lnTo>
                  <a:lnTo>
                    <a:pt x="90469" y="261392"/>
                  </a:lnTo>
                  <a:lnTo>
                    <a:pt x="83719" y="261197"/>
                  </a:lnTo>
                  <a:close/>
                </a:path>
                <a:path w="267970" h="340994">
                  <a:moveTo>
                    <a:pt x="139269" y="285098"/>
                  </a:moveTo>
                  <a:lnTo>
                    <a:pt x="143765" y="289235"/>
                  </a:lnTo>
                  <a:lnTo>
                    <a:pt x="139269" y="285098"/>
                  </a:lnTo>
                  <a:close/>
                </a:path>
                <a:path w="267970" h="340994">
                  <a:moveTo>
                    <a:pt x="186369" y="248003"/>
                  </a:moveTo>
                  <a:lnTo>
                    <a:pt x="180116" y="252808"/>
                  </a:lnTo>
                  <a:lnTo>
                    <a:pt x="179034" y="259962"/>
                  </a:lnTo>
                  <a:lnTo>
                    <a:pt x="178123" y="266982"/>
                  </a:lnTo>
                  <a:lnTo>
                    <a:pt x="183060" y="273391"/>
                  </a:lnTo>
                  <a:lnTo>
                    <a:pt x="197073" y="275210"/>
                  </a:lnTo>
                  <a:lnTo>
                    <a:pt x="203476" y="270283"/>
                  </a:lnTo>
                  <a:lnTo>
                    <a:pt x="205323" y="256263"/>
                  </a:lnTo>
                  <a:lnTo>
                    <a:pt x="200386" y="249838"/>
                  </a:lnTo>
                  <a:lnTo>
                    <a:pt x="186369" y="248003"/>
                  </a:lnTo>
                  <a:close/>
                </a:path>
                <a:path w="267970" h="340994">
                  <a:moveTo>
                    <a:pt x="203476" y="270283"/>
                  </a:moveTo>
                  <a:lnTo>
                    <a:pt x="197073" y="275210"/>
                  </a:lnTo>
                  <a:lnTo>
                    <a:pt x="202827" y="275210"/>
                  </a:lnTo>
                  <a:lnTo>
                    <a:pt x="203476" y="270283"/>
                  </a:lnTo>
                  <a:close/>
                </a:path>
                <a:path w="267970" h="340994">
                  <a:moveTo>
                    <a:pt x="206902" y="248003"/>
                  </a:moveTo>
                  <a:lnTo>
                    <a:pt x="186369" y="248003"/>
                  </a:lnTo>
                  <a:lnTo>
                    <a:pt x="200386" y="249838"/>
                  </a:lnTo>
                  <a:lnTo>
                    <a:pt x="205323" y="256263"/>
                  </a:lnTo>
                  <a:lnTo>
                    <a:pt x="203476" y="270283"/>
                  </a:lnTo>
                  <a:lnTo>
                    <a:pt x="204406" y="263269"/>
                  </a:lnTo>
                  <a:lnTo>
                    <a:pt x="205702" y="254614"/>
                  </a:lnTo>
                  <a:lnTo>
                    <a:pt x="206902" y="248003"/>
                  </a:lnTo>
                  <a:close/>
                </a:path>
                <a:path w="267970" h="340994">
                  <a:moveTo>
                    <a:pt x="84202" y="237633"/>
                  </a:moveTo>
                  <a:lnTo>
                    <a:pt x="75699" y="245855"/>
                  </a:lnTo>
                  <a:lnTo>
                    <a:pt x="75572" y="252592"/>
                  </a:lnTo>
                  <a:lnTo>
                    <a:pt x="79586" y="256875"/>
                  </a:lnTo>
                  <a:lnTo>
                    <a:pt x="83719" y="261197"/>
                  </a:lnTo>
                  <a:lnTo>
                    <a:pt x="90469" y="261392"/>
                  </a:lnTo>
                  <a:lnTo>
                    <a:pt x="99109" y="253240"/>
                  </a:lnTo>
                  <a:lnTo>
                    <a:pt x="99306" y="246433"/>
                  </a:lnTo>
                  <a:lnTo>
                    <a:pt x="95140" y="242018"/>
                  </a:lnTo>
                  <a:lnTo>
                    <a:pt x="91011" y="237749"/>
                  </a:lnTo>
                  <a:lnTo>
                    <a:pt x="84202" y="237633"/>
                  </a:lnTo>
                  <a:close/>
                </a:path>
                <a:path w="267970" h="340994">
                  <a:moveTo>
                    <a:pt x="95140" y="242018"/>
                  </a:moveTo>
                  <a:lnTo>
                    <a:pt x="99306" y="246433"/>
                  </a:lnTo>
                  <a:lnTo>
                    <a:pt x="99109" y="253240"/>
                  </a:lnTo>
                  <a:lnTo>
                    <a:pt x="90469" y="261392"/>
                  </a:lnTo>
                  <a:lnTo>
                    <a:pt x="114347" y="261392"/>
                  </a:lnTo>
                  <a:lnTo>
                    <a:pt x="107004" y="254123"/>
                  </a:lnTo>
                  <a:lnTo>
                    <a:pt x="95140" y="242018"/>
                  </a:lnTo>
                  <a:close/>
                </a:path>
                <a:path w="267970" h="340994">
                  <a:moveTo>
                    <a:pt x="79586" y="256875"/>
                  </a:moveTo>
                  <a:lnTo>
                    <a:pt x="83662" y="261195"/>
                  </a:lnTo>
                  <a:lnTo>
                    <a:pt x="79586" y="256875"/>
                  </a:lnTo>
                  <a:close/>
                </a:path>
                <a:path w="267970" h="340994">
                  <a:moveTo>
                    <a:pt x="180116" y="252808"/>
                  </a:moveTo>
                  <a:lnTo>
                    <a:pt x="179944" y="252940"/>
                  </a:lnTo>
                  <a:lnTo>
                    <a:pt x="179084" y="259577"/>
                  </a:lnTo>
                  <a:lnTo>
                    <a:pt x="180116" y="252808"/>
                  </a:lnTo>
                  <a:close/>
                </a:path>
                <a:path w="267970" h="340994">
                  <a:moveTo>
                    <a:pt x="75545" y="252564"/>
                  </a:moveTo>
                  <a:lnTo>
                    <a:pt x="79586" y="256875"/>
                  </a:lnTo>
                  <a:lnTo>
                    <a:pt x="75545" y="252564"/>
                  </a:lnTo>
                  <a:close/>
                </a:path>
                <a:path w="267970" h="340994">
                  <a:moveTo>
                    <a:pt x="256401" y="0"/>
                  </a:moveTo>
                  <a:lnTo>
                    <a:pt x="237550" y="47747"/>
                  </a:lnTo>
                  <a:lnTo>
                    <a:pt x="224742" y="88882"/>
                  </a:lnTo>
                  <a:lnTo>
                    <a:pt x="212274" y="130120"/>
                  </a:lnTo>
                  <a:lnTo>
                    <a:pt x="199394" y="174616"/>
                  </a:lnTo>
                  <a:lnTo>
                    <a:pt x="189046" y="212891"/>
                  </a:lnTo>
                  <a:lnTo>
                    <a:pt x="180301" y="251600"/>
                  </a:lnTo>
                  <a:lnTo>
                    <a:pt x="180116" y="252808"/>
                  </a:lnTo>
                  <a:lnTo>
                    <a:pt x="186369" y="248003"/>
                  </a:lnTo>
                  <a:lnTo>
                    <a:pt x="206902" y="248003"/>
                  </a:lnTo>
                  <a:lnTo>
                    <a:pt x="216783" y="202673"/>
                  </a:lnTo>
                  <a:lnTo>
                    <a:pt x="233355" y="135846"/>
                  </a:lnTo>
                  <a:lnTo>
                    <a:pt x="244192" y="94307"/>
                  </a:lnTo>
                  <a:lnTo>
                    <a:pt x="255290" y="52837"/>
                  </a:lnTo>
                  <a:lnTo>
                    <a:pt x="267767" y="6973"/>
                  </a:lnTo>
                  <a:lnTo>
                    <a:pt x="265150" y="2390"/>
                  </a:lnTo>
                  <a:lnTo>
                    <a:pt x="256401" y="0"/>
                  </a:lnTo>
                  <a:close/>
                </a:path>
                <a:path w="267970" h="340994">
                  <a:moveTo>
                    <a:pt x="33930" y="207218"/>
                  </a:moveTo>
                  <a:lnTo>
                    <a:pt x="42401" y="216648"/>
                  </a:lnTo>
                  <a:lnTo>
                    <a:pt x="54702" y="230144"/>
                  </a:lnTo>
                  <a:lnTo>
                    <a:pt x="67098" y="243552"/>
                  </a:lnTo>
                  <a:lnTo>
                    <a:pt x="75545" y="252564"/>
                  </a:lnTo>
                  <a:lnTo>
                    <a:pt x="75699" y="245855"/>
                  </a:lnTo>
                  <a:lnTo>
                    <a:pt x="84202" y="237633"/>
                  </a:lnTo>
                  <a:lnTo>
                    <a:pt x="90915" y="237633"/>
                  </a:lnTo>
                  <a:lnTo>
                    <a:pt x="82456" y="228852"/>
                  </a:lnTo>
                  <a:lnTo>
                    <a:pt x="62169" y="207581"/>
                  </a:lnTo>
                  <a:lnTo>
                    <a:pt x="40270" y="207581"/>
                  </a:lnTo>
                  <a:lnTo>
                    <a:pt x="33930" y="207218"/>
                  </a:lnTo>
                  <a:close/>
                </a:path>
                <a:path w="267970" h="340994">
                  <a:moveTo>
                    <a:pt x="90915" y="237633"/>
                  </a:moveTo>
                  <a:lnTo>
                    <a:pt x="84202" y="237633"/>
                  </a:lnTo>
                  <a:lnTo>
                    <a:pt x="91011" y="237749"/>
                  </a:lnTo>
                  <a:lnTo>
                    <a:pt x="95140" y="242018"/>
                  </a:lnTo>
                  <a:lnTo>
                    <a:pt x="90915" y="237633"/>
                  </a:lnTo>
                  <a:close/>
                </a:path>
                <a:path w="267970" h="340994">
                  <a:moveTo>
                    <a:pt x="30074" y="189716"/>
                  </a:moveTo>
                  <a:lnTo>
                    <a:pt x="26839" y="192751"/>
                  </a:lnTo>
                  <a:lnTo>
                    <a:pt x="26562" y="198985"/>
                  </a:lnTo>
                  <a:lnTo>
                    <a:pt x="33930" y="207218"/>
                  </a:lnTo>
                  <a:lnTo>
                    <a:pt x="40270" y="207581"/>
                  </a:lnTo>
                  <a:lnTo>
                    <a:pt x="48576" y="200176"/>
                  </a:lnTo>
                  <a:lnTo>
                    <a:pt x="48941" y="193807"/>
                  </a:lnTo>
                  <a:lnTo>
                    <a:pt x="48361" y="193158"/>
                  </a:lnTo>
                  <a:lnTo>
                    <a:pt x="35581" y="193158"/>
                  </a:lnTo>
                  <a:lnTo>
                    <a:pt x="30074" y="189716"/>
                  </a:lnTo>
                  <a:close/>
                </a:path>
                <a:path w="267970" h="340994">
                  <a:moveTo>
                    <a:pt x="43575" y="187870"/>
                  </a:moveTo>
                  <a:lnTo>
                    <a:pt x="45064" y="189464"/>
                  </a:lnTo>
                  <a:lnTo>
                    <a:pt x="48941" y="193807"/>
                  </a:lnTo>
                  <a:lnTo>
                    <a:pt x="48576" y="200176"/>
                  </a:lnTo>
                  <a:lnTo>
                    <a:pt x="40270" y="207581"/>
                  </a:lnTo>
                  <a:lnTo>
                    <a:pt x="62169" y="207581"/>
                  </a:lnTo>
                  <a:lnTo>
                    <a:pt x="54038" y="198985"/>
                  </a:lnTo>
                  <a:lnTo>
                    <a:pt x="43575" y="187870"/>
                  </a:lnTo>
                  <a:close/>
                </a:path>
                <a:path w="267970" h="340994">
                  <a:moveTo>
                    <a:pt x="29170" y="201910"/>
                  </a:moveTo>
                  <a:lnTo>
                    <a:pt x="33901" y="207217"/>
                  </a:lnTo>
                  <a:lnTo>
                    <a:pt x="29170" y="201910"/>
                  </a:lnTo>
                  <a:close/>
                </a:path>
                <a:path w="267970" h="340994">
                  <a:moveTo>
                    <a:pt x="8109" y="178290"/>
                  </a:moveTo>
                  <a:lnTo>
                    <a:pt x="26562" y="198985"/>
                  </a:lnTo>
                  <a:lnTo>
                    <a:pt x="26839" y="192751"/>
                  </a:lnTo>
                  <a:lnTo>
                    <a:pt x="30074" y="189716"/>
                  </a:lnTo>
                  <a:lnTo>
                    <a:pt x="12159" y="178522"/>
                  </a:lnTo>
                  <a:lnTo>
                    <a:pt x="8109" y="178290"/>
                  </a:lnTo>
                  <a:close/>
                </a:path>
                <a:path w="267970" h="340994">
                  <a:moveTo>
                    <a:pt x="34881" y="185205"/>
                  </a:moveTo>
                  <a:lnTo>
                    <a:pt x="30074" y="189716"/>
                  </a:lnTo>
                  <a:lnTo>
                    <a:pt x="35581" y="193158"/>
                  </a:lnTo>
                  <a:lnTo>
                    <a:pt x="41070" y="191885"/>
                  </a:lnTo>
                  <a:lnTo>
                    <a:pt x="43567" y="187870"/>
                  </a:lnTo>
                  <a:lnTo>
                    <a:pt x="41256" y="185407"/>
                  </a:lnTo>
                  <a:lnTo>
                    <a:pt x="34881" y="185205"/>
                  </a:lnTo>
                  <a:close/>
                </a:path>
                <a:path w="267970" h="340994">
                  <a:moveTo>
                    <a:pt x="43572" y="187874"/>
                  </a:moveTo>
                  <a:lnTo>
                    <a:pt x="41070" y="191885"/>
                  </a:lnTo>
                  <a:lnTo>
                    <a:pt x="35581" y="193158"/>
                  </a:lnTo>
                  <a:lnTo>
                    <a:pt x="48361" y="193158"/>
                  </a:lnTo>
                  <a:lnTo>
                    <a:pt x="45064" y="189464"/>
                  </a:lnTo>
                  <a:lnTo>
                    <a:pt x="43572" y="187874"/>
                  </a:lnTo>
                  <a:close/>
                </a:path>
                <a:path w="267970" h="340994">
                  <a:moveTo>
                    <a:pt x="12159" y="178522"/>
                  </a:moveTo>
                  <a:lnTo>
                    <a:pt x="30074" y="189716"/>
                  </a:lnTo>
                  <a:lnTo>
                    <a:pt x="34881" y="185205"/>
                  </a:lnTo>
                  <a:lnTo>
                    <a:pt x="41066" y="185205"/>
                  </a:lnTo>
                  <a:lnTo>
                    <a:pt x="34902" y="178636"/>
                  </a:lnTo>
                  <a:lnTo>
                    <a:pt x="14167" y="178636"/>
                  </a:lnTo>
                  <a:lnTo>
                    <a:pt x="12159" y="178522"/>
                  </a:lnTo>
                  <a:close/>
                </a:path>
                <a:path w="267970" h="340994">
                  <a:moveTo>
                    <a:pt x="16120" y="158624"/>
                  </a:moveTo>
                  <a:lnTo>
                    <a:pt x="17395" y="159536"/>
                  </a:lnTo>
                  <a:lnTo>
                    <a:pt x="18317" y="160541"/>
                  </a:lnTo>
                  <a:lnTo>
                    <a:pt x="19011" y="161705"/>
                  </a:lnTo>
                  <a:lnTo>
                    <a:pt x="43575" y="187870"/>
                  </a:lnTo>
                  <a:lnTo>
                    <a:pt x="46199" y="183662"/>
                  </a:lnTo>
                  <a:lnTo>
                    <a:pt x="45075" y="178334"/>
                  </a:lnTo>
                  <a:lnTo>
                    <a:pt x="20550" y="161674"/>
                  </a:lnTo>
                  <a:lnTo>
                    <a:pt x="16120" y="158624"/>
                  </a:lnTo>
                  <a:close/>
                </a:path>
                <a:path w="267970" h="340994">
                  <a:moveTo>
                    <a:pt x="41066" y="185205"/>
                  </a:moveTo>
                  <a:lnTo>
                    <a:pt x="34881" y="185205"/>
                  </a:lnTo>
                  <a:lnTo>
                    <a:pt x="41256" y="185407"/>
                  </a:lnTo>
                  <a:lnTo>
                    <a:pt x="41066" y="185205"/>
                  </a:lnTo>
                  <a:close/>
                </a:path>
                <a:path w="267970" h="340994">
                  <a:moveTo>
                    <a:pt x="9040" y="157350"/>
                  </a:moveTo>
                  <a:lnTo>
                    <a:pt x="1390" y="164529"/>
                  </a:lnTo>
                  <a:lnTo>
                    <a:pt x="1148" y="169983"/>
                  </a:lnTo>
                  <a:lnTo>
                    <a:pt x="3387" y="172934"/>
                  </a:lnTo>
                  <a:lnTo>
                    <a:pt x="5834" y="174616"/>
                  </a:lnTo>
                  <a:lnTo>
                    <a:pt x="12159" y="178522"/>
                  </a:lnTo>
                  <a:lnTo>
                    <a:pt x="14167" y="178636"/>
                  </a:lnTo>
                  <a:lnTo>
                    <a:pt x="22022" y="171632"/>
                  </a:lnTo>
                  <a:lnTo>
                    <a:pt x="22413" y="165663"/>
                  </a:lnTo>
                  <a:lnTo>
                    <a:pt x="18981" y="161674"/>
                  </a:lnTo>
                  <a:lnTo>
                    <a:pt x="16107" y="158624"/>
                  </a:lnTo>
                  <a:lnTo>
                    <a:pt x="14521" y="157524"/>
                  </a:lnTo>
                  <a:lnTo>
                    <a:pt x="9040" y="157350"/>
                  </a:lnTo>
                  <a:close/>
                </a:path>
                <a:path w="267970" h="340994">
                  <a:moveTo>
                    <a:pt x="19011" y="161705"/>
                  </a:moveTo>
                  <a:lnTo>
                    <a:pt x="22413" y="165663"/>
                  </a:lnTo>
                  <a:lnTo>
                    <a:pt x="22022" y="171632"/>
                  </a:lnTo>
                  <a:lnTo>
                    <a:pt x="14167" y="178636"/>
                  </a:lnTo>
                  <a:lnTo>
                    <a:pt x="34902" y="178636"/>
                  </a:lnTo>
                  <a:lnTo>
                    <a:pt x="19011" y="161705"/>
                  </a:lnTo>
                  <a:close/>
                </a:path>
                <a:path w="267970" h="340994">
                  <a:moveTo>
                    <a:pt x="3387" y="172934"/>
                  </a:moveTo>
                  <a:lnTo>
                    <a:pt x="3611" y="173230"/>
                  </a:lnTo>
                  <a:lnTo>
                    <a:pt x="8109" y="178290"/>
                  </a:lnTo>
                  <a:lnTo>
                    <a:pt x="12159" y="178522"/>
                  </a:lnTo>
                  <a:lnTo>
                    <a:pt x="5834" y="174616"/>
                  </a:lnTo>
                  <a:lnTo>
                    <a:pt x="3387" y="172934"/>
                  </a:lnTo>
                  <a:close/>
                </a:path>
                <a:path w="267970" h="340994">
                  <a:moveTo>
                    <a:pt x="3247" y="172838"/>
                  </a:moveTo>
                  <a:lnTo>
                    <a:pt x="4586" y="174339"/>
                  </a:lnTo>
                  <a:lnTo>
                    <a:pt x="3611" y="173230"/>
                  </a:lnTo>
                  <a:lnTo>
                    <a:pt x="3387" y="172934"/>
                  </a:lnTo>
                  <a:lnTo>
                    <a:pt x="3247" y="172838"/>
                  </a:lnTo>
                  <a:close/>
                </a:path>
                <a:path w="267970" h="340994">
                  <a:moveTo>
                    <a:pt x="1148" y="169983"/>
                  </a:moveTo>
                  <a:lnTo>
                    <a:pt x="1126" y="170460"/>
                  </a:lnTo>
                  <a:lnTo>
                    <a:pt x="3247" y="172838"/>
                  </a:lnTo>
                  <a:lnTo>
                    <a:pt x="3387" y="172934"/>
                  </a:lnTo>
                  <a:lnTo>
                    <a:pt x="1148" y="169983"/>
                  </a:lnTo>
                  <a:close/>
                </a:path>
                <a:path w="267970" h="340994">
                  <a:moveTo>
                    <a:pt x="1452" y="163329"/>
                  </a:moveTo>
                  <a:lnTo>
                    <a:pt x="0" y="165431"/>
                  </a:lnTo>
                  <a:lnTo>
                    <a:pt x="1082" y="171350"/>
                  </a:lnTo>
                  <a:lnTo>
                    <a:pt x="3247" y="172838"/>
                  </a:lnTo>
                  <a:lnTo>
                    <a:pt x="1126" y="170460"/>
                  </a:lnTo>
                  <a:lnTo>
                    <a:pt x="1084" y="169900"/>
                  </a:lnTo>
                  <a:lnTo>
                    <a:pt x="311" y="166371"/>
                  </a:lnTo>
                  <a:lnTo>
                    <a:pt x="1452" y="163329"/>
                  </a:lnTo>
                  <a:close/>
                </a:path>
                <a:path w="267970" h="340994">
                  <a:moveTo>
                    <a:pt x="9409" y="156189"/>
                  </a:moveTo>
                  <a:lnTo>
                    <a:pt x="6075" y="157932"/>
                  </a:lnTo>
                  <a:lnTo>
                    <a:pt x="4989" y="158499"/>
                  </a:lnTo>
                  <a:lnTo>
                    <a:pt x="4540" y="158859"/>
                  </a:lnTo>
                  <a:lnTo>
                    <a:pt x="1452" y="163329"/>
                  </a:lnTo>
                  <a:lnTo>
                    <a:pt x="311" y="166371"/>
                  </a:lnTo>
                  <a:lnTo>
                    <a:pt x="1084" y="169900"/>
                  </a:lnTo>
                  <a:lnTo>
                    <a:pt x="1390" y="164529"/>
                  </a:lnTo>
                  <a:lnTo>
                    <a:pt x="9040" y="157350"/>
                  </a:lnTo>
                  <a:lnTo>
                    <a:pt x="14268" y="157350"/>
                  </a:lnTo>
                  <a:lnTo>
                    <a:pt x="13237" y="156641"/>
                  </a:lnTo>
                  <a:lnTo>
                    <a:pt x="9409" y="156189"/>
                  </a:lnTo>
                  <a:close/>
                </a:path>
                <a:path w="267970" h="340994">
                  <a:moveTo>
                    <a:pt x="4540" y="158859"/>
                  </a:moveTo>
                  <a:lnTo>
                    <a:pt x="4023" y="159271"/>
                  </a:lnTo>
                  <a:lnTo>
                    <a:pt x="2513" y="161044"/>
                  </a:lnTo>
                  <a:lnTo>
                    <a:pt x="1949" y="162003"/>
                  </a:lnTo>
                  <a:lnTo>
                    <a:pt x="1452" y="163329"/>
                  </a:lnTo>
                  <a:lnTo>
                    <a:pt x="4540" y="158859"/>
                  </a:lnTo>
                  <a:close/>
                </a:path>
                <a:path w="267970" h="340994">
                  <a:moveTo>
                    <a:pt x="18997" y="161702"/>
                  </a:moveTo>
                  <a:close/>
                </a:path>
                <a:path w="267970" h="340994">
                  <a:moveTo>
                    <a:pt x="18998" y="161702"/>
                  </a:moveTo>
                  <a:close/>
                </a:path>
                <a:path w="267970" h="340994">
                  <a:moveTo>
                    <a:pt x="18981" y="161674"/>
                  </a:moveTo>
                  <a:close/>
                </a:path>
                <a:path w="267970" h="340994">
                  <a:moveTo>
                    <a:pt x="16145" y="158651"/>
                  </a:moveTo>
                  <a:lnTo>
                    <a:pt x="18981" y="161674"/>
                  </a:lnTo>
                  <a:lnTo>
                    <a:pt x="18317" y="160541"/>
                  </a:lnTo>
                  <a:lnTo>
                    <a:pt x="17395" y="159536"/>
                  </a:lnTo>
                  <a:lnTo>
                    <a:pt x="16145" y="158651"/>
                  </a:lnTo>
                  <a:close/>
                </a:path>
                <a:path w="267970" h="340994">
                  <a:moveTo>
                    <a:pt x="11886" y="155710"/>
                  </a:moveTo>
                  <a:lnTo>
                    <a:pt x="5966" y="156794"/>
                  </a:lnTo>
                  <a:lnTo>
                    <a:pt x="4540" y="158859"/>
                  </a:lnTo>
                  <a:lnTo>
                    <a:pt x="4989" y="158499"/>
                  </a:lnTo>
                  <a:lnTo>
                    <a:pt x="6075" y="157932"/>
                  </a:lnTo>
                  <a:lnTo>
                    <a:pt x="9409" y="156189"/>
                  </a:lnTo>
                  <a:lnTo>
                    <a:pt x="12581" y="156189"/>
                  </a:lnTo>
                  <a:lnTo>
                    <a:pt x="11886" y="155710"/>
                  </a:lnTo>
                  <a:close/>
                </a:path>
                <a:path w="267970" h="340994">
                  <a:moveTo>
                    <a:pt x="14555" y="157525"/>
                  </a:moveTo>
                  <a:lnTo>
                    <a:pt x="16120" y="158624"/>
                  </a:lnTo>
                  <a:lnTo>
                    <a:pt x="15105" y="157543"/>
                  </a:lnTo>
                  <a:lnTo>
                    <a:pt x="14555" y="157525"/>
                  </a:lnTo>
                  <a:close/>
                </a:path>
                <a:path w="267970" h="340994">
                  <a:moveTo>
                    <a:pt x="14521" y="157524"/>
                  </a:moveTo>
                  <a:lnTo>
                    <a:pt x="15664" y="158311"/>
                  </a:lnTo>
                  <a:lnTo>
                    <a:pt x="14579" y="157543"/>
                  </a:lnTo>
                  <a:close/>
                </a:path>
                <a:path w="267970" h="340994">
                  <a:moveTo>
                    <a:pt x="13237" y="156641"/>
                  </a:moveTo>
                  <a:lnTo>
                    <a:pt x="14521" y="157524"/>
                  </a:lnTo>
                  <a:lnTo>
                    <a:pt x="13318" y="156650"/>
                  </a:lnTo>
                  <a:close/>
                </a:path>
                <a:path w="267970" h="340994">
                  <a:moveTo>
                    <a:pt x="14268" y="157350"/>
                  </a:moveTo>
                  <a:lnTo>
                    <a:pt x="9040" y="157350"/>
                  </a:lnTo>
                  <a:lnTo>
                    <a:pt x="14521" y="157524"/>
                  </a:lnTo>
                  <a:lnTo>
                    <a:pt x="14268" y="157350"/>
                  </a:lnTo>
                  <a:close/>
                </a:path>
                <a:path w="267970" h="340994">
                  <a:moveTo>
                    <a:pt x="12581" y="156189"/>
                  </a:moveTo>
                  <a:lnTo>
                    <a:pt x="9409" y="156189"/>
                  </a:lnTo>
                  <a:lnTo>
                    <a:pt x="13237" y="156641"/>
                  </a:lnTo>
                  <a:lnTo>
                    <a:pt x="12581" y="156189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158733" y="6433210"/>
            <a:ext cx="221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29590" y="148525"/>
            <a:ext cx="5981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60" dirty="0"/>
              <a:t> </a:t>
            </a: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Structure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55091" y="1673098"/>
            <a:ext cx="3028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7991" y="1917556"/>
            <a:ext cx="2488565" cy="6623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000" dirty="0">
              <a:latin typeface="Tahoma"/>
              <a:cs typeface="Tahoma"/>
            </a:endParaRPr>
          </a:p>
          <a:p>
            <a:pPr marL="413384" indent="-287020">
              <a:lnSpc>
                <a:spcPct val="100000"/>
              </a:lnSpc>
              <a:spcBef>
                <a:spcPts val="210"/>
              </a:spcBef>
              <a:buSzPct val="58333"/>
              <a:buFont typeface="Wingdings"/>
              <a:buChar char=""/>
              <a:tabLst>
                <a:tab pos="413384" algn="l"/>
                <a:tab pos="4140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18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9108" y="2526538"/>
            <a:ext cx="225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adjacent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9795" y="2821889"/>
            <a:ext cx="237744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595"/>
              </a:lnSpc>
              <a:spcBef>
                <a:spcPts val="105"/>
              </a:spcBef>
              <a:buClr>
                <a:srgbClr val="6F89F7"/>
              </a:buClr>
              <a:buSzPct val="92857"/>
              <a:buFont typeface="Wingdings"/>
              <a:buChar char="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i.e.,</a:t>
            </a:r>
            <a:r>
              <a:rPr sz="1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neighbors</a:t>
            </a:r>
            <a:r>
              <a:rPr sz="1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241300">
              <a:lnSpc>
                <a:spcPts val="1595"/>
              </a:lnSpc>
            </a:pP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5091" y="3593719"/>
            <a:ext cx="34118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Many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variations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how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7991" y="3868039"/>
            <a:ext cx="3232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association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between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7991" y="4142054"/>
            <a:ext cx="1931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collections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7991" y="4416933"/>
            <a:ext cx="1480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im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lemented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2291" y="4743069"/>
            <a:ext cx="2913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60714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(1)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hash</a:t>
            </a:r>
            <a:r>
              <a:rPr sz="1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table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and 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9108" y="4935093"/>
            <a:ext cx="2701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array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neighbors</a:t>
            </a:r>
            <a:r>
              <a:rPr sz="14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2291" y="5169789"/>
            <a:ext cx="2913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SzPct val="60714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(2)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represented</a:t>
            </a:r>
            <a:r>
              <a:rPr sz="1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index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99108" y="5361813"/>
            <a:ext cx="2205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numbers</a:t>
            </a:r>
            <a:r>
              <a:rPr sz="1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linked</a:t>
            </a:r>
            <a:r>
              <a:rPr sz="1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1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99108" y="5553862"/>
            <a:ext cx="20345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neighbors</a:t>
            </a:r>
            <a:r>
              <a:rPr sz="1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12291" y="5788254"/>
            <a:ext cx="302641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1595"/>
              </a:lnSpc>
              <a:spcBef>
                <a:spcPts val="105"/>
              </a:spcBef>
              <a:buSzPct val="60714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(3)</a:t>
            </a:r>
            <a:r>
              <a:rPr sz="1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oriented</a:t>
            </a:r>
            <a:r>
              <a:rPr sz="1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incidence</a:t>
            </a:r>
            <a:r>
              <a:rPr sz="1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ts val="1595"/>
              </a:lnSpc>
            </a:pP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structure,</a:t>
            </a:r>
            <a:r>
              <a:rPr sz="1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where</a:t>
            </a:r>
            <a:r>
              <a:rPr sz="1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1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explicit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9108" y="6172911"/>
            <a:ext cx="588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obj</a:t>
            </a:r>
            <a:r>
              <a:rPr sz="1400" spc="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C"/>
                </a:solidFill>
                <a:latin typeface="Tahoma"/>
                <a:cs typeface="Tahoma"/>
              </a:rPr>
              <a:t>cts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11597" y="2538729"/>
            <a:ext cx="325120" cy="325120"/>
            <a:chOff x="4911597" y="2538729"/>
            <a:chExt cx="325120" cy="325120"/>
          </a:xfrm>
        </p:grpSpPr>
        <p:sp>
          <p:nvSpPr>
            <p:cNvPr id="46" name="object 46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004561" y="25493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25997" y="1596897"/>
            <a:ext cx="325120" cy="325120"/>
            <a:chOff x="5825997" y="1596897"/>
            <a:chExt cx="325120" cy="325120"/>
          </a:xfrm>
        </p:grpSpPr>
        <p:sp>
          <p:nvSpPr>
            <p:cNvPr id="50" name="object 50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13246" y="16079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740397" y="2538729"/>
            <a:ext cx="325120" cy="325120"/>
            <a:chOff x="6740397" y="2538729"/>
            <a:chExt cx="325120" cy="325120"/>
          </a:xfrm>
        </p:grpSpPr>
        <p:sp>
          <p:nvSpPr>
            <p:cNvPr id="54" name="object 54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06310" y="2549398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172202" y="1866645"/>
            <a:ext cx="3144520" cy="997585"/>
            <a:chOff x="5172202" y="1866645"/>
            <a:chExt cx="3144520" cy="997585"/>
          </a:xfrm>
        </p:grpSpPr>
        <p:sp>
          <p:nvSpPr>
            <p:cNvPr id="58" name="object 58"/>
            <p:cNvSpPr/>
            <p:nvPr/>
          </p:nvSpPr>
          <p:spPr>
            <a:xfrm>
              <a:off x="5182362" y="1876806"/>
              <a:ext cx="1612900" cy="824865"/>
            </a:xfrm>
            <a:custGeom>
              <a:avLst/>
              <a:gdLst/>
              <a:ahLst/>
              <a:cxnLst/>
              <a:rect l="l" t="t" r="r" b="b"/>
              <a:pathLst>
                <a:path w="1612900" h="824864">
                  <a:moveTo>
                    <a:pt x="914400" y="0"/>
                  </a:moveTo>
                  <a:lnTo>
                    <a:pt x="1612899" y="706501"/>
                  </a:lnTo>
                </a:path>
                <a:path w="1612900" h="824864">
                  <a:moveTo>
                    <a:pt x="698500" y="0"/>
                  </a:moveTo>
                  <a:lnTo>
                    <a:pt x="0" y="706501"/>
                  </a:lnTo>
                </a:path>
                <a:path w="1612900" h="824864">
                  <a:moveTo>
                    <a:pt x="1558289" y="824484"/>
                  </a:moveTo>
                  <a:lnTo>
                    <a:pt x="53339" y="82448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091043" y="2549398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282249" y="2691129"/>
            <a:ext cx="4561840" cy="3067685"/>
            <a:chOff x="4282249" y="2691129"/>
            <a:chExt cx="4561840" cy="3067685"/>
          </a:xfrm>
        </p:grpSpPr>
        <p:sp>
          <p:nvSpPr>
            <p:cNvPr id="63" name="object 63"/>
            <p:cNvSpPr/>
            <p:nvPr/>
          </p:nvSpPr>
          <p:spPr>
            <a:xfrm>
              <a:off x="7064501" y="2701289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9271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87011" y="3047999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1107" y="3142633"/>
              <a:ext cx="2627292" cy="261569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806821" y="36899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12916" y="41423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85484" y="4594987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611239" y="3689985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, 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5998" y="4142359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u,</a:t>
            </a:r>
            <a:r>
              <a:rPr sz="18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10655" y="4594987"/>
            <a:ext cx="63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u,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0458C"/>
                </a:solidFill>
                <a:latin typeface="Tahoma"/>
                <a:cs typeface="Tahoma"/>
              </a:rPr>
              <a:t>v,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0605" y="5047615"/>
            <a:ext cx="1945005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  <a:tabLst>
                <a:tab pos="113157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	w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4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3" name="object 7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038" y="5812938"/>
            <a:ext cx="677086" cy="657729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102745" y="306800"/>
            <a:ext cx="9020175" cy="5978525"/>
            <a:chOff x="102745" y="306800"/>
            <a:chExt cx="9020175" cy="5978525"/>
          </a:xfrm>
        </p:grpSpPr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0663" y="3601384"/>
              <a:ext cx="1482068" cy="183276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2295" y="3564181"/>
              <a:ext cx="889063" cy="34502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3272" y="4092845"/>
              <a:ext cx="382604" cy="2730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3066" y="4083343"/>
              <a:ext cx="293642" cy="31623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6469" y="4832827"/>
              <a:ext cx="688596" cy="27685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9029" y="5328484"/>
              <a:ext cx="903028" cy="378025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0867" y="6081943"/>
              <a:ext cx="325652" cy="2032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0983" y="6078728"/>
              <a:ext cx="352875" cy="17455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99390" y="6138940"/>
              <a:ext cx="108122" cy="8988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8548" y="653852"/>
              <a:ext cx="101847" cy="22689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53554" y="3115720"/>
              <a:ext cx="760859" cy="27817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22765" y="4509461"/>
              <a:ext cx="161607" cy="27591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2467" y="4246368"/>
              <a:ext cx="1230310" cy="28244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3987" y="5421233"/>
              <a:ext cx="283473" cy="19113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745" y="4819392"/>
              <a:ext cx="1021103" cy="88832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87888" y="306800"/>
              <a:ext cx="1938604" cy="2080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822315" cy="7477125"/>
            <a:chOff x="-3175" y="0"/>
            <a:chExt cx="582231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135" y="582321"/>
              <a:ext cx="807053" cy="2064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530" y="591384"/>
              <a:ext cx="36076" cy="1314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441" y="870337"/>
              <a:ext cx="1180966" cy="2252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69" y="1299992"/>
              <a:ext cx="878067" cy="1815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4877" y="1324680"/>
              <a:ext cx="227169" cy="1399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417" y="1673444"/>
              <a:ext cx="752787" cy="216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2872" y="1691779"/>
              <a:ext cx="536425" cy="1654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076" y="2097944"/>
              <a:ext cx="38295" cy="140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2388" y="1266078"/>
              <a:ext cx="149161" cy="172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6575" y="1741640"/>
              <a:ext cx="169075" cy="13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21100" y="440162"/>
              <a:ext cx="1896815" cy="16272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0701" y="570920"/>
              <a:ext cx="152738" cy="1095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7786" y="971755"/>
              <a:ext cx="134004" cy="993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2622" y="1160524"/>
              <a:ext cx="243639" cy="1039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8899" y="1434840"/>
              <a:ext cx="101598" cy="603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2393" y="1378535"/>
              <a:ext cx="279695" cy="1195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71766" y="1744755"/>
              <a:ext cx="105894" cy="546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3764" y="211349"/>
              <a:ext cx="1861922" cy="10439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2992" y="1670054"/>
              <a:ext cx="241157" cy="1409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21404" y="1682513"/>
              <a:ext cx="503971" cy="15345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3618" y="2956281"/>
              <a:ext cx="1814215" cy="3769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69700" y="2017885"/>
              <a:ext cx="872743" cy="1416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62850" y="2043586"/>
              <a:ext cx="1056036" cy="7411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27580" y="2307154"/>
              <a:ext cx="90186" cy="1297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21812" y="2328130"/>
              <a:ext cx="195805" cy="1026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97459" y="1653729"/>
              <a:ext cx="658785" cy="1685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72936" y="2248952"/>
              <a:ext cx="323621" cy="1499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3751" y="2481945"/>
              <a:ext cx="493444" cy="1468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24161" y="3443018"/>
              <a:ext cx="570899" cy="14355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90926" y="3094324"/>
              <a:ext cx="150651" cy="1593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12452" y="3048201"/>
              <a:ext cx="777442" cy="2174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1966" y="2038886"/>
              <a:ext cx="1241310" cy="7110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81023" y="2192863"/>
              <a:ext cx="1537870" cy="10701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6888" y="2439420"/>
              <a:ext cx="307500" cy="203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158733" y="6433210"/>
            <a:ext cx="221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62610" y="148886"/>
            <a:ext cx="6654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55" dirty="0"/>
              <a:t> </a:t>
            </a:r>
            <a:r>
              <a:rPr dirty="0"/>
              <a:t>Matrix</a:t>
            </a:r>
            <a:r>
              <a:rPr spc="-60" dirty="0"/>
              <a:t> </a:t>
            </a:r>
            <a:r>
              <a:rPr dirty="0"/>
              <a:t>Structure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88340" y="1646885"/>
            <a:ext cx="29292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array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7744" y="1952371"/>
            <a:ext cx="299021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7185" marR="43180" indent="-287020">
              <a:lnSpc>
                <a:spcPct val="80000"/>
              </a:lnSpc>
              <a:spcBef>
                <a:spcPts val="530"/>
              </a:spcBef>
              <a:buSzPct val="58333"/>
              <a:buFont typeface="Wingdings"/>
              <a:buChar char=""/>
              <a:tabLst>
                <a:tab pos="337185" algn="l"/>
                <a:tab pos="3378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element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baseline="-20833" dirty="0">
                <a:solidFill>
                  <a:srgbClr val="40458C"/>
                </a:solidFill>
                <a:latin typeface="Tahoma"/>
                <a:cs typeface="Tahoma"/>
              </a:rPr>
              <a:t>ij</a:t>
            </a:r>
            <a:r>
              <a:rPr sz="1800" spc="232" baseline="-20833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indicates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whether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pairs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2305" y="2391283"/>
            <a:ext cx="280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(i-th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j-th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2305" y="2610739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adjacent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340" y="3189554"/>
            <a:ext cx="3301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undirected,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1544" y="3433953"/>
            <a:ext cx="2620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matrix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1544" y="3677793"/>
            <a:ext cx="1178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symmetric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287393"/>
            <a:ext cx="320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Diagonal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elements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1544" y="4531233"/>
            <a:ext cx="2516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zero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8340" y="5141214"/>
            <a:ext cx="2313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Weighted</a:t>
            </a:r>
            <a:r>
              <a:rPr sz="20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version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0444" y="5447487"/>
            <a:ext cx="2827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95"/>
              </a:spcBef>
              <a:buSzPct val="59375"/>
              <a:buFont typeface="Wingdings"/>
              <a:buChar char=""/>
              <a:tabLst>
                <a:tab pos="324485" algn="l"/>
                <a:tab pos="325120" algn="l"/>
              </a:tabLst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6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element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A</a:t>
            </a:r>
            <a:r>
              <a:rPr sz="1575" baseline="-21164" dirty="0">
                <a:solidFill>
                  <a:srgbClr val="40458C"/>
                </a:solidFill>
                <a:latin typeface="Tahoma"/>
                <a:cs typeface="Tahoma"/>
              </a:rPr>
              <a:t>ij</a:t>
            </a:r>
            <a:r>
              <a:rPr sz="1575" spc="247" baseline="-2116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represents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2305" y="5642559"/>
            <a:ext cx="2708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weight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carried</a:t>
            </a:r>
            <a:r>
              <a:rPr sz="16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2305" y="5837631"/>
            <a:ext cx="266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16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i-th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16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j-th</a:t>
            </a:r>
            <a:r>
              <a:rPr sz="1600" spc="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11597" y="2538729"/>
            <a:ext cx="325120" cy="325120"/>
            <a:chOff x="4911597" y="2538729"/>
            <a:chExt cx="325120" cy="325120"/>
          </a:xfrm>
        </p:grpSpPr>
        <p:sp>
          <p:nvSpPr>
            <p:cNvPr id="44" name="object 44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217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004561" y="25493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25997" y="1596897"/>
            <a:ext cx="325120" cy="325120"/>
            <a:chOff x="5825997" y="1596897"/>
            <a:chExt cx="325120" cy="325120"/>
          </a:xfrm>
        </p:grpSpPr>
        <p:sp>
          <p:nvSpPr>
            <p:cNvPr id="48" name="object 48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36157" y="160705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13246" y="16079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40397" y="2538729"/>
            <a:ext cx="325120" cy="325120"/>
            <a:chOff x="6740397" y="2538729"/>
            <a:chExt cx="325120" cy="325120"/>
          </a:xfrm>
        </p:grpSpPr>
        <p:sp>
          <p:nvSpPr>
            <p:cNvPr id="52" name="object 52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0557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06310" y="2549398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172202" y="1866645"/>
            <a:ext cx="3144520" cy="997585"/>
            <a:chOff x="5172202" y="1866645"/>
            <a:chExt cx="3144520" cy="997585"/>
          </a:xfrm>
        </p:grpSpPr>
        <p:sp>
          <p:nvSpPr>
            <p:cNvPr id="56" name="object 56"/>
            <p:cNvSpPr/>
            <p:nvPr/>
          </p:nvSpPr>
          <p:spPr>
            <a:xfrm>
              <a:off x="5182362" y="1876806"/>
              <a:ext cx="1612900" cy="824865"/>
            </a:xfrm>
            <a:custGeom>
              <a:avLst/>
              <a:gdLst/>
              <a:ahLst/>
              <a:cxnLst/>
              <a:rect l="l" t="t" r="r" b="b"/>
              <a:pathLst>
                <a:path w="1612900" h="824864">
                  <a:moveTo>
                    <a:pt x="914400" y="0"/>
                  </a:moveTo>
                  <a:lnTo>
                    <a:pt x="1612899" y="706501"/>
                  </a:lnTo>
                </a:path>
                <a:path w="1612900" h="824864">
                  <a:moveTo>
                    <a:pt x="698500" y="0"/>
                  </a:moveTo>
                  <a:lnTo>
                    <a:pt x="0" y="706501"/>
                  </a:lnTo>
                </a:path>
                <a:path w="1612900" h="824864">
                  <a:moveTo>
                    <a:pt x="1558289" y="824484"/>
                  </a:moveTo>
                  <a:lnTo>
                    <a:pt x="53339" y="82448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01762" y="25488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5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5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3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4"/>
                  </a:lnTo>
                  <a:lnTo>
                    <a:pt x="152400" y="304800"/>
                  </a:lnTo>
                  <a:lnTo>
                    <a:pt x="104217" y="297034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3"/>
                  </a:lnTo>
                  <a:lnTo>
                    <a:pt x="0" y="1524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091043" y="2549398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82249" y="2691129"/>
            <a:ext cx="4561840" cy="2776220"/>
            <a:chOff x="4282249" y="2691129"/>
            <a:chExt cx="4561840" cy="2776220"/>
          </a:xfrm>
        </p:grpSpPr>
        <p:sp>
          <p:nvSpPr>
            <p:cNvPr id="61" name="object 61"/>
            <p:cNvSpPr/>
            <p:nvPr/>
          </p:nvSpPr>
          <p:spPr>
            <a:xfrm>
              <a:off x="7064501" y="2701289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9271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87011" y="3047999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27600" y="3657536"/>
              <a:ext cx="381000" cy="1810385"/>
            </a:xfrm>
            <a:custGeom>
              <a:avLst/>
              <a:gdLst/>
              <a:ahLst/>
              <a:cxnLst/>
              <a:rect l="l" t="t" r="r" b="b"/>
              <a:pathLst>
                <a:path w="381000" h="1810385">
                  <a:moveTo>
                    <a:pt x="381000" y="905002"/>
                  </a:moveTo>
                  <a:lnTo>
                    <a:pt x="0" y="905002"/>
                  </a:lnTo>
                  <a:lnTo>
                    <a:pt x="0" y="1357376"/>
                  </a:lnTo>
                  <a:lnTo>
                    <a:pt x="0" y="1809813"/>
                  </a:lnTo>
                  <a:lnTo>
                    <a:pt x="381000" y="1809813"/>
                  </a:lnTo>
                  <a:lnTo>
                    <a:pt x="381000" y="1357439"/>
                  </a:lnTo>
                  <a:lnTo>
                    <a:pt x="381000" y="905002"/>
                  </a:lnTo>
                  <a:close/>
                </a:path>
                <a:path w="381000" h="1810385">
                  <a:moveTo>
                    <a:pt x="381000" y="452501"/>
                  </a:moveTo>
                  <a:lnTo>
                    <a:pt x="0" y="452501"/>
                  </a:lnTo>
                  <a:lnTo>
                    <a:pt x="0" y="904938"/>
                  </a:lnTo>
                  <a:lnTo>
                    <a:pt x="381000" y="904938"/>
                  </a:lnTo>
                  <a:lnTo>
                    <a:pt x="381000" y="452501"/>
                  </a:lnTo>
                  <a:close/>
                </a:path>
                <a:path w="381000" h="1810385">
                  <a:moveTo>
                    <a:pt x="381000" y="0"/>
                  </a:moveTo>
                  <a:lnTo>
                    <a:pt x="0" y="0"/>
                  </a:lnTo>
                  <a:lnTo>
                    <a:pt x="0" y="452437"/>
                  </a:lnTo>
                  <a:lnTo>
                    <a:pt x="381000" y="45243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041519" y="36899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9139" y="41423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21707" y="4594987"/>
            <a:ext cx="19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055234" y="504761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4025" y="3638550"/>
            <a:ext cx="1771650" cy="1835150"/>
            <a:chOff x="5534025" y="3638550"/>
            <a:chExt cx="1771650" cy="1835150"/>
          </a:xfrm>
        </p:grpSpPr>
        <p:sp>
          <p:nvSpPr>
            <p:cNvPr id="69" name="object 69"/>
            <p:cNvSpPr/>
            <p:nvPr/>
          </p:nvSpPr>
          <p:spPr>
            <a:xfrm>
              <a:off x="5546725" y="3651186"/>
              <a:ext cx="1746885" cy="1810385"/>
            </a:xfrm>
            <a:custGeom>
              <a:avLst/>
              <a:gdLst/>
              <a:ahLst/>
              <a:cxnLst/>
              <a:rect l="l" t="t" r="r" b="b"/>
              <a:pathLst>
                <a:path w="1746884" h="1810385">
                  <a:moveTo>
                    <a:pt x="436562" y="905002"/>
                  </a:moveTo>
                  <a:lnTo>
                    <a:pt x="0" y="905002"/>
                  </a:lnTo>
                  <a:lnTo>
                    <a:pt x="0" y="1357376"/>
                  </a:lnTo>
                  <a:lnTo>
                    <a:pt x="0" y="1809813"/>
                  </a:lnTo>
                  <a:lnTo>
                    <a:pt x="436562" y="1809813"/>
                  </a:lnTo>
                  <a:lnTo>
                    <a:pt x="436562" y="1357439"/>
                  </a:lnTo>
                  <a:lnTo>
                    <a:pt x="436562" y="905002"/>
                  </a:lnTo>
                  <a:close/>
                </a:path>
                <a:path w="1746884" h="1810385">
                  <a:moveTo>
                    <a:pt x="436562" y="452501"/>
                  </a:moveTo>
                  <a:lnTo>
                    <a:pt x="0" y="452501"/>
                  </a:lnTo>
                  <a:lnTo>
                    <a:pt x="0" y="904938"/>
                  </a:lnTo>
                  <a:lnTo>
                    <a:pt x="436562" y="904938"/>
                  </a:lnTo>
                  <a:lnTo>
                    <a:pt x="436562" y="452501"/>
                  </a:lnTo>
                  <a:close/>
                </a:path>
                <a:path w="1746884" h="1810385">
                  <a:moveTo>
                    <a:pt x="436562" y="0"/>
                  </a:moveTo>
                  <a:lnTo>
                    <a:pt x="0" y="0"/>
                  </a:lnTo>
                  <a:lnTo>
                    <a:pt x="0" y="452437"/>
                  </a:lnTo>
                  <a:lnTo>
                    <a:pt x="436562" y="452437"/>
                  </a:lnTo>
                  <a:lnTo>
                    <a:pt x="436562" y="0"/>
                  </a:lnTo>
                  <a:close/>
                </a:path>
                <a:path w="1746884" h="1810385">
                  <a:moveTo>
                    <a:pt x="1309687" y="905002"/>
                  </a:moveTo>
                  <a:lnTo>
                    <a:pt x="873188" y="905002"/>
                  </a:lnTo>
                  <a:lnTo>
                    <a:pt x="436626" y="905002"/>
                  </a:lnTo>
                  <a:lnTo>
                    <a:pt x="436626" y="1357376"/>
                  </a:lnTo>
                  <a:lnTo>
                    <a:pt x="436626" y="1809813"/>
                  </a:lnTo>
                  <a:lnTo>
                    <a:pt x="873125" y="1809813"/>
                  </a:lnTo>
                  <a:lnTo>
                    <a:pt x="1309687" y="1809813"/>
                  </a:lnTo>
                  <a:lnTo>
                    <a:pt x="1309687" y="1357439"/>
                  </a:lnTo>
                  <a:lnTo>
                    <a:pt x="1309687" y="905002"/>
                  </a:lnTo>
                  <a:close/>
                </a:path>
                <a:path w="1746884" h="1810385">
                  <a:moveTo>
                    <a:pt x="1309687" y="452501"/>
                  </a:moveTo>
                  <a:lnTo>
                    <a:pt x="873188" y="452501"/>
                  </a:lnTo>
                  <a:lnTo>
                    <a:pt x="436626" y="452501"/>
                  </a:lnTo>
                  <a:lnTo>
                    <a:pt x="436626" y="904938"/>
                  </a:lnTo>
                  <a:lnTo>
                    <a:pt x="873125" y="904938"/>
                  </a:lnTo>
                  <a:lnTo>
                    <a:pt x="1309687" y="904938"/>
                  </a:lnTo>
                  <a:lnTo>
                    <a:pt x="1309687" y="452501"/>
                  </a:lnTo>
                  <a:close/>
                </a:path>
                <a:path w="1746884" h="1810385">
                  <a:moveTo>
                    <a:pt x="1309687" y="0"/>
                  </a:moveTo>
                  <a:lnTo>
                    <a:pt x="873188" y="0"/>
                  </a:lnTo>
                  <a:lnTo>
                    <a:pt x="436626" y="0"/>
                  </a:lnTo>
                  <a:lnTo>
                    <a:pt x="436626" y="452437"/>
                  </a:lnTo>
                  <a:lnTo>
                    <a:pt x="873125" y="452437"/>
                  </a:lnTo>
                  <a:lnTo>
                    <a:pt x="1309687" y="452437"/>
                  </a:lnTo>
                  <a:lnTo>
                    <a:pt x="1309687" y="0"/>
                  </a:lnTo>
                  <a:close/>
                </a:path>
                <a:path w="1746884" h="1810385">
                  <a:moveTo>
                    <a:pt x="1746313" y="905002"/>
                  </a:moveTo>
                  <a:lnTo>
                    <a:pt x="1309751" y="905002"/>
                  </a:lnTo>
                  <a:lnTo>
                    <a:pt x="1309751" y="1357376"/>
                  </a:lnTo>
                  <a:lnTo>
                    <a:pt x="1309751" y="1809813"/>
                  </a:lnTo>
                  <a:lnTo>
                    <a:pt x="1746313" y="1809813"/>
                  </a:lnTo>
                  <a:lnTo>
                    <a:pt x="1746313" y="1357439"/>
                  </a:lnTo>
                  <a:lnTo>
                    <a:pt x="1746313" y="905002"/>
                  </a:lnTo>
                  <a:close/>
                </a:path>
                <a:path w="1746884" h="1810385">
                  <a:moveTo>
                    <a:pt x="1746313" y="452501"/>
                  </a:moveTo>
                  <a:lnTo>
                    <a:pt x="1309751" y="452501"/>
                  </a:lnTo>
                  <a:lnTo>
                    <a:pt x="1309751" y="904938"/>
                  </a:lnTo>
                  <a:lnTo>
                    <a:pt x="1746313" y="904938"/>
                  </a:lnTo>
                  <a:lnTo>
                    <a:pt x="1746313" y="452501"/>
                  </a:lnTo>
                  <a:close/>
                </a:path>
                <a:path w="1746884" h="1810385">
                  <a:moveTo>
                    <a:pt x="1746313" y="0"/>
                  </a:moveTo>
                  <a:lnTo>
                    <a:pt x="1309751" y="0"/>
                  </a:lnTo>
                  <a:lnTo>
                    <a:pt x="1309751" y="452437"/>
                  </a:lnTo>
                  <a:lnTo>
                    <a:pt x="1746313" y="452437"/>
                  </a:lnTo>
                  <a:lnTo>
                    <a:pt x="1746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40375" y="3644900"/>
              <a:ext cx="1758950" cy="1822450"/>
            </a:xfrm>
            <a:custGeom>
              <a:avLst/>
              <a:gdLst/>
              <a:ahLst/>
              <a:cxnLst/>
              <a:rect l="l" t="t" r="r" b="b"/>
              <a:pathLst>
                <a:path w="1758950" h="1822450">
                  <a:moveTo>
                    <a:pt x="442975" y="0"/>
                  </a:moveTo>
                  <a:lnTo>
                    <a:pt x="442975" y="1822450"/>
                  </a:lnTo>
                </a:path>
                <a:path w="1758950" h="1822450">
                  <a:moveTo>
                    <a:pt x="879475" y="0"/>
                  </a:moveTo>
                  <a:lnTo>
                    <a:pt x="879475" y="1822450"/>
                  </a:lnTo>
                </a:path>
                <a:path w="1758950" h="1822450">
                  <a:moveTo>
                    <a:pt x="1316101" y="0"/>
                  </a:moveTo>
                  <a:lnTo>
                    <a:pt x="1316101" y="1822450"/>
                  </a:lnTo>
                </a:path>
                <a:path w="1758950" h="1822450">
                  <a:moveTo>
                    <a:pt x="0" y="458724"/>
                  </a:moveTo>
                  <a:lnTo>
                    <a:pt x="1758950" y="458724"/>
                  </a:lnTo>
                </a:path>
                <a:path w="1758950" h="1822450">
                  <a:moveTo>
                    <a:pt x="0" y="911225"/>
                  </a:moveTo>
                  <a:lnTo>
                    <a:pt x="1758950" y="911225"/>
                  </a:lnTo>
                </a:path>
                <a:path w="1758950" h="1822450">
                  <a:moveTo>
                    <a:pt x="0" y="1363726"/>
                  </a:moveTo>
                  <a:lnTo>
                    <a:pt x="1758950" y="1363726"/>
                  </a:lnTo>
                </a:path>
                <a:path w="1758950" h="1822450">
                  <a:moveTo>
                    <a:pt x="6350" y="0"/>
                  </a:moveTo>
                  <a:lnTo>
                    <a:pt x="6350" y="1822450"/>
                  </a:lnTo>
                </a:path>
                <a:path w="1758950" h="1822450">
                  <a:moveTo>
                    <a:pt x="1752600" y="0"/>
                  </a:moveTo>
                  <a:lnTo>
                    <a:pt x="1752600" y="1822450"/>
                  </a:lnTo>
                </a:path>
                <a:path w="1758950" h="1822450">
                  <a:moveTo>
                    <a:pt x="0" y="6350"/>
                  </a:moveTo>
                  <a:lnTo>
                    <a:pt x="1758950" y="6350"/>
                  </a:lnTo>
                </a:path>
                <a:path w="1758950" h="1822450">
                  <a:moveTo>
                    <a:pt x="0" y="1816100"/>
                  </a:moveTo>
                  <a:lnTo>
                    <a:pt x="1758950" y="1816100"/>
                  </a:lnTo>
                </a:path>
              </a:pathLst>
            </a:custGeom>
            <a:ln w="127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690996" y="3683635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85825" algn="l"/>
                <a:tab pos="132207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0	1	1	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90996" y="4136263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85825" algn="l"/>
                <a:tab pos="132207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1	0	1	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0996" y="458851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85825" algn="l"/>
                <a:tab pos="132207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1	1	0	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80152" y="5041138"/>
            <a:ext cx="231013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873125" algn="l"/>
                <a:tab pos="130937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0	0	1	0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Adjacency</a:t>
            </a:r>
            <a:r>
              <a:rPr sz="24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Matrix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61076" y="3200425"/>
            <a:ext cx="1732280" cy="365760"/>
          </a:xfrm>
          <a:custGeom>
            <a:avLst/>
            <a:gdLst/>
            <a:ahLst/>
            <a:cxnLst/>
            <a:rect l="l" t="t" r="r" b="b"/>
            <a:pathLst>
              <a:path w="1732279" h="365760">
                <a:moveTo>
                  <a:pt x="866711" y="0"/>
                </a:moveTo>
                <a:lnTo>
                  <a:pt x="433387" y="0"/>
                </a:lnTo>
                <a:lnTo>
                  <a:pt x="0" y="0"/>
                </a:lnTo>
                <a:lnTo>
                  <a:pt x="0" y="365620"/>
                </a:lnTo>
                <a:lnTo>
                  <a:pt x="433324" y="365620"/>
                </a:lnTo>
                <a:lnTo>
                  <a:pt x="866711" y="365620"/>
                </a:lnTo>
                <a:lnTo>
                  <a:pt x="866711" y="0"/>
                </a:lnTo>
                <a:close/>
              </a:path>
              <a:path w="1732279" h="365760">
                <a:moveTo>
                  <a:pt x="1731962" y="0"/>
                </a:moveTo>
                <a:lnTo>
                  <a:pt x="1298575" y="0"/>
                </a:lnTo>
                <a:lnTo>
                  <a:pt x="866775" y="0"/>
                </a:lnTo>
                <a:lnTo>
                  <a:pt x="866775" y="365620"/>
                </a:lnTo>
                <a:lnTo>
                  <a:pt x="1298575" y="365620"/>
                </a:lnTo>
                <a:lnTo>
                  <a:pt x="1731962" y="365620"/>
                </a:lnTo>
                <a:lnTo>
                  <a:pt x="1731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702300" y="3232531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  <a:tab pos="857885" algn="l"/>
                <a:tab pos="132334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	v	w	z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7" name="object 7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229" y="4430758"/>
            <a:ext cx="2714522" cy="1058561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5604" y="562128"/>
            <a:ext cx="1974668" cy="1473200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1782354" y="987532"/>
            <a:ext cx="7301230" cy="5741035"/>
            <a:chOff x="1782354" y="987532"/>
            <a:chExt cx="7301230" cy="5741035"/>
          </a:xfrm>
        </p:grpSpPr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0871" y="3128976"/>
              <a:ext cx="1422248" cy="82759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4006" y="4125541"/>
              <a:ext cx="1326892" cy="7234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1413" y="987532"/>
              <a:ext cx="532245" cy="22459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7999" y="1025919"/>
              <a:ext cx="464785" cy="23113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4852" y="3868915"/>
              <a:ext cx="815120" cy="38405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6975" y="5742963"/>
              <a:ext cx="2038343" cy="9851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66075" y="1568814"/>
              <a:ext cx="151036" cy="19062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2354" y="2862112"/>
              <a:ext cx="965500" cy="129835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36674" y="3710771"/>
            <a:ext cx="1744085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9643" y="300019"/>
              <a:ext cx="2132510" cy="19672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689" y="2715416"/>
              <a:ext cx="807053" cy="2064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085" y="2724480"/>
              <a:ext cx="36075" cy="131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971" y="3806538"/>
              <a:ext cx="752787" cy="2161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426" y="3824874"/>
              <a:ext cx="536426" cy="1654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520" y="4171982"/>
              <a:ext cx="1143405" cy="2185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68" y="3335761"/>
              <a:ext cx="1416417" cy="2789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173" y="5118545"/>
              <a:ext cx="1249709" cy="246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9845" y="2671741"/>
              <a:ext cx="423877" cy="1943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9578" y="2665934"/>
              <a:ext cx="330120" cy="1667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2536" y="2678297"/>
              <a:ext cx="88360" cy="1362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5559" y="2621569"/>
              <a:ext cx="495889" cy="1339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8150" y="3452795"/>
              <a:ext cx="117661" cy="1866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5247" y="3451535"/>
              <a:ext cx="199340" cy="1980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5812" y="3448132"/>
              <a:ext cx="187563" cy="1096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16928" y="3392630"/>
              <a:ext cx="732981" cy="2044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29725" y="3349005"/>
              <a:ext cx="1017039" cy="261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22008" y="3808071"/>
              <a:ext cx="686107" cy="2489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69726" y="5063678"/>
              <a:ext cx="93626" cy="1993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34590" y="5043129"/>
              <a:ext cx="191046" cy="225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17796" y="5057343"/>
              <a:ext cx="300869" cy="176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30504" y="5043952"/>
              <a:ext cx="267018" cy="2343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70278" y="3793153"/>
              <a:ext cx="185875" cy="2216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14216" y="3801729"/>
              <a:ext cx="203262" cy="2620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39007" y="5023682"/>
              <a:ext cx="246023" cy="2751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12792" y="4320804"/>
              <a:ext cx="797693" cy="2442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20022" y="4413272"/>
              <a:ext cx="149290" cy="774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43828" y="4349610"/>
              <a:ext cx="269356" cy="2735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82949" y="4285871"/>
              <a:ext cx="552702" cy="3250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9964" y="4315393"/>
              <a:ext cx="294025" cy="2172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66999" y="4275810"/>
              <a:ext cx="352131" cy="2424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36919" y="2935409"/>
              <a:ext cx="3810890" cy="6650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6891" y="1717947"/>
              <a:ext cx="694707" cy="27115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65796" y="2306487"/>
              <a:ext cx="276351" cy="2945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9830" y="2352707"/>
              <a:ext cx="592724" cy="18570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1705" y="1194404"/>
              <a:ext cx="1877635" cy="5991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40454" y="1880512"/>
              <a:ext cx="1277643" cy="5521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254405" y="796170"/>
              <a:ext cx="681967" cy="8967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14162" y="2406046"/>
              <a:ext cx="1281250" cy="6552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34549" y="674931"/>
              <a:ext cx="1534161" cy="1395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7188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Performance</a:t>
            </a:r>
            <a:r>
              <a:rPr spc="-30" dirty="0"/>
              <a:t> </a:t>
            </a:r>
            <a:r>
              <a:rPr sz="2400" spc="-5" dirty="0"/>
              <a:t>(different</a:t>
            </a:r>
            <a:r>
              <a:rPr sz="2400" spc="-10" dirty="0"/>
              <a:t> </a:t>
            </a:r>
            <a:r>
              <a:rPr sz="2400" spc="-5" dirty="0"/>
              <a:t>from</a:t>
            </a:r>
            <a:r>
              <a:rPr sz="2400" spc="-15" dirty="0"/>
              <a:t> </a:t>
            </a:r>
            <a:r>
              <a:rPr sz="2400" spc="-5" dirty="0"/>
              <a:t>the</a:t>
            </a:r>
            <a:r>
              <a:rPr sz="2400" spc="-15" dirty="0"/>
              <a:t> </a:t>
            </a:r>
            <a:r>
              <a:rPr sz="2400" spc="-5" dirty="0"/>
              <a:t>textbook)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76300" y="2889415"/>
            <a:ext cx="2438400" cy="473075"/>
          </a:xfrm>
          <a:custGeom>
            <a:avLst/>
            <a:gdLst/>
            <a:ahLst/>
            <a:cxnLst/>
            <a:rect l="l" t="t" r="r" b="b"/>
            <a:pathLst>
              <a:path w="2438400" h="473075">
                <a:moveTo>
                  <a:pt x="2438400" y="0"/>
                </a:moveTo>
                <a:lnTo>
                  <a:pt x="0" y="0"/>
                </a:lnTo>
                <a:lnTo>
                  <a:pt x="0" y="473036"/>
                </a:lnTo>
                <a:lnTo>
                  <a:pt x="2438400" y="473036"/>
                </a:lnTo>
                <a:lnTo>
                  <a:pt x="24384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82642"/>
              </p:ext>
            </p:extLst>
          </p:nvPr>
        </p:nvGraphicFramePr>
        <p:xfrm>
          <a:off x="859903" y="2058126"/>
          <a:ext cx="8056880" cy="4608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39">
                <a:tc rowSpan="2">
                  <a:txBody>
                    <a:bodyPr/>
                    <a:lstStyle/>
                    <a:p>
                      <a:pPr marL="229870" indent="-153035">
                        <a:lnSpc>
                          <a:spcPct val="100000"/>
                        </a:lnSpc>
                        <a:spcBef>
                          <a:spcPts val="320"/>
                        </a:spcBef>
                        <a:buSzPct val="109375"/>
                        <a:buFont typeface="Wingdings"/>
                        <a:buChar char=""/>
                        <a:tabLst>
                          <a:tab pos="230504" algn="l"/>
                        </a:tabLst>
                      </a:pPr>
                      <a:r>
                        <a:rPr sz="16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i="1" spc="8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vertices,</a:t>
                      </a:r>
                      <a:r>
                        <a:rPr sz="1600" spc="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i="1" spc="9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edges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43204" indent="-166370">
                        <a:lnSpc>
                          <a:spcPct val="100000"/>
                        </a:lnSpc>
                        <a:spcBef>
                          <a:spcPts val="425"/>
                        </a:spcBef>
                        <a:buSzPct val="109375"/>
                        <a:buFont typeface="Wingdings"/>
                        <a:buChar char=""/>
                        <a:tabLst>
                          <a:tab pos="243840" algn="l"/>
                        </a:tabLst>
                      </a:pP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1600" spc="-2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parallel</a:t>
                      </a:r>
                      <a:r>
                        <a:rPr sz="1600" spc="-3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edges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43204" indent="-166370">
                        <a:lnSpc>
                          <a:spcPct val="100000"/>
                        </a:lnSpc>
                        <a:spcBef>
                          <a:spcPts val="384"/>
                        </a:spcBef>
                        <a:buSzPct val="109375"/>
                        <a:buFont typeface="Wingdings"/>
                        <a:buChar char=""/>
                        <a:tabLst>
                          <a:tab pos="243840" algn="l"/>
                        </a:tabLst>
                      </a:pP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1600" spc="-3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self-loops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 marR="1035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Edge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284480" marR="1035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List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327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Adjacency</a:t>
                      </a:r>
                      <a:r>
                        <a:rPr sz="2000" spc="-6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List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748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Adjacency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Matrix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(each</a:t>
                      </a:r>
                      <a:r>
                        <a:rPr sz="1600" spc="-5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list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40458C"/>
                      </a:solidFill>
                      <a:prstDash val="solid"/>
                    </a:lnL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assumed</a:t>
                      </a:r>
                      <a:r>
                        <a:rPr sz="1600" spc="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be a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linked</a:t>
                      </a:r>
                      <a:r>
                        <a:rPr sz="16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list)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28575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1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Space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0350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i="1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2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i="1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2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3000" b="1" i="1" spc="7" baseline="-16666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13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sz="2000" spc="-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neighbors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1035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44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deg(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5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sz="2000" spc="-3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6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i="1" spc="-1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u.</a:t>
                      </a:r>
                      <a:r>
                        <a:rPr sz="2000" spc="-1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isAdjacentTo</a:t>
                      </a:r>
                      <a:r>
                        <a:rPr sz="2000" spc="-7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1035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min(deg(</a:t>
                      </a:r>
                      <a:r>
                        <a:rPr sz="20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),</a:t>
                      </a:r>
                      <a:r>
                        <a:rPr sz="2000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deg(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))</a:t>
                      </a:r>
                      <a:r>
                        <a:rPr sz="2000" spc="-4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sz="2000" spc="-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13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10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insertVertex</a:t>
                      </a:r>
                      <a:r>
                        <a:rPr sz="20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b="1" i="1" spc="-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1035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2370"/>
                        </a:lnSpc>
                      </a:pPr>
                      <a:r>
                        <a:rPr sz="3000" b="1" i="1" spc="7" baseline="-16666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insertEdge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u,</a:t>
                      </a:r>
                      <a:r>
                        <a:rPr sz="2000" b="1" i="1" spc="-5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v,</a:t>
                      </a:r>
                      <a:r>
                        <a:rPr sz="2000" b="1" i="1" spc="-3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1035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46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000" spc="-1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eraseVertex</a:t>
                      </a:r>
                      <a:r>
                        <a:rPr sz="2000" spc="-1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b="1" i="1" spc="-1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1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6383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 marR="1035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i="1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b="1" i="1" spc="-3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ts val="2380"/>
                        </a:lnSpc>
                        <a:spcBef>
                          <a:spcPts val="355"/>
                        </a:spcBef>
                      </a:pPr>
                      <a:r>
                        <a:rPr sz="2000" spc="16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Σ</a:t>
                      </a:r>
                      <a:r>
                        <a:rPr sz="2000" spc="-2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deg(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4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sz="2000" spc="-2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8800">
                        <a:lnSpc>
                          <a:spcPts val="1480"/>
                        </a:lnSpc>
                      </a:pPr>
                      <a:r>
                        <a:rPr sz="1200" b="1" i="1" spc="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50" i="1" spc="10" dirty="0">
                          <a:solidFill>
                            <a:srgbClr val="40458C"/>
                          </a:solidFill>
                          <a:latin typeface="Verdana"/>
                          <a:cs typeface="Verdana"/>
                        </a:rPr>
                        <a:t>&lt;</a:t>
                      </a:r>
                      <a:r>
                        <a:rPr sz="1200" i="1" spc="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neighbors(</a:t>
                      </a:r>
                      <a:r>
                        <a:rPr sz="1200" b="1" i="1" spc="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i="1" spc="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3000" b="1" i="1" spc="7" baseline="-16666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12700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5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" dirty="0">
                          <a:solidFill>
                            <a:srgbClr val="BE2D00"/>
                          </a:solidFill>
                          <a:latin typeface="Tahoma"/>
                          <a:cs typeface="Tahoma"/>
                        </a:rPr>
                        <a:t>eraseEdge</a:t>
                      </a:r>
                      <a:r>
                        <a:rPr sz="2000" spc="-5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(u,</a:t>
                      </a:r>
                      <a:r>
                        <a:rPr sz="2000" b="1" i="1" spc="-8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v)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28575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1035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28575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deg(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5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spc="-1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deg(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4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sz="2000" spc="-15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12700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28575">
                      <a:solidFill>
                        <a:srgbClr val="4045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dirty="0">
                          <a:solidFill>
                            <a:srgbClr val="4045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0458C"/>
                      </a:solidFill>
                      <a:prstDash val="solid"/>
                    </a:lnL>
                    <a:lnR w="28575">
                      <a:solidFill>
                        <a:srgbClr val="40458C"/>
                      </a:solidFill>
                      <a:prstDash val="solid"/>
                    </a:lnR>
                    <a:lnT w="12700">
                      <a:solidFill>
                        <a:srgbClr val="40458C"/>
                      </a:solidFill>
                      <a:prstDash val="solid"/>
                    </a:lnT>
                    <a:lnB w="28575">
                      <a:solidFill>
                        <a:srgbClr val="40458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0458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77" y="2694007"/>
            <a:ext cx="880076" cy="1335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9050" y="1325561"/>
            <a:ext cx="3658767" cy="15463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843358" y="1416156"/>
            <a:ext cx="60325" cy="64135"/>
          </a:xfrm>
          <a:custGeom>
            <a:avLst/>
            <a:gdLst/>
            <a:ahLst/>
            <a:cxnLst/>
            <a:rect l="l" t="t" r="r" b="b"/>
            <a:pathLst>
              <a:path w="60325" h="64134">
                <a:moveTo>
                  <a:pt x="49255" y="0"/>
                </a:moveTo>
                <a:lnTo>
                  <a:pt x="17492" y="36032"/>
                </a:lnTo>
                <a:lnTo>
                  <a:pt x="0" y="58596"/>
                </a:lnTo>
                <a:lnTo>
                  <a:pt x="323" y="61055"/>
                </a:lnTo>
                <a:lnTo>
                  <a:pt x="3691" y="63638"/>
                </a:lnTo>
                <a:lnTo>
                  <a:pt x="6046" y="63392"/>
                </a:lnTo>
                <a:lnTo>
                  <a:pt x="15424" y="52443"/>
                </a:lnTo>
                <a:lnTo>
                  <a:pt x="23501" y="43120"/>
                </a:lnTo>
                <a:lnTo>
                  <a:pt x="47449" y="16810"/>
                </a:lnTo>
                <a:lnTo>
                  <a:pt x="48895" y="13162"/>
                </a:lnTo>
                <a:lnTo>
                  <a:pt x="49427" y="11700"/>
                </a:lnTo>
                <a:lnTo>
                  <a:pt x="49780" y="10107"/>
                </a:lnTo>
                <a:lnTo>
                  <a:pt x="48116" y="9072"/>
                </a:lnTo>
                <a:lnTo>
                  <a:pt x="47150" y="7214"/>
                </a:lnTo>
                <a:lnTo>
                  <a:pt x="47419" y="2301"/>
                </a:lnTo>
                <a:lnTo>
                  <a:pt x="49947" y="37"/>
                </a:lnTo>
                <a:lnTo>
                  <a:pt x="49255" y="0"/>
                </a:lnTo>
                <a:close/>
              </a:path>
              <a:path w="60325" h="64134">
                <a:moveTo>
                  <a:pt x="55103" y="316"/>
                </a:moveTo>
                <a:lnTo>
                  <a:pt x="57003" y="1764"/>
                </a:lnTo>
                <a:lnTo>
                  <a:pt x="58643" y="6661"/>
                </a:lnTo>
                <a:lnTo>
                  <a:pt x="57127" y="9701"/>
                </a:lnTo>
                <a:lnTo>
                  <a:pt x="52515" y="11244"/>
                </a:lnTo>
                <a:lnTo>
                  <a:pt x="50661" y="13670"/>
                </a:lnTo>
                <a:lnTo>
                  <a:pt x="47449" y="16810"/>
                </a:lnTo>
                <a:lnTo>
                  <a:pt x="47293" y="17203"/>
                </a:lnTo>
                <a:lnTo>
                  <a:pt x="48550" y="20110"/>
                </a:lnTo>
                <a:lnTo>
                  <a:pt x="53686" y="22144"/>
                </a:lnTo>
                <a:lnTo>
                  <a:pt x="56593" y="20887"/>
                </a:lnTo>
                <a:lnTo>
                  <a:pt x="58868" y="15146"/>
                </a:lnTo>
                <a:lnTo>
                  <a:pt x="60145" y="11700"/>
                </a:lnTo>
                <a:lnTo>
                  <a:pt x="60158" y="3981"/>
                </a:lnTo>
                <a:lnTo>
                  <a:pt x="57293" y="436"/>
                </a:lnTo>
                <a:lnTo>
                  <a:pt x="55103" y="316"/>
                </a:lnTo>
                <a:close/>
              </a:path>
              <a:path w="60325" h="64134">
                <a:moveTo>
                  <a:pt x="55931" y="10101"/>
                </a:moveTo>
                <a:lnTo>
                  <a:pt x="49780" y="10107"/>
                </a:lnTo>
                <a:lnTo>
                  <a:pt x="49427" y="11700"/>
                </a:lnTo>
                <a:lnTo>
                  <a:pt x="48895" y="13162"/>
                </a:lnTo>
                <a:lnTo>
                  <a:pt x="47449" y="16810"/>
                </a:lnTo>
                <a:lnTo>
                  <a:pt x="50661" y="13670"/>
                </a:lnTo>
                <a:lnTo>
                  <a:pt x="52515" y="11244"/>
                </a:lnTo>
                <a:lnTo>
                  <a:pt x="55931" y="10101"/>
                </a:lnTo>
                <a:close/>
              </a:path>
              <a:path w="60325" h="64134">
                <a:moveTo>
                  <a:pt x="49947" y="37"/>
                </a:moveTo>
                <a:lnTo>
                  <a:pt x="47419" y="2301"/>
                </a:lnTo>
                <a:lnTo>
                  <a:pt x="47150" y="7214"/>
                </a:lnTo>
                <a:lnTo>
                  <a:pt x="48116" y="9072"/>
                </a:lnTo>
                <a:lnTo>
                  <a:pt x="49777" y="10107"/>
                </a:lnTo>
                <a:lnTo>
                  <a:pt x="55931" y="10101"/>
                </a:lnTo>
                <a:lnTo>
                  <a:pt x="57127" y="9701"/>
                </a:lnTo>
                <a:lnTo>
                  <a:pt x="58643" y="6661"/>
                </a:lnTo>
                <a:lnTo>
                  <a:pt x="57003" y="1764"/>
                </a:lnTo>
                <a:lnTo>
                  <a:pt x="55103" y="316"/>
                </a:lnTo>
                <a:lnTo>
                  <a:pt x="49947" y="37"/>
                </a:lnTo>
                <a:close/>
              </a:path>
              <a:path w="60325" h="64134">
                <a:moveTo>
                  <a:pt x="49950" y="34"/>
                </a:moveTo>
                <a:lnTo>
                  <a:pt x="53263" y="215"/>
                </a:lnTo>
                <a:lnTo>
                  <a:pt x="49950" y="34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1858" y="3693714"/>
            <a:ext cx="923055" cy="1108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270" y="4734821"/>
            <a:ext cx="553933" cy="3224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8718" y="5192280"/>
            <a:ext cx="606244" cy="5499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63741" y="5440543"/>
            <a:ext cx="323481" cy="2687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511" y="960468"/>
            <a:ext cx="3368682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Subgr</a:t>
            </a:r>
            <a:r>
              <a:rPr spc="10" dirty="0"/>
              <a:t>a</a:t>
            </a:r>
            <a:r>
              <a:rPr dirty="0"/>
              <a:t>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07845"/>
            <a:ext cx="3858895" cy="363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202565" indent="-342900">
              <a:lnSpc>
                <a:spcPct val="100000"/>
              </a:lnSpc>
              <a:spcBef>
                <a:spcPts val="100"/>
              </a:spcBef>
              <a:buSzPct val="60416"/>
              <a:buFont typeface="Wingdings"/>
              <a:buChar char=""/>
              <a:tabLst>
                <a:tab pos="342900" algn="l"/>
                <a:tab pos="3562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400">
              <a:latin typeface="Tahoma"/>
              <a:cs typeface="Tahoma"/>
            </a:endParaRPr>
          </a:p>
          <a:p>
            <a:pPr marR="16637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endParaRPr sz="2400">
              <a:latin typeface="Tahoma"/>
              <a:cs typeface="Tahoma"/>
            </a:endParaRPr>
          </a:p>
          <a:p>
            <a:pPr marL="756285" marR="142875" lvl="1" indent="-287020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S are a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subset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the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subset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570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a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subgraph that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contains</a:t>
            </a:r>
            <a:r>
              <a:rPr sz="2400" spc="2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2400" spc="2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20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of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5102" y="3149549"/>
            <a:ext cx="1093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402" y="5731866"/>
            <a:ext cx="2185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000" spc="-9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133" y="3791711"/>
            <a:ext cx="3348394" cy="18501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025" y="100197"/>
            <a:ext cx="153391" cy="207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1230" y="484903"/>
            <a:ext cx="134914" cy="219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579003" y="467353"/>
            <a:ext cx="527685" cy="530225"/>
            <a:chOff x="3579003" y="467353"/>
            <a:chExt cx="527685" cy="5302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3755" y="482970"/>
              <a:ext cx="113267" cy="129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4053" y="638727"/>
              <a:ext cx="144780" cy="45085"/>
            </a:xfrm>
            <a:custGeom>
              <a:avLst/>
              <a:gdLst/>
              <a:ahLst/>
              <a:cxnLst/>
              <a:rect l="l" t="t" r="r" b="b"/>
              <a:pathLst>
                <a:path w="144779" h="45084">
                  <a:moveTo>
                    <a:pt x="140458" y="0"/>
                  </a:moveTo>
                  <a:lnTo>
                    <a:pt x="105051" y="9411"/>
                  </a:lnTo>
                  <a:lnTo>
                    <a:pt x="71864" y="17775"/>
                  </a:lnTo>
                  <a:lnTo>
                    <a:pt x="38561" y="25662"/>
                  </a:lnTo>
                  <a:lnTo>
                    <a:pt x="2004" y="33668"/>
                  </a:lnTo>
                  <a:lnTo>
                    <a:pt x="0" y="36743"/>
                  </a:lnTo>
                  <a:lnTo>
                    <a:pt x="1308" y="42950"/>
                  </a:lnTo>
                  <a:lnTo>
                    <a:pt x="4291" y="44949"/>
                  </a:lnTo>
                  <a:lnTo>
                    <a:pt x="7382" y="44378"/>
                  </a:lnTo>
                  <a:lnTo>
                    <a:pt x="74664" y="29149"/>
                  </a:lnTo>
                  <a:lnTo>
                    <a:pt x="140750" y="9331"/>
                  </a:lnTo>
                  <a:lnTo>
                    <a:pt x="144424" y="5971"/>
                  </a:lnTo>
                  <a:lnTo>
                    <a:pt x="142875" y="1297"/>
                  </a:lnTo>
                  <a:lnTo>
                    <a:pt x="140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9003" y="467353"/>
              <a:ext cx="527284" cy="530143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434283" y="851179"/>
            <a:ext cx="65405" cy="76835"/>
          </a:xfrm>
          <a:custGeom>
            <a:avLst/>
            <a:gdLst/>
            <a:ahLst/>
            <a:cxnLst/>
            <a:rect l="l" t="t" r="r" b="b"/>
            <a:pathLst>
              <a:path w="65404" h="76834">
                <a:moveTo>
                  <a:pt x="60515" y="66763"/>
                </a:moveTo>
                <a:lnTo>
                  <a:pt x="59880" y="62280"/>
                </a:lnTo>
                <a:lnTo>
                  <a:pt x="57962" y="60706"/>
                </a:lnTo>
                <a:lnTo>
                  <a:pt x="26822" y="62407"/>
                </a:lnTo>
                <a:lnTo>
                  <a:pt x="26822" y="65392"/>
                </a:lnTo>
                <a:lnTo>
                  <a:pt x="25527" y="68427"/>
                </a:lnTo>
                <a:lnTo>
                  <a:pt x="26809" y="65392"/>
                </a:lnTo>
                <a:lnTo>
                  <a:pt x="26822" y="62407"/>
                </a:lnTo>
                <a:lnTo>
                  <a:pt x="25768" y="62458"/>
                </a:lnTo>
                <a:lnTo>
                  <a:pt x="24676" y="59778"/>
                </a:lnTo>
                <a:lnTo>
                  <a:pt x="21717" y="58407"/>
                </a:lnTo>
                <a:lnTo>
                  <a:pt x="15074" y="60591"/>
                </a:lnTo>
                <a:lnTo>
                  <a:pt x="15074" y="72504"/>
                </a:lnTo>
                <a:lnTo>
                  <a:pt x="14922" y="72682"/>
                </a:lnTo>
                <a:lnTo>
                  <a:pt x="14808" y="69240"/>
                </a:lnTo>
                <a:lnTo>
                  <a:pt x="15074" y="72504"/>
                </a:lnTo>
                <a:lnTo>
                  <a:pt x="15074" y="60591"/>
                </a:lnTo>
                <a:lnTo>
                  <a:pt x="14300" y="60833"/>
                </a:lnTo>
                <a:lnTo>
                  <a:pt x="9499" y="62458"/>
                </a:lnTo>
                <a:lnTo>
                  <a:pt x="4991" y="63868"/>
                </a:lnTo>
                <a:lnTo>
                  <a:pt x="5765" y="63652"/>
                </a:lnTo>
                <a:lnTo>
                  <a:pt x="4749" y="63944"/>
                </a:lnTo>
                <a:lnTo>
                  <a:pt x="7340" y="63665"/>
                </a:lnTo>
                <a:lnTo>
                  <a:pt x="4724" y="63957"/>
                </a:lnTo>
                <a:lnTo>
                  <a:pt x="2476" y="66763"/>
                </a:lnTo>
                <a:lnTo>
                  <a:pt x="2387" y="67640"/>
                </a:lnTo>
                <a:lnTo>
                  <a:pt x="3035" y="73596"/>
                </a:lnTo>
                <a:lnTo>
                  <a:pt x="2311" y="66954"/>
                </a:lnTo>
                <a:lnTo>
                  <a:pt x="4724" y="63957"/>
                </a:lnTo>
                <a:lnTo>
                  <a:pt x="3390" y="64338"/>
                </a:lnTo>
                <a:lnTo>
                  <a:pt x="1752" y="64897"/>
                </a:lnTo>
                <a:lnTo>
                  <a:pt x="0" y="68249"/>
                </a:lnTo>
                <a:lnTo>
                  <a:pt x="469" y="69748"/>
                </a:lnTo>
                <a:lnTo>
                  <a:pt x="508" y="69316"/>
                </a:lnTo>
                <a:lnTo>
                  <a:pt x="584" y="70104"/>
                </a:lnTo>
                <a:lnTo>
                  <a:pt x="1981" y="74561"/>
                </a:lnTo>
                <a:lnTo>
                  <a:pt x="469" y="69748"/>
                </a:lnTo>
                <a:lnTo>
                  <a:pt x="558" y="70980"/>
                </a:lnTo>
                <a:lnTo>
                  <a:pt x="1866" y="74561"/>
                </a:lnTo>
                <a:lnTo>
                  <a:pt x="4241" y="75742"/>
                </a:lnTo>
                <a:lnTo>
                  <a:pt x="4457" y="75857"/>
                </a:lnTo>
                <a:lnTo>
                  <a:pt x="5334" y="76314"/>
                </a:lnTo>
                <a:lnTo>
                  <a:pt x="6337" y="75996"/>
                </a:lnTo>
                <a:lnTo>
                  <a:pt x="6477" y="75946"/>
                </a:lnTo>
                <a:lnTo>
                  <a:pt x="9969" y="75653"/>
                </a:lnTo>
                <a:lnTo>
                  <a:pt x="12573" y="75438"/>
                </a:lnTo>
                <a:lnTo>
                  <a:pt x="13970" y="75311"/>
                </a:lnTo>
                <a:lnTo>
                  <a:pt x="18681" y="74536"/>
                </a:lnTo>
                <a:lnTo>
                  <a:pt x="58902" y="68897"/>
                </a:lnTo>
                <a:lnTo>
                  <a:pt x="60515" y="66763"/>
                </a:lnTo>
                <a:close/>
              </a:path>
              <a:path w="65404" h="76834">
                <a:moveTo>
                  <a:pt x="65265" y="3403"/>
                </a:moveTo>
                <a:lnTo>
                  <a:pt x="61976" y="50"/>
                </a:lnTo>
                <a:lnTo>
                  <a:pt x="57531" y="0"/>
                </a:lnTo>
                <a:lnTo>
                  <a:pt x="56845" y="63"/>
                </a:lnTo>
                <a:lnTo>
                  <a:pt x="19367" y="4864"/>
                </a:lnTo>
                <a:lnTo>
                  <a:pt x="17437" y="7378"/>
                </a:lnTo>
                <a:lnTo>
                  <a:pt x="18097" y="12585"/>
                </a:lnTo>
                <a:lnTo>
                  <a:pt x="20193" y="14452"/>
                </a:lnTo>
                <a:lnTo>
                  <a:pt x="61823" y="14897"/>
                </a:lnTo>
                <a:lnTo>
                  <a:pt x="65176" y="11607"/>
                </a:lnTo>
                <a:lnTo>
                  <a:pt x="65265" y="3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9158" y="4184765"/>
            <a:ext cx="226444" cy="2174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05110" y="5545090"/>
            <a:ext cx="708808" cy="2571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79076" y="5893625"/>
            <a:ext cx="290559" cy="174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72161" y="5888011"/>
            <a:ext cx="212478" cy="1845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09557" y="5802339"/>
            <a:ext cx="289120" cy="1975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73051" y="5765864"/>
            <a:ext cx="267554" cy="2036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68664" y="6164347"/>
            <a:ext cx="493134" cy="1995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83938" y="6148058"/>
            <a:ext cx="346331" cy="1594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39653" y="6068940"/>
            <a:ext cx="416802" cy="21055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606869" y="5738375"/>
            <a:ext cx="1022985" cy="478790"/>
            <a:chOff x="3606869" y="5738375"/>
            <a:chExt cx="1022985" cy="47879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6869" y="5738375"/>
              <a:ext cx="569895" cy="2107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1116" y="5977519"/>
              <a:ext cx="498532" cy="23928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42201" y="6242885"/>
            <a:ext cx="908186" cy="28411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72583" y="77069"/>
            <a:ext cx="583819" cy="1952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6251" y="209580"/>
            <a:ext cx="324930" cy="2229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1734" y="187862"/>
            <a:ext cx="595876" cy="23533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06618" y="178327"/>
            <a:ext cx="413426" cy="25396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65716" y="3885142"/>
            <a:ext cx="3249040" cy="56641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95378" y="173579"/>
            <a:ext cx="278215" cy="26879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53159" y="191670"/>
            <a:ext cx="309489" cy="230766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834660" y="5459072"/>
            <a:ext cx="1075690" cy="619760"/>
            <a:chOff x="834660" y="5459072"/>
            <a:chExt cx="1075690" cy="619760"/>
          </a:xfrm>
        </p:grpSpPr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4660" y="5641151"/>
              <a:ext cx="120725" cy="1554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9314" y="5459072"/>
              <a:ext cx="910731" cy="61929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62473" y="147769"/>
            <a:ext cx="4577080" cy="2912745"/>
            <a:chOff x="4562473" y="147769"/>
            <a:chExt cx="4577080" cy="291274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87370" y="147769"/>
              <a:ext cx="4552179" cy="291242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62473" y="382951"/>
              <a:ext cx="719175" cy="5370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72328" y="238900"/>
              <a:ext cx="251785" cy="609215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78175" y="3326051"/>
            <a:ext cx="517430" cy="23811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62567" y="3267414"/>
            <a:ext cx="508960" cy="23175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270917" y="4626661"/>
            <a:ext cx="2205078" cy="673417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3028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</a:t>
            </a:r>
            <a:r>
              <a:rPr spc="10" dirty="0"/>
              <a:t>t</a:t>
            </a:r>
            <a:r>
              <a:rPr dirty="0"/>
              <a:t>iv</a:t>
            </a:r>
            <a:r>
              <a:rPr spc="-20" dirty="0"/>
              <a:t>i</a:t>
            </a:r>
            <a:r>
              <a:rPr spc="-5"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94459"/>
            <a:ext cx="356362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800" spc="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800" spc="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connected if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there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 path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between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3046298"/>
            <a:ext cx="2005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every</a:t>
            </a:r>
            <a:r>
              <a:rPr sz="2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pair</a:t>
            </a:r>
            <a:r>
              <a:rPr sz="2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102" y="3080131"/>
            <a:ext cx="19329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r>
              <a:rPr sz="20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657" y="4383785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5" h="367664">
                <a:moveTo>
                  <a:pt x="183642" y="0"/>
                </a:moveTo>
                <a:lnTo>
                  <a:pt x="134805" y="6556"/>
                </a:lnTo>
                <a:lnTo>
                  <a:pt x="90931" y="25061"/>
                </a:lnTo>
                <a:lnTo>
                  <a:pt x="53768" y="53768"/>
                </a:lnTo>
                <a:lnTo>
                  <a:pt x="25061" y="90931"/>
                </a:lnTo>
                <a:lnTo>
                  <a:pt x="6556" y="134805"/>
                </a:lnTo>
                <a:lnTo>
                  <a:pt x="0" y="183641"/>
                </a:lnTo>
                <a:lnTo>
                  <a:pt x="6556" y="232478"/>
                </a:lnTo>
                <a:lnTo>
                  <a:pt x="25061" y="276351"/>
                </a:lnTo>
                <a:lnTo>
                  <a:pt x="53768" y="313515"/>
                </a:lnTo>
                <a:lnTo>
                  <a:pt x="90932" y="342222"/>
                </a:lnTo>
                <a:lnTo>
                  <a:pt x="134805" y="360727"/>
                </a:lnTo>
                <a:lnTo>
                  <a:pt x="183642" y="367283"/>
                </a:lnTo>
                <a:lnTo>
                  <a:pt x="232478" y="360727"/>
                </a:lnTo>
                <a:lnTo>
                  <a:pt x="276352" y="342222"/>
                </a:lnTo>
                <a:lnTo>
                  <a:pt x="313515" y="313515"/>
                </a:lnTo>
                <a:lnTo>
                  <a:pt x="342222" y="276351"/>
                </a:lnTo>
                <a:lnTo>
                  <a:pt x="360727" y="232478"/>
                </a:lnTo>
                <a:lnTo>
                  <a:pt x="367284" y="183641"/>
                </a:lnTo>
                <a:lnTo>
                  <a:pt x="360727" y="134805"/>
                </a:lnTo>
                <a:lnTo>
                  <a:pt x="342222" y="90932"/>
                </a:lnTo>
                <a:lnTo>
                  <a:pt x="313515" y="53768"/>
                </a:lnTo>
                <a:lnTo>
                  <a:pt x="276351" y="25061"/>
                </a:lnTo>
                <a:lnTo>
                  <a:pt x="232478" y="6556"/>
                </a:lnTo>
                <a:lnTo>
                  <a:pt x="183642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315711" y="3642359"/>
            <a:ext cx="1118870" cy="1850389"/>
            <a:chOff x="5315711" y="3642359"/>
            <a:chExt cx="1118870" cy="1850389"/>
          </a:xfrm>
        </p:grpSpPr>
        <p:sp>
          <p:nvSpPr>
            <p:cNvPr id="9" name="object 9"/>
            <p:cNvSpPr/>
            <p:nvPr/>
          </p:nvSpPr>
          <p:spPr>
            <a:xfrm>
              <a:off x="5325617" y="4383785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3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60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5617" y="4383785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137" y="3652265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6513" y="3652266"/>
              <a:ext cx="788035" cy="777240"/>
            </a:xfrm>
            <a:custGeom>
              <a:avLst/>
              <a:gdLst/>
              <a:ahLst/>
              <a:cxnLst/>
              <a:rect l="l" t="t" r="r" b="b"/>
              <a:pathLst>
                <a:path w="788035" h="777239">
                  <a:moveTo>
                    <a:pt x="420624" y="182879"/>
                  </a:moveTo>
                  <a:lnTo>
                    <a:pt x="427180" y="134276"/>
                  </a:lnTo>
                  <a:lnTo>
                    <a:pt x="445685" y="90593"/>
                  </a:lnTo>
                  <a:lnTo>
                    <a:pt x="474392" y="53578"/>
                  </a:lnTo>
                  <a:lnTo>
                    <a:pt x="511556" y="24976"/>
                  </a:lnTo>
                  <a:lnTo>
                    <a:pt x="555429" y="6535"/>
                  </a:lnTo>
                  <a:lnTo>
                    <a:pt x="604265" y="0"/>
                  </a:lnTo>
                  <a:lnTo>
                    <a:pt x="653102" y="6535"/>
                  </a:lnTo>
                  <a:lnTo>
                    <a:pt x="696976" y="24976"/>
                  </a:lnTo>
                  <a:lnTo>
                    <a:pt x="734139" y="53578"/>
                  </a:lnTo>
                  <a:lnTo>
                    <a:pt x="762846" y="90593"/>
                  </a:lnTo>
                  <a:lnTo>
                    <a:pt x="781351" y="134276"/>
                  </a:lnTo>
                  <a:lnTo>
                    <a:pt x="787908" y="182879"/>
                  </a:lnTo>
                  <a:lnTo>
                    <a:pt x="781351" y="231483"/>
                  </a:lnTo>
                  <a:lnTo>
                    <a:pt x="762846" y="275166"/>
                  </a:lnTo>
                  <a:lnTo>
                    <a:pt x="734139" y="312181"/>
                  </a:lnTo>
                  <a:lnTo>
                    <a:pt x="696976" y="340783"/>
                  </a:lnTo>
                  <a:lnTo>
                    <a:pt x="653102" y="359224"/>
                  </a:lnTo>
                  <a:lnTo>
                    <a:pt x="604265" y="365759"/>
                  </a:lnTo>
                  <a:lnTo>
                    <a:pt x="555429" y="359224"/>
                  </a:lnTo>
                  <a:lnTo>
                    <a:pt x="511555" y="340783"/>
                  </a:lnTo>
                  <a:lnTo>
                    <a:pt x="474392" y="312181"/>
                  </a:lnTo>
                  <a:lnTo>
                    <a:pt x="445685" y="275166"/>
                  </a:lnTo>
                  <a:lnTo>
                    <a:pt x="427180" y="231483"/>
                  </a:lnTo>
                  <a:lnTo>
                    <a:pt x="420624" y="182879"/>
                  </a:lnTo>
                  <a:close/>
                </a:path>
                <a:path w="788035" h="777239">
                  <a:moveTo>
                    <a:pt x="474725" y="318515"/>
                  </a:moveTo>
                  <a:lnTo>
                    <a:pt x="0" y="777239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57137" y="511530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6513" y="4025646"/>
              <a:ext cx="788035" cy="1457325"/>
            </a:xfrm>
            <a:custGeom>
              <a:avLst/>
              <a:gdLst/>
              <a:ahLst/>
              <a:cxnLst/>
              <a:rect l="l" t="t" r="r" b="b"/>
              <a:pathLst>
                <a:path w="788035" h="1457325">
                  <a:moveTo>
                    <a:pt x="420624" y="1273301"/>
                  </a:moveTo>
                  <a:lnTo>
                    <a:pt x="427180" y="1224465"/>
                  </a:lnTo>
                  <a:lnTo>
                    <a:pt x="445685" y="1180591"/>
                  </a:lnTo>
                  <a:lnTo>
                    <a:pt x="474392" y="1143428"/>
                  </a:lnTo>
                  <a:lnTo>
                    <a:pt x="511556" y="1114721"/>
                  </a:lnTo>
                  <a:lnTo>
                    <a:pt x="555429" y="1096216"/>
                  </a:lnTo>
                  <a:lnTo>
                    <a:pt x="604265" y="1089659"/>
                  </a:lnTo>
                  <a:lnTo>
                    <a:pt x="653102" y="1096216"/>
                  </a:lnTo>
                  <a:lnTo>
                    <a:pt x="696976" y="1114721"/>
                  </a:lnTo>
                  <a:lnTo>
                    <a:pt x="734139" y="1143428"/>
                  </a:lnTo>
                  <a:lnTo>
                    <a:pt x="762846" y="1180592"/>
                  </a:lnTo>
                  <a:lnTo>
                    <a:pt x="781351" y="1224465"/>
                  </a:lnTo>
                  <a:lnTo>
                    <a:pt x="787908" y="1273301"/>
                  </a:lnTo>
                  <a:lnTo>
                    <a:pt x="781351" y="1322138"/>
                  </a:lnTo>
                  <a:lnTo>
                    <a:pt x="762846" y="1366011"/>
                  </a:lnTo>
                  <a:lnTo>
                    <a:pt x="734139" y="1403175"/>
                  </a:lnTo>
                  <a:lnTo>
                    <a:pt x="696976" y="1431882"/>
                  </a:lnTo>
                  <a:lnTo>
                    <a:pt x="653102" y="1450387"/>
                  </a:lnTo>
                  <a:lnTo>
                    <a:pt x="604265" y="1456943"/>
                  </a:lnTo>
                  <a:lnTo>
                    <a:pt x="555429" y="1450387"/>
                  </a:lnTo>
                  <a:lnTo>
                    <a:pt x="511555" y="1431882"/>
                  </a:lnTo>
                  <a:lnTo>
                    <a:pt x="474392" y="1403175"/>
                  </a:lnTo>
                  <a:lnTo>
                    <a:pt x="445685" y="1366011"/>
                  </a:lnTo>
                  <a:lnTo>
                    <a:pt x="427180" y="1322138"/>
                  </a:lnTo>
                  <a:lnTo>
                    <a:pt x="420624" y="1273301"/>
                  </a:lnTo>
                  <a:close/>
                </a:path>
                <a:path w="788035" h="1457325">
                  <a:moveTo>
                    <a:pt x="474725" y="1135506"/>
                  </a:moveTo>
                  <a:lnTo>
                    <a:pt x="0" y="676655"/>
                  </a:lnTo>
                </a:path>
                <a:path w="788035" h="1457325">
                  <a:moveTo>
                    <a:pt x="601980" y="0"/>
                  </a:moveTo>
                  <a:lnTo>
                    <a:pt x="601980" y="108267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78752" y="4373879"/>
            <a:ext cx="1638300" cy="387350"/>
            <a:chOff x="6778752" y="4373879"/>
            <a:chExt cx="1638300" cy="387350"/>
          </a:xfrm>
        </p:grpSpPr>
        <p:sp>
          <p:nvSpPr>
            <p:cNvPr id="16" name="object 16"/>
            <p:cNvSpPr/>
            <p:nvPr/>
          </p:nvSpPr>
          <p:spPr>
            <a:xfrm>
              <a:off x="6788658" y="438378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39862" y="438378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038" y="4383786"/>
              <a:ext cx="1245235" cy="367665"/>
            </a:xfrm>
            <a:custGeom>
              <a:avLst/>
              <a:gdLst/>
              <a:ahLst/>
              <a:cxnLst/>
              <a:rect l="l" t="t" r="r" b="b"/>
              <a:pathLst>
                <a:path w="1245234" h="367664">
                  <a:moveTo>
                    <a:pt x="877823" y="183641"/>
                  </a:moveTo>
                  <a:lnTo>
                    <a:pt x="884380" y="134805"/>
                  </a:lnTo>
                  <a:lnTo>
                    <a:pt x="902885" y="90931"/>
                  </a:lnTo>
                  <a:lnTo>
                    <a:pt x="931592" y="53768"/>
                  </a:lnTo>
                  <a:lnTo>
                    <a:pt x="968755" y="25061"/>
                  </a:lnTo>
                  <a:lnTo>
                    <a:pt x="1012629" y="6556"/>
                  </a:lnTo>
                  <a:lnTo>
                    <a:pt x="1061465" y="0"/>
                  </a:lnTo>
                  <a:lnTo>
                    <a:pt x="1110302" y="6556"/>
                  </a:lnTo>
                  <a:lnTo>
                    <a:pt x="1154175" y="25061"/>
                  </a:lnTo>
                  <a:lnTo>
                    <a:pt x="1191339" y="53768"/>
                  </a:lnTo>
                  <a:lnTo>
                    <a:pt x="1220046" y="90932"/>
                  </a:lnTo>
                  <a:lnTo>
                    <a:pt x="1238551" y="134805"/>
                  </a:lnTo>
                  <a:lnTo>
                    <a:pt x="1245107" y="183641"/>
                  </a:lnTo>
                  <a:lnTo>
                    <a:pt x="1238551" y="232478"/>
                  </a:lnTo>
                  <a:lnTo>
                    <a:pt x="1220046" y="276351"/>
                  </a:lnTo>
                  <a:lnTo>
                    <a:pt x="1191339" y="313515"/>
                  </a:lnTo>
                  <a:lnTo>
                    <a:pt x="1154176" y="342222"/>
                  </a:lnTo>
                  <a:lnTo>
                    <a:pt x="1110302" y="360727"/>
                  </a:lnTo>
                  <a:lnTo>
                    <a:pt x="1061465" y="367283"/>
                  </a:lnTo>
                  <a:lnTo>
                    <a:pt x="1012629" y="360727"/>
                  </a:lnTo>
                  <a:lnTo>
                    <a:pt x="968755" y="342222"/>
                  </a:lnTo>
                  <a:lnTo>
                    <a:pt x="931592" y="313515"/>
                  </a:lnTo>
                  <a:lnTo>
                    <a:pt x="902885" y="276351"/>
                  </a:lnTo>
                  <a:lnTo>
                    <a:pt x="884380" y="232478"/>
                  </a:lnTo>
                  <a:lnTo>
                    <a:pt x="877823" y="183641"/>
                  </a:lnTo>
                  <a:close/>
                </a:path>
                <a:path w="1245234" h="367664">
                  <a:moveTo>
                    <a:pt x="0" y="182880"/>
                  </a:moveTo>
                  <a:lnTo>
                    <a:pt x="869950" y="18288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21402" y="5514238"/>
            <a:ext cx="34753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Non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0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two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1402" y="5818733"/>
            <a:ext cx="2621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r>
              <a:rPr sz="20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components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831" y="4325861"/>
            <a:ext cx="1680293" cy="4864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650" y="4769657"/>
            <a:ext cx="1579756" cy="5156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9058" y="3783243"/>
            <a:ext cx="168492" cy="1206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65846" y="3415659"/>
            <a:ext cx="823608" cy="66950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6168" y="13119"/>
            <a:ext cx="5009427" cy="314331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090396" y="5101644"/>
            <a:ext cx="1577340" cy="504190"/>
          </a:xfrm>
          <a:custGeom>
            <a:avLst/>
            <a:gdLst/>
            <a:ahLst/>
            <a:cxnLst/>
            <a:rect l="l" t="t" r="r" b="b"/>
            <a:pathLst>
              <a:path w="1577339" h="504189">
                <a:moveTo>
                  <a:pt x="262062" y="132130"/>
                </a:moveTo>
                <a:lnTo>
                  <a:pt x="262397" y="123632"/>
                </a:lnTo>
                <a:lnTo>
                  <a:pt x="262298" y="115998"/>
                </a:lnTo>
                <a:lnTo>
                  <a:pt x="261764" y="109228"/>
                </a:lnTo>
                <a:lnTo>
                  <a:pt x="260797" y="103321"/>
                </a:lnTo>
                <a:lnTo>
                  <a:pt x="259036" y="101753"/>
                </a:lnTo>
                <a:lnTo>
                  <a:pt x="255371" y="104516"/>
                </a:lnTo>
                <a:lnTo>
                  <a:pt x="232718" y="139069"/>
                </a:lnTo>
                <a:lnTo>
                  <a:pt x="206442" y="185787"/>
                </a:lnTo>
                <a:lnTo>
                  <a:pt x="189773" y="216471"/>
                </a:lnTo>
                <a:lnTo>
                  <a:pt x="171400" y="249895"/>
                </a:lnTo>
                <a:lnTo>
                  <a:pt x="151974" y="283915"/>
                </a:lnTo>
                <a:lnTo>
                  <a:pt x="131495" y="318533"/>
                </a:lnTo>
                <a:lnTo>
                  <a:pt x="109963" y="353746"/>
                </a:lnTo>
                <a:lnTo>
                  <a:pt x="88939" y="386987"/>
                </a:lnTo>
                <a:lnTo>
                  <a:pt x="53095" y="439841"/>
                </a:lnTo>
                <a:lnTo>
                  <a:pt x="25933" y="474885"/>
                </a:lnTo>
                <a:lnTo>
                  <a:pt x="3236" y="500934"/>
                </a:lnTo>
                <a:lnTo>
                  <a:pt x="1393" y="502609"/>
                </a:lnTo>
                <a:lnTo>
                  <a:pt x="696" y="503243"/>
                </a:lnTo>
                <a:lnTo>
                  <a:pt x="0" y="503877"/>
                </a:lnTo>
                <a:lnTo>
                  <a:pt x="4" y="503582"/>
                </a:lnTo>
                <a:lnTo>
                  <a:pt x="25169" y="468325"/>
                </a:lnTo>
                <a:lnTo>
                  <a:pt x="50736" y="438682"/>
                </a:lnTo>
                <a:lnTo>
                  <a:pt x="84321" y="401202"/>
                </a:lnTo>
                <a:lnTo>
                  <a:pt x="125071" y="356643"/>
                </a:lnTo>
                <a:lnTo>
                  <a:pt x="147135" y="332320"/>
                </a:lnTo>
                <a:lnTo>
                  <a:pt x="170169" y="306731"/>
                </a:lnTo>
                <a:lnTo>
                  <a:pt x="194173" y="279876"/>
                </a:lnTo>
                <a:lnTo>
                  <a:pt x="219292" y="252382"/>
                </a:lnTo>
                <a:lnTo>
                  <a:pt x="245672" y="224877"/>
                </a:lnTo>
                <a:lnTo>
                  <a:pt x="273313" y="197360"/>
                </a:lnTo>
                <a:lnTo>
                  <a:pt x="302214" y="169833"/>
                </a:lnTo>
                <a:lnTo>
                  <a:pt x="330511" y="144120"/>
                </a:lnTo>
                <a:lnTo>
                  <a:pt x="379692" y="103620"/>
                </a:lnTo>
                <a:lnTo>
                  <a:pt x="418424" y="77573"/>
                </a:lnTo>
                <a:lnTo>
                  <a:pt x="456824" y="71335"/>
                </a:lnTo>
                <a:lnTo>
                  <a:pt x="444717" y="117703"/>
                </a:lnTo>
                <a:lnTo>
                  <a:pt x="423889" y="153643"/>
                </a:lnTo>
                <a:lnTo>
                  <a:pt x="395361" y="195336"/>
                </a:lnTo>
                <a:lnTo>
                  <a:pt x="361656" y="240593"/>
                </a:lnTo>
                <a:lnTo>
                  <a:pt x="324642" y="287508"/>
                </a:lnTo>
                <a:lnTo>
                  <a:pt x="286187" y="334173"/>
                </a:lnTo>
                <a:lnTo>
                  <a:pt x="250632" y="374814"/>
                </a:lnTo>
                <a:lnTo>
                  <a:pt x="222319" y="403659"/>
                </a:lnTo>
                <a:lnTo>
                  <a:pt x="194851" y="424862"/>
                </a:lnTo>
                <a:lnTo>
                  <a:pt x="194763" y="422807"/>
                </a:lnTo>
                <a:lnTo>
                  <a:pt x="220505" y="390714"/>
                </a:lnTo>
                <a:lnTo>
                  <a:pt x="249582" y="358750"/>
                </a:lnTo>
                <a:lnTo>
                  <a:pt x="289315" y="316213"/>
                </a:lnTo>
                <a:lnTo>
                  <a:pt x="337387" y="267488"/>
                </a:lnTo>
                <a:lnTo>
                  <a:pt x="393074" y="214051"/>
                </a:lnTo>
                <a:lnTo>
                  <a:pt x="423057" y="187155"/>
                </a:lnTo>
                <a:lnTo>
                  <a:pt x="454355" y="160389"/>
                </a:lnTo>
                <a:lnTo>
                  <a:pt x="486967" y="133753"/>
                </a:lnTo>
                <a:lnTo>
                  <a:pt x="518850" y="108874"/>
                </a:lnTo>
                <a:lnTo>
                  <a:pt x="574297" y="69260"/>
                </a:lnTo>
                <a:lnTo>
                  <a:pt x="618125" y="43241"/>
                </a:lnTo>
                <a:lnTo>
                  <a:pt x="655960" y="30502"/>
                </a:lnTo>
                <a:lnTo>
                  <a:pt x="661656" y="32966"/>
                </a:lnTo>
                <a:lnTo>
                  <a:pt x="664997" y="38292"/>
                </a:lnTo>
                <a:lnTo>
                  <a:pt x="665984" y="46480"/>
                </a:lnTo>
                <a:lnTo>
                  <a:pt x="664617" y="57530"/>
                </a:lnTo>
                <a:lnTo>
                  <a:pt x="644240" y="104635"/>
                </a:lnTo>
                <a:lnTo>
                  <a:pt x="617321" y="146123"/>
                </a:lnTo>
                <a:lnTo>
                  <a:pt x="584865" y="191631"/>
                </a:lnTo>
                <a:lnTo>
                  <a:pt x="548310" y="239971"/>
                </a:lnTo>
                <a:lnTo>
                  <a:pt x="511326" y="287917"/>
                </a:lnTo>
                <a:lnTo>
                  <a:pt x="475876" y="333073"/>
                </a:lnTo>
                <a:lnTo>
                  <a:pt x="450068" y="364307"/>
                </a:lnTo>
                <a:lnTo>
                  <a:pt x="431409" y="384311"/>
                </a:lnTo>
                <a:lnTo>
                  <a:pt x="426054" y="389898"/>
                </a:lnTo>
                <a:lnTo>
                  <a:pt x="425219" y="390768"/>
                </a:lnTo>
                <a:lnTo>
                  <a:pt x="424384" y="391639"/>
                </a:lnTo>
                <a:lnTo>
                  <a:pt x="424023" y="391965"/>
                </a:lnTo>
                <a:lnTo>
                  <a:pt x="424136" y="391747"/>
                </a:lnTo>
                <a:lnTo>
                  <a:pt x="424248" y="391528"/>
                </a:lnTo>
                <a:lnTo>
                  <a:pt x="424969" y="390125"/>
                </a:lnTo>
                <a:lnTo>
                  <a:pt x="461017" y="350146"/>
                </a:lnTo>
                <a:lnTo>
                  <a:pt x="515791" y="294168"/>
                </a:lnTo>
                <a:lnTo>
                  <a:pt x="544698" y="265717"/>
                </a:lnTo>
                <a:lnTo>
                  <a:pt x="573409" y="238301"/>
                </a:lnTo>
                <a:lnTo>
                  <a:pt x="601925" y="211919"/>
                </a:lnTo>
                <a:lnTo>
                  <a:pt x="630743" y="186079"/>
                </a:lnTo>
                <a:lnTo>
                  <a:pt x="660361" y="160287"/>
                </a:lnTo>
                <a:lnTo>
                  <a:pt x="690779" y="134545"/>
                </a:lnTo>
                <a:lnTo>
                  <a:pt x="721997" y="108852"/>
                </a:lnTo>
                <a:lnTo>
                  <a:pt x="752298" y="84560"/>
                </a:lnTo>
                <a:lnTo>
                  <a:pt x="805004" y="44236"/>
                </a:lnTo>
                <a:lnTo>
                  <a:pt x="846592" y="15449"/>
                </a:lnTo>
                <a:lnTo>
                  <a:pt x="881267" y="0"/>
                </a:lnTo>
                <a:lnTo>
                  <a:pt x="885965" y="2078"/>
                </a:lnTo>
                <a:lnTo>
                  <a:pt x="888377" y="7206"/>
                </a:lnTo>
                <a:lnTo>
                  <a:pt x="888504" y="15382"/>
                </a:lnTo>
                <a:lnTo>
                  <a:pt x="886346" y="26609"/>
                </a:lnTo>
                <a:lnTo>
                  <a:pt x="863771" y="74607"/>
                </a:lnTo>
                <a:lnTo>
                  <a:pt x="835506" y="116597"/>
                </a:lnTo>
                <a:lnTo>
                  <a:pt x="802020" y="161388"/>
                </a:lnTo>
                <a:lnTo>
                  <a:pt x="764666" y="207704"/>
                </a:lnTo>
                <a:lnTo>
                  <a:pt x="726387" y="252923"/>
                </a:lnTo>
                <a:lnTo>
                  <a:pt x="689152" y="294904"/>
                </a:lnTo>
                <a:lnTo>
                  <a:pt x="661847" y="323426"/>
                </a:lnTo>
                <a:lnTo>
                  <a:pt x="641875" y="340908"/>
                </a:lnTo>
                <a:lnTo>
                  <a:pt x="635840" y="345981"/>
                </a:lnTo>
                <a:lnTo>
                  <a:pt x="634367" y="347218"/>
                </a:lnTo>
                <a:lnTo>
                  <a:pt x="632895" y="348456"/>
                </a:lnTo>
                <a:lnTo>
                  <a:pt x="632247" y="348872"/>
                </a:lnTo>
                <a:lnTo>
                  <a:pt x="632425" y="348465"/>
                </a:lnTo>
                <a:lnTo>
                  <a:pt x="632604" y="348058"/>
                </a:lnTo>
                <a:lnTo>
                  <a:pt x="633333" y="346392"/>
                </a:lnTo>
                <a:lnTo>
                  <a:pt x="667127" y="306634"/>
                </a:lnTo>
                <a:lnTo>
                  <a:pt x="695304" y="277293"/>
                </a:lnTo>
                <a:lnTo>
                  <a:pt x="731493" y="240431"/>
                </a:lnTo>
                <a:lnTo>
                  <a:pt x="772819" y="201403"/>
                </a:lnTo>
                <a:lnTo>
                  <a:pt x="818284" y="161918"/>
                </a:lnTo>
                <a:lnTo>
                  <a:pt x="864772" y="126883"/>
                </a:lnTo>
                <a:lnTo>
                  <a:pt x="910318" y="97938"/>
                </a:lnTo>
                <a:lnTo>
                  <a:pt x="946243" y="80007"/>
                </a:lnTo>
                <a:lnTo>
                  <a:pt x="970965" y="74000"/>
                </a:lnTo>
                <a:lnTo>
                  <a:pt x="978839" y="75650"/>
                </a:lnTo>
                <a:lnTo>
                  <a:pt x="983675" y="80431"/>
                </a:lnTo>
                <a:lnTo>
                  <a:pt x="985475" y="88342"/>
                </a:lnTo>
                <a:lnTo>
                  <a:pt x="984392" y="98902"/>
                </a:lnTo>
                <a:lnTo>
                  <a:pt x="964781" y="143582"/>
                </a:lnTo>
                <a:lnTo>
                  <a:pt x="940344" y="182626"/>
                </a:lnTo>
                <a:lnTo>
                  <a:pt x="909546" y="227182"/>
                </a:lnTo>
                <a:lnTo>
                  <a:pt x="874865" y="274148"/>
                </a:lnTo>
                <a:lnTo>
                  <a:pt x="838777" y="320425"/>
                </a:lnTo>
                <a:lnTo>
                  <a:pt x="804611" y="361909"/>
                </a:lnTo>
                <a:lnTo>
                  <a:pt x="775689" y="394495"/>
                </a:lnTo>
                <a:lnTo>
                  <a:pt x="748072" y="423289"/>
                </a:lnTo>
                <a:lnTo>
                  <a:pt x="740619" y="429792"/>
                </a:lnTo>
                <a:lnTo>
                  <a:pt x="738716" y="431346"/>
                </a:lnTo>
                <a:lnTo>
                  <a:pt x="738419" y="431588"/>
                </a:lnTo>
                <a:lnTo>
                  <a:pt x="740697" y="429411"/>
                </a:lnTo>
                <a:lnTo>
                  <a:pt x="743899" y="426424"/>
                </a:lnTo>
                <a:lnTo>
                  <a:pt x="750780" y="420003"/>
                </a:lnTo>
                <a:lnTo>
                  <a:pt x="761342" y="410148"/>
                </a:lnTo>
                <a:lnTo>
                  <a:pt x="775585" y="396859"/>
                </a:lnTo>
                <a:lnTo>
                  <a:pt x="810893" y="362892"/>
                </a:lnTo>
                <a:lnTo>
                  <a:pt x="852489" y="321016"/>
                </a:lnTo>
                <a:lnTo>
                  <a:pt x="875530" y="297581"/>
                </a:lnTo>
                <a:lnTo>
                  <a:pt x="899915" y="273106"/>
                </a:lnTo>
                <a:lnTo>
                  <a:pt x="952714" y="221034"/>
                </a:lnTo>
                <a:lnTo>
                  <a:pt x="1005544" y="171248"/>
                </a:lnTo>
                <a:lnTo>
                  <a:pt x="1053064" y="130191"/>
                </a:lnTo>
                <a:lnTo>
                  <a:pt x="1091469" y="100745"/>
                </a:lnTo>
                <a:lnTo>
                  <a:pt x="1129642" y="80652"/>
                </a:lnTo>
                <a:lnTo>
                  <a:pt x="1122960" y="121356"/>
                </a:lnTo>
                <a:lnTo>
                  <a:pt x="1091335" y="168529"/>
                </a:lnTo>
                <a:lnTo>
                  <a:pt x="1063430" y="206525"/>
                </a:lnTo>
                <a:lnTo>
                  <a:pt x="1031745" y="247982"/>
                </a:lnTo>
                <a:lnTo>
                  <a:pt x="997659" y="291353"/>
                </a:lnTo>
                <a:lnTo>
                  <a:pt x="965061" y="330988"/>
                </a:lnTo>
                <a:lnTo>
                  <a:pt x="937839" y="361235"/>
                </a:lnTo>
                <a:lnTo>
                  <a:pt x="909929" y="387150"/>
                </a:lnTo>
                <a:lnTo>
                  <a:pt x="911258" y="384177"/>
                </a:lnTo>
                <a:lnTo>
                  <a:pt x="951445" y="337418"/>
                </a:lnTo>
                <a:lnTo>
                  <a:pt x="996742" y="287194"/>
                </a:lnTo>
                <a:lnTo>
                  <a:pt x="1042847" y="236712"/>
                </a:lnTo>
                <a:lnTo>
                  <a:pt x="1093126" y="184158"/>
                </a:lnTo>
                <a:lnTo>
                  <a:pt x="1121092" y="156424"/>
                </a:lnTo>
                <a:lnTo>
                  <a:pt x="1150942" y="127720"/>
                </a:lnTo>
                <a:lnTo>
                  <a:pt x="1180570" y="100050"/>
                </a:lnTo>
                <a:lnTo>
                  <a:pt x="1232832" y="53832"/>
                </a:lnTo>
                <a:lnTo>
                  <a:pt x="1274889" y="20445"/>
                </a:lnTo>
                <a:lnTo>
                  <a:pt x="1308619" y="2208"/>
                </a:lnTo>
                <a:lnTo>
                  <a:pt x="1312495" y="4345"/>
                </a:lnTo>
                <a:lnTo>
                  <a:pt x="1313903" y="9777"/>
                </a:lnTo>
                <a:lnTo>
                  <a:pt x="1312844" y="18502"/>
                </a:lnTo>
                <a:lnTo>
                  <a:pt x="1293747" y="62714"/>
                </a:lnTo>
                <a:lnTo>
                  <a:pt x="1266071" y="104619"/>
                </a:lnTo>
                <a:lnTo>
                  <a:pt x="1229640" y="152401"/>
                </a:lnTo>
                <a:lnTo>
                  <a:pt x="1187807" y="202222"/>
                </a:lnTo>
                <a:lnTo>
                  <a:pt x="1143924" y="251996"/>
                </a:lnTo>
                <a:lnTo>
                  <a:pt x="1101348" y="299637"/>
                </a:lnTo>
                <a:lnTo>
                  <a:pt x="1066108" y="338283"/>
                </a:lnTo>
                <a:lnTo>
                  <a:pt x="1034113" y="370986"/>
                </a:lnTo>
                <a:lnTo>
                  <a:pt x="1028714" y="376270"/>
                </a:lnTo>
                <a:lnTo>
                  <a:pt x="1028042" y="376928"/>
                </a:lnTo>
                <a:lnTo>
                  <a:pt x="1027582" y="377355"/>
                </a:lnTo>
                <a:lnTo>
                  <a:pt x="1028235" y="376622"/>
                </a:lnTo>
                <a:lnTo>
                  <a:pt x="1057760" y="344902"/>
                </a:lnTo>
                <a:lnTo>
                  <a:pt x="1085436" y="315700"/>
                </a:lnTo>
                <a:lnTo>
                  <a:pt x="1122097" y="277734"/>
                </a:lnTo>
                <a:lnTo>
                  <a:pt x="1164099" y="236789"/>
                </a:lnTo>
                <a:lnTo>
                  <a:pt x="1210225" y="194641"/>
                </a:lnTo>
                <a:lnTo>
                  <a:pt x="1256819" y="156155"/>
                </a:lnTo>
                <a:lnTo>
                  <a:pt x="1301739" y="123242"/>
                </a:lnTo>
                <a:lnTo>
                  <a:pt x="1335790" y="102514"/>
                </a:lnTo>
                <a:lnTo>
                  <a:pt x="1357521" y="94993"/>
                </a:lnTo>
                <a:lnTo>
                  <a:pt x="1363942" y="96012"/>
                </a:lnTo>
                <a:lnTo>
                  <a:pt x="1367427" y="100191"/>
                </a:lnTo>
                <a:lnTo>
                  <a:pt x="1367977" y="107529"/>
                </a:lnTo>
                <a:lnTo>
                  <a:pt x="1365537" y="117962"/>
                </a:lnTo>
                <a:lnTo>
                  <a:pt x="1339952" y="167428"/>
                </a:lnTo>
                <a:lnTo>
                  <a:pt x="1310768" y="212044"/>
                </a:lnTo>
                <a:lnTo>
                  <a:pt x="1275597" y="261765"/>
                </a:lnTo>
                <a:lnTo>
                  <a:pt x="1238748" y="310414"/>
                </a:lnTo>
                <a:lnTo>
                  <a:pt x="1204532" y="351812"/>
                </a:lnTo>
                <a:lnTo>
                  <a:pt x="1177443" y="382251"/>
                </a:lnTo>
                <a:lnTo>
                  <a:pt x="1155535" y="403648"/>
                </a:lnTo>
                <a:lnTo>
                  <a:pt x="1151849" y="406869"/>
                </a:lnTo>
                <a:lnTo>
                  <a:pt x="1150913" y="407686"/>
                </a:lnTo>
                <a:lnTo>
                  <a:pt x="1149978" y="408503"/>
                </a:lnTo>
                <a:lnTo>
                  <a:pt x="1149701" y="408558"/>
                </a:lnTo>
                <a:lnTo>
                  <a:pt x="1150082" y="407848"/>
                </a:lnTo>
                <a:lnTo>
                  <a:pt x="1150464" y="407140"/>
                </a:lnTo>
                <a:lnTo>
                  <a:pt x="1151967" y="404346"/>
                </a:lnTo>
                <a:lnTo>
                  <a:pt x="1180603" y="369671"/>
                </a:lnTo>
                <a:lnTo>
                  <a:pt x="1192503" y="357485"/>
                </a:lnTo>
                <a:lnTo>
                  <a:pt x="1206133" y="343407"/>
                </a:lnTo>
                <a:lnTo>
                  <a:pt x="1221492" y="327436"/>
                </a:lnTo>
                <a:lnTo>
                  <a:pt x="1238581" y="309572"/>
                </a:lnTo>
                <a:lnTo>
                  <a:pt x="1256683" y="290807"/>
                </a:lnTo>
                <a:lnTo>
                  <a:pt x="1293782" y="253555"/>
                </a:lnTo>
                <a:lnTo>
                  <a:pt x="1330986" y="218096"/>
                </a:lnTo>
                <a:lnTo>
                  <a:pt x="1361779" y="192991"/>
                </a:lnTo>
                <a:lnTo>
                  <a:pt x="1399244" y="176159"/>
                </a:lnTo>
                <a:lnTo>
                  <a:pt x="1403065" y="178277"/>
                </a:lnTo>
                <a:lnTo>
                  <a:pt x="1404965" y="182414"/>
                </a:lnTo>
                <a:lnTo>
                  <a:pt x="1405256" y="188078"/>
                </a:lnTo>
                <a:lnTo>
                  <a:pt x="1403938" y="195270"/>
                </a:lnTo>
                <a:lnTo>
                  <a:pt x="1386456" y="232934"/>
                </a:lnTo>
                <a:lnTo>
                  <a:pt x="1362554" y="267584"/>
                </a:lnTo>
                <a:lnTo>
                  <a:pt x="1357060" y="274535"/>
                </a:lnTo>
                <a:lnTo>
                  <a:pt x="1363466" y="266470"/>
                </a:lnTo>
                <a:lnTo>
                  <a:pt x="1395161" y="234977"/>
                </a:lnTo>
                <a:lnTo>
                  <a:pt x="1428059" y="208757"/>
                </a:lnTo>
                <a:lnTo>
                  <a:pt x="1466217" y="185504"/>
                </a:lnTo>
                <a:lnTo>
                  <a:pt x="1481264" y="179910"/>
                </a:lnTo>
                <a:lnTo>
                  <a:pt x="1484934" y="181590"/>
                </a:lnTo>
                <a:lnTo>
                  <a:pt x="1464576" y="219935"/>
                </a:lnTo>
                <a:lnTo>
                  <a:pt x="1439876" y="250424"/>
                </a:lnTo>
                <a:lnTo>
                  <a:pt x="1438469" y="252037"/>
                </a:lnTo>
                <a:lnTo>
                  <a:pt x="1438320" y="252208"/>
                </a:lnTo>
                <a:lnTo>
                  <a:pt x="1438568" y="251842"/>
                </a:lnTo>
                <a:lnTo>
                  <a:pt x="1438884" y="251427"/>
                </a:lnTo>
                <a:lnTo>
                  <a:pt x="1441853" y="247518"/>
                </a:lnTo>
                <a:lnTo>
                  <a:pt x="1469431" y="213204"/>
                </a:lnTo>
                <a:lnTo>
                  <a:pt x="1506201" y="170509"/>
                </a:lnTo>
                <a:lnTo>
                  <a:pt x="1532206" y="141674"/>
                </a:lnTo>
                <a:lnTo>
                  <a:pt x="1561104" y="111457"/>
                </a:lnTo>
                <a:lnTo>
                  <a:pt x="1570988" y="103111"/>
                </a:lnTo>
                <a:lnTo>
                  <a:pt x="1574123" y="100617"/>
                </a:lnTo>
                <a:lnTo>
                  <a:pt x="1575420" y="99585"/>
                </a:lnTo>
                <a:lnTo>
                  <a:pt x="1576717" y="98553"/>
                </a:lnTo>
                <a:lnTo>
                  <a:pt x="1576709" y="99585"/>
                </a:lnTo>
                <a:lnTo>
                  <a:pt x="1575396" y="102680"/>
                </a:lnTo>
                <a:lnTo>
                  <a:pt x="1574083" y="105776"/>
                </a:lnTo>
                <a:lnTo>
                  <a:pt x="1570908" y="113258"/>
                </a:lnTo>
                <a:lnTo>
                  <a:pt x="1553237" y="149591"/>
                </a:lnTo>
                <a:lnTo>
                  <a:pt x="1530437" y="187363"/>
                </a:lnTo>
                <a:lnTo>
                  <a:pt x="1501636" y="232556"/>
                </a:lnTo>
                <a:lnTo>
                  <a:pt x="1470992" y="279281"/>
                </a:lnTo>
                <a:lnTo>
                  <a:pt x="1442433" y="321193"/>
                </a:lnTo>
                <a:lnTo>
                  <a:pt x="1419884" y="351948"/>
                </a:lnTo>
                <a:lnTo>
                  <a:pt x="1394357" y="382135"/>
                </a:lnTo>
                <a:lnTo>
                  <a:pt x="1392988" y="383281"/>
                </a:lnTo>
                <a:lnTo>
                  <a:pt x="1392641" y="383572"/>
                </a:lnTo>
                <a:lnTo>
                  <a:pt x="1392353" y="383791"/>
                </a:lnTo>
                <a:lnTo>
                  <a:pt x="1392537" y="383583"/>
                </a:lnTo>
                <a:lnTo>
                  <a:pt x="1392813" y="383301"/>
                </a:lnTo>
                <a:lnTo>
                  <a:pt x="1393908" y="382185"/>
                </a:lnTo>
                <a:lnTo>
                  <a:pt x="1395819" y="380234"/>
                </a:lnTo>
                <a:lnTo>
                  <a:pt x="1436330" y="366684"/>
                </a:lnTo>
                <a:lnTo>
                  <a:pt x="1447701" y="363105"/>
                </a:lnTo>
                <a:lnTo>
                  <a:pt x="1484699" y="348735"/>
                </a:lnTo>
                <a:lnTo>
                  <a:pt x="1519212" y="329037"/>
                </a:lnTo>
                <a:lnTo>
                  <a:pt x="1518770" y="326241"/>
                </a:lnTo>
                <a:lnTo>
                  <a:pt x="1514735" y="323167"/>
                </a:lnTo>
                <a:lnTo>
                  <a:pt x="1510701" y="320093"/>
                </a:lnTo>
                <a:lnTo>
                  <a:pt x="1506014" y="317447"/>
                </a:lnTo>
                <a:lnTo>
                  <a:pt x="1500676" y="315231"/>
                </a:lnTo>
                <a:lnTo>
                  <a:pt x="1495337" y="313013"/>
                </a:lnTo>
                <a:lnTo>
                  <a:pt x="1490529" y="310140"/>
                </a:lnTo>
                <a:lnTo>
                  <a:pt x="1486251" y="306610"/>
                </a:lnTo>
                <a:lnTo>
                  <a:pt x="1481973" y="303080"/>
                </a:lnTo>
                <a:lnTo>
                  <a:pt x="1478902" y="297425"/>
                </a:lnTo>
                <a:lnTo>
                  <a:pt x="1477038" y="289648"/>
                </a:lnTo>
                <a:lnTo>
                  <a:pt x="1476090" y="283057"/>
                </a:lnTo>
                <a:lnTo>
                  <a:pt x="1476044" y="274951"/>
                </a:lnTo>
                <a:lnTo>
                  <a:pt x="1476899" y="265330"/>
                </a:lnTo>
                <a:lnTo>
                  <a:pt x="1485538" y="227623"/>
                </a:lnTo>
                <a:lnTo>
                  <a:pt x="1504341" y="178243"/>
                </a:lnTo>
                <a:lnTo>
                  <a:pt x="1510993" y="161448"/>
                </a:lnTo>
                <a:lnTo>
                  <a:pt x="1528468" y="114732"/>
                </a:lnTo>
                <a:lnTo>
                  <a:pt x="1536405" y="78080"/>
                </a:lnTo>
                <a:lnTo>
                  <a:pt x="1531668" y="75813"/>
                </a:lnTo>
                <a:lnTo>
                  <a:pt x="1491841" y="95002"/>
                </a:lnTo>
                <a:lnTo>
                  <a:pt x="1445187" y="129220"/>
                </a:lnTo>
                <a:lnTo>
                  <a:pt x="1400206" y="165605"/>
                </a:lnTo>
                <a:lnTo>
                  <a:pt x="1361008" y="198098"/>
                </a:lnTo>
                <a:lnTo>
                  <a:pt x="1341694" y="214465"/>
                </a:lnTo>
                <a:lnTo>
                  <a:pt x="1339999" y="215967"/>
                </a:lnTo>
                <a:lnTo>
                  <a:pt x="1339734" y="216202"/>
                </a:lnTo>
                <a:lnTo>
                  <a:pt x="1340240" y="215824"/>
                </a:lnTo>
                <a:lnTo>
                  <a:pt x="1340843" y="215337"/>
                </a:lnTo>
                <a:lnTo>
                  <a:pt x="1344693" y="212226"/>
                </a:lnTo>
                <a:lnTo>
                  <a:pt x="1378463" y="181638"/>
                </a:lnTo>
                <a:lnTo>
                  <a:pt x="1414016" y="143274"/>
                </a:lnTo>
                <a:lnTo>
                  <a:pt x="1423380" y="132691"/>
                </a:lnTo>
                <a:lnTo>
                  <a:pt x="1431941" y="123052"/>
                </a:lnTo>
                <a:lnTo>
                  <a:pt x="1460194" y="96476"/>
                </a:lnTo>
                <a:lnTo>
                  <a:pt x="1467284" y="94736"/>
                </a:lnTo>
                <a:lnTo>
                  <a:pt x="1474590" y="95211"/>
                </a:lnTo>
              </a:path>
            </a:pathLst>
          </a:custGeom>
          <a:ln w="1662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2245" y="2257897"/>
            <a:ext cx="86272" cy="835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3387623"/>
            <a:ext cx="3395979" cy="25012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800" dirty="0">
              <a:latin typeface="Tahoma"/>
              <a:cs typeface="Tahoma"/>
            </a:endParaRPr>
          </a:p>
          <a:p>
            <a:pPr marL="354965" marR="5080" indent="-342900">
              <a:lnSpc>
                <a:spcPct val="90000"/>
              </a:lnSpc>
              <a:spcBef>
                <a:spcPts val="670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 connected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component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is a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maximal</a:t>
            </a:r>
            <a:r>
              <a:rPr sz="28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connected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of G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589" y="140309"/>
            <a:ext cx="4434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Trees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Forests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71269"/>
            <a:ext cx="3662045" cy="43980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marR="22860" indent="-342900">
              <a:lnSpc>
                <a:spcPct val="90100"/>
              </a:lnSpc>
              <a:spcBef>
                <a:spcPts val="38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(free) tree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an 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undirected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such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cycles</a:t>
            </a:r>
            <a:endParaRPr sz="2000">
              <a:latin typeface="Tahoma"/>
              <a:cs typeface="Tahoma"/>
            </a:endParaRPr>
          </a:p>
          <a:p>
            <a:pPr marL="756285" marR="119380" indent="-287020">
              <a:lnSpc>
                <a:spcPts val="2160"/>
              </a:lnSpc>
              <a:spcBef>
                <a:spcPts val="509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This definition of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tree is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different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from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rooted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endParaRPr sz="2000">
              <a:latin typeface="Tahoma"/>
              <a:cs typeface="Tahoma"/>
            </a:endParaRPr>
          </a:p>
          <a:p>
            <a:pPr marL="354965" marR="5080" indent="-342900">
              <a:lnSpc>
                <a:spcPts val="2590"/>
              </a:lnSpc>
              <a:spcBef>
                <a:spcPts val="58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undirected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without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cycles</a:t>
            </a:r>
            <a:endParaRPr sz="2400">
              <a:latin typeface="Tahoma"/>
              <a:cs typeface="Tahoma"/>
            </a:endParaRPr>
          </a:p>
          <a:p>
            <a:pPr marL="354965" marR="188595" indent="-342900">
              <a:lnSpc>
                <a:spcPts val="2590"/>
              </a:lnSpc>
              <a:spcBef>
                <a:spcPts val="580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connected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components</a:t>
            </a:r>
            <a:r>
              <a:rPr sz="24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forest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trees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9005" y="3149549"/>
            <a:ext cx="509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402" y="5731866"/>
            <a:ext cx="715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0469" y="1951482"/>
            <a:ext cx="365760" cy="367665"/>
          </a:xfrm>
          <a:custGeom>
            <a:avLst/>
            <a:gdLst/>
            <a:ahLst/>
            <a:cxnLst/>
            <a:rect l="l" t="t" r="r" b="b"/>
            <a:pathLst>
              <a:path w="365759" h="367664">
                <a:moveTo>
                  <a:pt x="182879" y="0"/>
                </a:moveTo>
                <a:lnTo>
                  <a:pt x="134276" y="6556"/>
                </a:lnTo>
                <a:lnTo>
                  <a:pt x="90593" y="25061"/>
                </a:lnTo>
                <a:lnTo>
                  <a:pt x="53578" y="53768"/>
                </a:lnTo>
                <a:lnTo>
                  <a:pt x="24976" y="90931"/>
                </a:lnTo>
                <a:lnTo>
                  <a:pt x="6535" y="134805"/>
                </a:lnTo>
                <a:lnTo>
                  <a:pt x="0" y="183641"/>
                </a:lnTo>
                <a:lnTo>
                  <a:pt x="6535" y="232478"/>
                </a:lnTo>
                <a:lnTo>
                  <a:pt x="24976" y="276351"/>
                </a:lnTo>
                <a:lnTo>
                  <a:pt x="53578" y="313515"/>
                </a:lnTo>
                <a:lnTo>
                  <a:pt x="90593" y="342222"/>
                </a:lnTo>
                <a:lnTo>
                  <a:pt x="134276" y="360727"/>
                </a:lnTo>
                <a:lnTo>
                  <a:pt x="182879" y="367283"/>
                </a:lnTo>
                <a:lnTo>
                  <a:pt x="231483" y="360727"/>
                </a:lnTo>
                <a:lnTo>
                  <a:pt x="275166" y="342222"/>
                </a:lnTo>
                <a:lnTo>
                  <a:pt x="312181" y="313515"/>
                </a:lnTo>
                <a:lnTo>
                  <a:pt x="340783" y="276351"/>
                </a:lnTo>
                <a:lnTo>
                  <a:pt x="359224" y="232478"/>
                </a:lnTo>
                <a:lnTo>
                  <a:pt x="365759" y="183641"/>
                </a:lnTo>
                <a:lnTo>
                  <a:pt x="359224" y="134805"/>
                </a:lnTo>
                <a:lnTo>
                  <a:pt x="340783" y="90932"/>
                </a:lnTo>
                <a:lnTo>
                  <a:pt x="312181" y="53768"/>
                </a:lnTo>
                <a:lnTo>
                  <a:pt x="275166" y="25061"/>
                </a:lnTo>
                <a:lnTo>
                  <a:pt x="231483" y="6556"/>
                </a:lnTo>
                <a:lnTo>
                  <a:pt x="182879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771388" y="1937004"/>
            <a:ext cx="2174875" cy="1123315"/>
            <a:chOff x="5771388" y="1937004"/>
            <a:chExt cx="2174875" cy="1123315"/>
          </a:xfrm>
        </p:grpSpPr>
        <p:sp>
          <p:nvSpPr>
            <p:cNvPr id="8" name="object 8"/>
            <p:cNvSpPr/>
            <p:nvPr/>
          </p:nvSpPr>
          <p:spPr>
            <a:xfrm>
              <a:off x="7570470" y="195148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0641" y="1953006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0641" y="1953006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1294" y="1946910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1294" y="1946910"/>
              <a:ext cx="868680" cy="367665"/>
            </a:xfrm>
            <a:custGeom>
              <a:avLst/>
              <a:gdLst/>
              <a:ahLst/>
              <a:cxnLst/>
              <a:rect l="l" t="t" r="r" b="b"/>
              <a:pathLst>
                <a:path w="868679" h="367664">
                  <a:moveTo>
                    <a:pt x="0" y="183641"/>
                  </a:moveTo>
                  <a:lnTo>
                    <a:pt x="6535" y="134805"/>
                  </a:lnTo>
                  <a:lnTo>
                    <a:pt x="24976" y="90931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1"/>
                  </a:lnTo>
                  <a:lnTo>
                    <a:pt x="359224" y="232478"/>
                  </a:lnTo>
                  <a:lnTo>
                    <a:pt x="340783" y="276351"/>
                  </a:lnTo>
                  <a:lnTo>
                    <a:pt x="312181" y="313515"/>
                  </a:lnTo>
                  <a:lnTo>
                    <a:pt x="275166" y="342222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2"/>
                  </a:lnTo>
                  <a:lnTo>
                    <a:pt x="53578" y="313515"/>
                  </a:lnTo>
                  <a:lnTo>
                    <a:pt x="24976" y="276351"/>
                  </a:lnTo>
                  <a:lnTo>
                    <a:pt x="6535" y="232478"/>
                  </a:lnTo>
                  <a:lnTo>
                    <a:pt x="0" y="183641"/>
                  </a:lnTo>
                  <a:close/>
                </a:path>
                <a:path w="868679" h="367664">
                  <a:moveTo>
                    <a:pt x="374903" y="182879"/>
                  </a:moveTo>
                  <a:lnTo>
                    <a:pt x="868552" y="189229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5213" y="26830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5213" y="2134362"/>
              <a:ext cx="894715" cy="916305"/>
            </a:xfrm>
            <a:custGeom>
              <a:avLst/>
              <a:gdLst/>
              <a:ahLst/>
              <a:cxnLst/>
              <a:rect l="l" t="t" r="r" b="b"/>
              <a:pathLst>
                <a:path w="894715" h="916305">
                  <a:moveTo>
                    <a:pt x="0" y="732282"/>
                  </a:moveTo>
                  <a:lnTo>
                    <a:pt x="6556" y="683445"/>
                  </a:lnTo>
                  <a:lnTo>
                    <a:pt x="25061" y="639572"/>
                  </a:lnTo>
                  <a:lnTo>
                    <a:pt x="53768" y="602408"/>
                  </a:lnTo>
                  <a:lnTo>
                    <a:pt x="90931" y="573701"/>
                  </a:lnTo>
                  <a:lnTo>
                    <a:pt x="134805" y="555196"/>
                  </a:lnTo>
                  <a:lnTo>
                    <a:pt x="183641" y="548639"/>
                  </a:lnTo>
                  <a:lnTo>
                    <a:pt x="232478" y="555196"/>
                  </a:lnTo>
                  <a:lnTo>
                    <a:pt x="276351" y="573701"/>
                  </a:lnTo>
                  <a:lnTo>
                    <a:pt x="313515" y="602408"/>
                  </a:lnTo>
                  <a:lnTo>
                    <a:pt x="342222" y="639572"/>
                  </a:lnTo>
                  <a:lnTo>
                    <a:pt x="360727" y="683445"/>
                  </a:lnTo>
                  <a:lnTo>
                    <a:pt x="367283" y="732282"/>
                  </a:lnTo>
                  <a:lnTo>
                    <a:pt x="360727" y="781118"/>
                  </a:lnTo>
                  <a:lnTo>
                    <a:pt x="342222" y="824992"/>
                  </a:lnTo>
                  <a:lnTo>
                    <a:pt x="313515" y="862155"/>
                  </a:lnTo>
                  <a:lnTo>
                    <a:pt x="276351" y="890862"/>
                  </a:lnTo>
                  <a:lnTo>
                    <a:pt x="232478" y="909367"/>
                  </a:lnTo>
                  <a:lnTo>
                    <a:pt x="183641" y="915924"/>
                  </a:lnTo>
                  <a:lnTo>
                    <a:pt x="134805" y="909367"/>
                  </a:lnTo>
                  <a:lnTo>
                    <a:pt x="90931" y="890862"/>
                  </a:lnTo>
                  <a:lnTo>
                    <a:pt x="53768" y="862155"/>
                  </a:lnTo>
                  <a:lnTo>
                    <a:pt x="25061" y="824991"/>
                  </a:lnTo>
                  <a:lnTo>
                    <a:pt x="6556" y="781118"/>
                  </a:lnTo>
                  <a:lnTo>
                    <a:pt x="0" y="732282"/>
                  </a:lnTo>
                  <a:close/>
                </a:path>
                <a:path w="894715" h="916305">
                  <a:moveTo>
                    <a:pt x="183133" y="538099"/>
                  </a:moveTo>
                  <a:lnTo>
                    <a:pt x="178307" y="193548"/>
                  </a:lnTo>
                </a:path>
                <a:path w="894715" h="916305">
                  <a:moveTo>
                    <a:pt x="894206" y="0"/>
                  </a:moveTo>
                  <a:lnTo>
                    <a:pt x="370331" y="165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70470" y="268147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118" y="2681478"/>
              <a:ext cx="896619" cy="367665"/>
            </a:xfrm>
            <a:custGeom>
              <a:avLst/>
              <a:gdLst/>
              <a:ahLst/>
              <a:cxnLst/>
              <a:rect l="l" t="t" r="r" b="b"/>
              <a:pathLst>
                <a:path w="896620" h="367664">
                  <a:moveTo>
                    <a:pt x="530351" y="183642"/>
                  </a:moveTo>
                  <a:lnTo>
                    <a:pt x="536887" y="134805"/>
                  </a:lnTo>
                  <a:lnTo>
                    <a:pt x="555328" y="90932"/>
                  </a:lnTo>
                  <a:lnTo>
                    <a:pt x="583930" y="53768"/>
                  </a:lnTo>
                  <a:lnTo>
                    <a:pt x="620945" y="25061"/>
                  </a:lnTo>
                  <a:lnTo>
                    <a:pt x="664628" y="6556"/>
                  </a:lnTo>
                  <a:lnTo>
                    <a:pt x="713231" y="0"/>
                  </a:lnTo>
                  <a:lnTo>
                    <a:pt x="761835" y="6556"/>
                  </a:lnTo>
                  <a:lnTo>
                    <a:pt x="805518" y="25061"/>
                  </a:lnTo>
                  <a:lnTo>
                    <a:pt x="842533" y="53768"/>
                  </a:lnTo>
                  <a:lnTo>
                    <a:pt x="871135" y="90932"/>
                  </a:lnTo>
                  <a:lnTo>
                    <a:pt x="889576" y="134805"/>
                  </a:lnTo>
                  <a:lnTo>
                    <a:pt x="896111" y="183642"/>
                  </a:lnTo>
                  <a:lnTo>
                    <a:pt x="889576" y="232478"/>
                  </a:lnTo>
                  <a:lnTo>
                    <a:pt x="871135" y="276352"/>
                  </a:lnTo>
                  <a:lnTo>
                    <a:pt x="842533" y="313515"/>
                  </a:lnTo>
                  <a:lnTo>
                    <a:pt x="805518" y="342222"/>
                  </a:lnTo>
                  <a:lnTo>
                    <a:pt x="761835" y="360727"/>
                  </a:lnTo>
                  <a:lnTo>
                    <a:pt x="713231" y="367284"/>
                  </a:lnTo>
                  <a:lnTo>
                    <a:pt x="664628" y="360727"/>
                  </a:lnTo>
                  <a:lnTo>
                    <a:pt x="620945" y="342222"/>
                  </a:lnTo>
                  <a:lnTo>
                    <a:pt x="583930" y="313515"/>
                  </a:lnTo>
                  <a:lnTo>
                    <a:pt x="555328" y="276351"/>
                  </a:lnTo>
                  <a:lnTo>
                    <a:pt x="536887" y="232478"/>
                  </a:lnTo>
                  <a:lnTo>
                    <a:pt x="530351" y="183642"/>
                  </a:lnTo>
                  <a:close/>
                </a:path>
                <a:path w="896620" h="367664">
                  <a:moveTo>
                    <a:pt x="0" y="184531"/>
                  </a:moveTo>
                  <a:lnTo>
                    <a:pt x="519175" y="18288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50635" y="4360164"/>
            <a:ext cx="1106805" cy="1118870"/>
            <a:chOff x="5850635" y="4360164"/>
            <a:chExt cx="1106805" cy="1118870"/>
          </a:xfrm>
        </p:grpSpPr>
        <p:sp>
          <p:nvSpPr>
            <p:cNvPr id="18" name="object 18"/>
            <p:cNvSpPr/>
            <p:nvPr/>
          </p:nvSpPr>
          <p:spPr>
            <a:xfrm>
              <a:off x="6581393" y="43700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1393" y="43700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79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541" y="43715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0541" y="437159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7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7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4"/>
                  </a:lnTo>
                  <a:lnTo>
                    <a:pt x="340783" y="275167"/>
                  </a:lnTo>
                  <a:lnTo>
                    <a:pt x="312181" y="312182"/>
                  </a:lnTo>
                  <a:lnTo>
                    <a:pt x="275166" y="340783"/>
                  </a:lnTo>
                  <a:lnTo>
                    <a:pt x="231483" y="359225"/>
                  </a:lnTo>
                  <a:lnTo>
                    <a:pt x="182880" y="365760"/>
                  </a:lnTo>
                  <a:lnTo>
                    <a:pt x="134276" y="359225"/>
                  </a:lnTo>
                  <a:lnTo>
                    <a:pt x="90593" y="340783"/>
                  </a:lnTo>
                  <a:lnTo>
                    <a:pt x="53578" y="312182"/>
                  </a:lnTo>
                  <a:lnTo>
                    <a:pt x="24976" y="275167"/>
                  </a:lnTo>
                  <a:lnTo>
                    <a:pt x="6535" y="231484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5113" y="51015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5113" y="4551426"/>
              <a:ext cx="705485" cy="917575"/>
            </a:xfrm>
            <a:custGeom>
              <a:avLst/>
              <a:gdLst/>
              <a:ahLst/>
              <a:cxnLst/>
              <a:rect l="l" t="t" r="r" b="b"/>
              <a:pathLst>
                <a:path w="705484" h="917575">
                  <a:moveTo>
                    <a:pt x="0" y="733806"/>
                  </a:moveTo>
                  <a:lnTo>
                    <a:pt x="6556" y="684969"/>
                  </a:lnTo>
                  <a:lnTo>
                    <a:pt x="25061" y="641095"/>
                  </a:lnTo>
                  <a:lnTo>
                    <a:pt x="53768" y="603932"/>
                  </a:lnTo>
                  <a:lnTo>
                    <a:pt x="90932" y="575225"/>
                  </a:lnTo>
                  <a:lnTo>
                    <a:pt x="134805" y="556720"/>
                  </a:lnTo>
                  <a:lnTo>
                    <a:pt x="183641" y="550163"/>
                  </a:lnTo>
                  <a:lnTo>
                    <a:pt x="232478" y="556720"/>
                  </a:lnTo>
                  <a:lnTo>
                    <a:pt x="276351" y="575225"/>
                  </a:lnTo>
                  <a:lnTo>
                    <a:pt x="313515" y="603932"/>
                  </a:lnTo>
                  <a:lnTo>
                    <a:pt x="342222" y="641096"/>
                  </a:lnTo>
                  <a:lnTo>
                    <a:pt x="360727" y="684969"/>
                  </a:lnTo>
                  <a:lnTo>
                    <a:pt x="367284" y="733806"/>
                  </a:lnTo>
                  <a:lnTo>
                    <a:pt x="360727" y="782642"/>
                  </a:lnTo>
                  <a:lnTo>
                    <a:pt x="342222" y="826516"/>
                  </a:lnTo>
                  <a:lnTo>
                    <a:pt x="313515" y="863679"/>
                  </a:lnTo>
                  <a:lnTo>
                    <a:pt x="276351" y="892386"/>
                  </a:lnTo>
                  <a:lnTo>
                    <a:pt x="232478" y="910891"/>
                  </a:lnTo>
                  <a:lnTo>
                    <a:pt x="183641" y="917448"/>
                  </a:lnTo>
                  <a:lnTo>
                    <a:pt x="134805" y="910891"/>
                  </a:lnTo>
                  <a:lnTo>
                    <a:pt x="90931" y="892386"/>
                  </a:lnTo>
                  <a:lnTo>
                    <a:pt x="53768" y="863679"/>
                  </a:lnTo>
                  <a:lnTo>
                    <a:pt x="25061" y="826516"/>
                  </a:lnTo>
                  <a:lnTo>
                    <a:pt x="6556" y="782642"/>
                  </a:lnTo>
                  <a:lnTo>
                    <a:pt x="0" y="733806"/>
                  </a:lnTo>
                  <a:close/>
                </a:path>
                <a:path w="705484" h="917575">
                  <a:moveTo>
                    <a:pt x="183134" y="539623"/>
                  </a:moveTo>
                  <a:lnTo>
                    <a:pt x="178308" y="195072"/>
                  </a:lnTo>
                </a:path>
                <a:path w="705484" h="917575">
                  <a:moveTo>
                    <a:pt x="705231" y="0"/>
                  </a:moveTo>
                  <a:lnTo>
                    <a:pt x="370332" y="152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1393" y="510006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0017" y="5100066"/>
              <a:ext cx="707390" cy="365760"/>
            </a:xfrm>
            <a:custGeom>
              <a:avLst/>
              <a:gdLst/>
              <a:ahLst/>
              <a:cxnLst/>
              <a:rect l="l" t="t" r="r" b="b"/>
              <a:pathLst>
                <a:path w="707390" h="365760">
                  <a:moveTo>
                    <a:pt x="341376" y="182879"/>
                  </a:moveTo>
                  <a:lnTo>
                    <a:pt x="347911" y="134276"/>
                  </a:lnTo>
                  <a:lnTo>
                    <a:pt x="366352" y="90593"/>
                  </a:lnTo>
                  <a:lnTo>
                    <a:pt x="394954" y="53578"/>
                  </a:lnTo>
                  <a:lnTo>
                    <a:pt x="431969" y="24976"/>
                  </a:lnTo>
                  <a:lnTo>
                    <a:pt x="475652" y="6535"/>
                  </a:lnTo>
                  <a:lnTo>
                    <a:pt x="524256" y="0"/>
                  </a:lnTo>
                  <a:lnTo>
                    <a:pt x="572859" y="6535"/>
                  </a:lnTo>
                  <a:lnTo>
                    <a:pt x="616542" y="24976"/>
                  </a:lnTo>
                  <a:lnTo>
                    <a:pt x="653557" y="53578"/>
                  </a:lnTo>
                  <a:lnTo>
                    <a:pt x="682159" y="90593"/>
                  </a:lnTo>
                  <a:lnTo>
                    <a:pt x="700600" y="134276"/>
                  </a:lnTo>
                  <a:lnTo>
                    <a:pt x="707136" y="182879"/>
                  </a:lnTo>
                  <a:lnTo>
                    <a:pt x="700600" y="231483"/>
                  </a:lnTo>
                  <a:lnTo>
                    <a:pt x="682159" y="275166"/>
                  </a:lnTo>
                  <a:lnTo>
                    <a:pt x="653557" y="312181"/>
                  </a:lnTo>
                  <a:lnTo>
                    <a:pt x="616542" y="340783"/>
                  </a:lnTo>
                  <a:lnTo>
                    <a:pt x="572859" y="359224"/>
                  </a:lnTo>
                  <a:lnTo>
                    <a:pt x="524256" y="365759"/>
                  </a:lnTo>
                  <a:lnTo>
                    <a:pt x="475652" y="359224"/>
                  </a:lnTo>
                  <a:lnTo>
                    <a:pt x="431969" y="340783"/>
                  </a:lnTo>
                  <a:lnTo>
                    <a:pt x="394954" y="312181"/>
                  </a:lnTo>
                  <a:lnTo>
                    <a:pt x="366352" y="275166"/>
                  </a:lnTo>
                  <a:lnTo>
                    <a:pt x="347911" y="231483"/>
                  </a:lnTo>
                  <a:lnTo>
                    <a:pt x="341376" y="182879"/>
                  </a:lnTo>
                  <a:close/>
                </a:path>
                <a:path w="707390" h="365760">
                  <a:moveTo>
                    <a:pt x="0" y="184530"/>
                  </a:moveTo>
                  <a:lnTo>
                    <a:pt x="330200" y="182879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402068" y="4360164"/>
            <a:ext cx="1295400" cy="1118870"/>
            <a:chOff x="7402068" y="4360164"/>
            <a:chExt cx="1295400" cy="1118870"/>
          </a:xfrm>
        </p:grpSpPr>
        <p:sp>
          <p:nvSpPr>
            <p:cNvPr id="27" name="object 27"/>
            <p:cNvSpPr/>
            <p:nvPr/>
          </p:nvSpPr>
          <p:spPr>
            <a:xfrm>
              <a:off x="7411974" y="43700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1974" y="437007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365759" y="182880"/>
                  </a:move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7"/>
                  </a:lnTo>
                  <a:lnTo>
                    <a:pt x="231483" y="6535"/>
                  </a:lnTo>
                  <a:lnTo>
                    <a:pt x="182879" y="0"/>
                  </a:lnTo>
                  <a:lnTo>
                    <a:pt x="134276" y="6535"/>
                  </a:lnTo>
                  <a:lnTo>
                    <a:pt x="90593" y="24977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4"/>
                  </a:lnTo>
                  <a:lnTo>
                    <a:pt x="24976" y="275167"/>
                  </a:lnTo>
                  <a:lnTo>
                    <a:pt x="53578" y="312182"/>
                  </a:lnTo>
                  <a:lnTo>
                    <a:pt x="90593" y="340783"/>
                  </a:lnTo>
                  <a:lnTo>
                    <a:pt x="134276" y="359225"/>
                  </a:lnTo>
                  <a:lnTo>
                    <a:pt x="182879" y="365760"/>
                  </a:lnTo>
                  <a:lnTo>
                    <a:pt x="231483" y="359225"/>
                  </a:lnTo>
                  <a:lnTo>
                    <a:pt x="275166" y="340783"/>
                  </a:lnTo>
                  <a:lnTo>
                    <a:pt x="312181" y="312182"/>
                  </a:lnTo>
                  <a:lnTo>
                    <a:pt x="340783" y="275167"/>
                  </a:lnTo>
                  <a:lnTo>
                    <a:pt x="359224" y="231484"/>
                  </a:lnTo>
                  <a:lnTo>
                    <a:pt x="365759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20278" y="4371594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2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2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20278" y="4371594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367283" y="182880"/>
                  </a:move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7"/>
                  </a:lnTo>
                  <a:lnTo>
                    <a:pt x="232478" y="6535"/>
                  </a:lnTo>
                  <a:lnTo>
                    <a:pt x="183642" y="0"/>
                  </a:lnTo>
                  <a:lnTo>
                    <a:pt x="134805" y="6535"/>
                  </a:lnTo>
                  <a:lnTo>
                    <a:pt x="90932" y="24977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80"/>
                  </a:lnTo>
                  <a:lnTo>
                    <a:pt x="6556" y="231484"/>
                  </a:lnTo>
                  <a:lnTo>
                    <a:pt x="25061" y="275167"/>
                  </a:lnTo>
                  <a:lnTo>
                    <a:pt x="53768" y="312182"/>
                  </a:lnTo>
                  <a:lnTo>
                    <a:pt x="90931" y="340783"/>
                  </a:lnTo>
                  <a:lnTo>
                    <a:pt x="134805" y="359225"/>
                  </a:lnTo>
                  <a:lnTo>
                    <a:pt x="183642" y="365760"/>
                  </a:lnTo>
                  <a:lnTo>
                    <a:pt x="232478" y="359225"/>
                  </a:lnTo>
                  <a:lnTo>
                    <a:pt x="276351" y="340783"/>
                  </a:lnTo>
                  <a:lnTo>
                    <a:pt x="313515" y="312182"/>
                  </a:lnTo>
                  <a:lnTo>
                    <a:pt x="342222" y="275167"/>
                  </a:lnTo>
                  <a:lnTo>
                    <a:pt x="360727" y="231484"/>
                  </a:lnTo>
                  <a:lnTo>
                    <a:pt x="367283" y="18288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3078" y="47967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1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3078" y="4693158"/>
              <a:ext cx="512445" cy="471170"/>
            </a:xfrm>
            <a:custGeom>
              <a:avLst/>
              <a:gdLst/>
              <a:ahLst/>
              <a:cxnLst/>
              <a:rect l="l" t="t" r="r" b="b"/>
              <a:pathLst>
                <a:path w="512445" h="471170">
                  <a:moveTo>
                    <a:pt x="367283" y="287274"/>
                  </a:moveTo>
                  <a:lnTo>
                    <a:pt x="360727" y="238437"/>
                  </a:lnTo>
                  <a:lnTo>
                    <a:pt x="342222" y="194564"/>
                  </a:lnTo>
                  <a:lnTo>
                    <a:pt x="313515" y="157400"/>
                  </a:lnTo>
                  <a:lnTo>
                    <a:pt x="276351" y="128693"/>
                  </a:lnTo>
                  <a:lnTo>
                    <a:pt x="232478" y="110188"/>
                  </a:lnTo>
                  <a:lnTo>
                    <a:pt x="183642" y="103632"/>
                  </a:lnTo>
                  <a:lnTo>
                    <a:pt x="134805" y="110188"/>
                  </a:lnTo>
                  <a:lnTo>
                    <a:pt x="90932" y="128693"/>
                  </a:lnTo>
                  <a:lnTo>
                    <a:pt x="53768" y="157400"/>
                  </a:lnTo>
                  <a:lnTo>
                    <a:pt x="25061" y="194564"/>
                  </a:lnTo>
                  <a:lnTo>
                    <a:pt x="6556" y="238437"/>
                  </a:lnTo>
                  <a:lnTo>
                    <a:pt x="0" y="287274"/>
                  </a:lnTo>
                  <a:lnTo>
                    <a:pt x="6556" y="336110"/>
                  </a:lnTo>
                  <a:lnTo>
                    <a:pt x="25061" y="379984"/>
                  </a:lnTo>
                  <a:lnTo>
                    <a:pt x="53768" y="417147"/>
                  </a:lnTo>
                  <a:lnTo>
                    <a:pt x="90931" y="445854"/>
                  </a:lnTo>
                  <a:lnTo>
                    <a:pt x="134805" y="464359"/>
                  </a:lnTo>
                  <a:lnTo>
                    <a:pt x="183642" y="470916"/>
                  </a:lnTo>
                  <a:lnTo>
                    <a:pt x="232478" y="464359"/>
                  </a:lnTo>
                  <a:lnTo>
                    <a:pt x="276351" y="445854"/>
                  </a:lnTo>
                  <a:lnTo>
                    <a:pt x="313515" y="417147"/>
                  </a:lnTo>
                  <a:lnTo>
                    <a:pt x="342222" y="379984"/>
                  </a:lnTo>
                  <a:lnTo>
                    <a:pt x="360727" y="336110"/>
                  </a:lnTo>
                  <a:lnTo>
                    <a:pt x="367283" y="287274"/>
                  </a:lnTo>
                  <a:close/>
                </a:path>
                <a:path w="512445" h="471170">
                  <a:moveTo>
                    <a:pt x="315468" y="146050"/>
                  </a:moveTo>
                  <a:lnTo>
                    <a:pt x="512318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15706" y="5101590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1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88402" y="4551426"/>
              <a:ext cx="894715" cy="917575"/>
            </a:xfrm>
            <a:custGeom>
              <a:avLst/>
              <a:gdLst/>
              <a:ahLst/>
              <a:cxnLst/>
              <a:rect l="l" t="t" r="r" b="b"/>
              <a:pathLst>
                <a:path w="894715" h="917575">
                  <a:moveTo>
                    <a:pt x="894588" y="733806"/>
                  </a:moveTo>
                  <a:lnTo>
                    <a:pt x="888031" y="684969"/>
                  </a:lnTo>
                  <a:lnTo>
                    <a:pt x="869526" y="641095"/>
                  </a:lnTo>
                  <a:lnTo>
                    <a:pt x="840819" y="603932"/>
                  </a:lnTo>
                  <a:lnTo>
                    <a:pt x="803656" y="575225"/>
                  </a:lnTo>
                  <a:lnTo>
                    <a:pt x="759782" y="556720"/>
                  </a:lnTo>
                  <a:lnTo>
                    <a:pt x="710946" y="550163"/>
                  </a:lnTo>
                  <a:lnTo>
                    <a:pt x="662109" y="556720"/>
                  </a:lnTo>
                  <a:lnTo>
                    <a:pt x="618236" y="575225"/>
                  </a:lnTo>
                  <a:lnTo>
                    <a:pt x="581072" y="603932"/>
                  </a:lnTo>
                  <a:lnTo>
                    <a:pt x="552365" y="641096"/>
                  </a:lnTo>
                  <a:lnTo>
                    <a:pt x="533860" y="684969"/>
                  </a:lnTo>
                  <a:lnTo>
                    <a:pt x="527303" y="733806"/>
                  </a:lnTo>
                  <a:lnTo>
                    <a:pt x="533860" y="782642"/>
                  </a:lnTo>
                  <a:lnTo>
                    <a:pt x="552365" y="826516"/>
                  </a:lnTo>
                  <a:lnTo>
                    <a:pt x="581072" y="863679"/>
                  </a:lnTo>
                  <a:lnTo>
                    <a:pt x="618235" y="892386"/>
                  </a:lnTo>
                  <a:lnTo>
                    <a:pt x="662109" y="910891"/>
                  </a:lnTo>
                  <a:lnTo>
                    <a:pt x="710946" y="917448"/>
                  </a:lnTo>
                  <a:lnTo>
                    <a:pt x="759782" y="910891"/>
                  </a:lnTo>
                  <a:lnTo>
                    <a:pt x="803655" y="892386"/>
                  </a:lnTo>
                  <a:lnTo>
                    <a:pt x="840819" y="863679"/>
                  </a:lnTo>
                  <a:lnTo>
                    <a:pt x="869526" y="826516"/>
                  </a:lnTo>
                  <a:lnTo>
                    <a:pt x="888031" y="782642"/>
                  </a:lnTo>
                  <a:lnTo>
                    <a:pt x="894588" y="733806"/>
                  </a:lnTo>
                  <a:close/>
                </a:path>
                <a:path w="894715" h="917575">
                  <a:moveTo>
                    <a:pt x="711707" y="539623"/>
                  </a:moveTo>
                  <a:lnTo>
                    <a:pt x="716406" y="195072"/>
                  </a:lnTo>
                </a:path>
                <a:path w="894715" h="917575">
                  <a:moveTo>
                    <a:pt x="0" y="0"/>
                  </a:moveTo>
                  <a:lnTo>
                    <a:pt x="523875" y="152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1162" y="488607"/>
            <a:ext cx="328884" cy="20790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523" y="474296"/>
            <a:ext cx="424339" cy="18049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8200" y="459953"/>
            <a:ext cx="178871" cy="1598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7139" y="451054"/>
            <a:ext cx="202158" cy="15780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727" y="398213"/>
            <a:ext cx="299452" cy="15140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40128" y="413781"/>
            <a:ext cx="265697" cy="12202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2406" y="4236906"/>
            <a:ext cx="936293" cy="5207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08976" y="4258950"/>
            <a:ext cx="272981" cy="12029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3458" y="4225923"/>
            <a:ext cx="408111" cy="18327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4921231" y="4724400"/>
            <a:ext cx="799465" cy="1109980"/>
            <a:chOff x="4921231" y="4724400"/>
            <a:chExt cx="799465" cy="1109980"/>
          </a:xfrm>
        </p:grpSpPr>
        <p:sp>
          <p:nvSpPr>
            <p:cNvPr id="49" name="object 49"/>
            <p:cNvSpPr/>
            <p:nvPr/>
          </p:nvSpPr>
          <p:spPr>
            <a:xfrm>
              <a:off x="5029962" y="473430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29962" y="473430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21231" y="5124234"/>
              <a:ext cx="799181" cy="71000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716026"/>
            <a:ext cx="2280347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</a:t>
            </a:r>
            <a:r>
              <a:rPr spc="5" dirty="0"/>
              <a:t>p</a:t>
            </a:r>
            <a:r>
              <a:rPr dirty="0"/>
              <a:t>hs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83742" y="1564196"/>
            <a:ext cx="7835900" cy="24609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pair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V,</a:t>
            </a:r>
            <a:r>
              <a:rPr sz="2000" b="1" i="1" spc="-1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where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b="1" i="1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set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of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nodes,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called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vertices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E</a:t>
            </a:r>
            <a:r>
              <a:rPr sz="1800" b="1" i="1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collection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of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pairs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vertices,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called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BE2D00"/>
                </a:solidFill>
                <a:latin typeface="Tahoma"/>
                <a:cs typeface="Tahoma"/>
              </a:rPr>
              <a:t>edges</a:t>
            </a:r>
            <a:endParaRPr sz="1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positions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store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elements</a:t>
            </a:r>
            <a:endParaRPr sz="1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Example:</a:t>
            </a:r>
            <a:endParaRPr sz="20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1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represents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airport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stores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three-letter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airport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code</a:t>
            </a:r>
            <a:endParaRPr sz="1800" dirty="0">
              <a:latin typeface="Tahoma"/>
              <a:cs typeface="Tahoma"/>
            </a:endParaRPr>
          </a:p>
          <a:p>
            <a:pPr marL="756285" marR="5080" lvl="1" indent="-287020">
              <a:lnSpc>
                <a:spcPts val="1939"/>
              </a:lnSpc>
              <a:spcBef>
                <a:spcPts val="46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represents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flight</a:t>
            </a:r>
            <a:r>
              <a:rPr sz="1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route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between</a:t>
            </a:r>
            <a:r>
              <a:rPr sz="1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two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airports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stores the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mileage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route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4305" y="2814963"/>
            <a:ext cx="1645119" cy="15720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7472" y="2833091"/>
            <a:ext cx="1027118" cy="1428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5887" y="1797697"/>
            <a:ext cx="1042232" cy="51103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283682" y="2037448"/>
            <a:ext cx="59055" cy="64135"/>
          </a:xfrm>
          <a:custGeom>
            <a:avLst/>
            <a:gdLst/>
            <a:ahLst/>
            <a:cxnLst/>
            <a:rect l="l" t="t" r="r" b="b"/>
            <a:pathLst>
              <a:path w="59054" h="64135">
                <a:moveTo>
                  <a:pt x="55308" y="24726"/>
                </a:moveTo>
                <a:lnTo>
                  <a:pt x="54940" y="17665"/>
                </a:lnTo>
                <a:lnTo>
                  <a:pt x="52463" y="14973"/>
                </a:lnTo>
                <a:lnTo>
                  <a:pt x="41363" y="13436"/>
                </a:lnTo>
                <a:lnTo>
                  <a:pt x="33413" y="12179"/>
                </a:lnTo>
                <a:lnTo>
                  <a:pt x="15367" y="1384"/>
                </a:lnTo>
                <a:lnTo>
                  <a:pt x="9715" y="0"/>
                </a:lnTo>
                <a:lnTo>
                  <a:pt x="1778" y="4826"/>
                </a:lnTo>
                <a:lnTo>
                  <a:pt x="114" y="9169"/>
                </a:lnTo>
                <a:lnTo>
                  <a:pt x="3784" y="21221"/>
                </a:lnTo>
                <a:lnTo>
                  <a:pt x="41363" y="28409"/>
                </a:lnTo>
                <a:lnTo>
                  <a:pt x="48628" y="28130"/>
                </a:lnTo>
                <a:lnTo>
                  <a:pt x="52400" y="27940"/>
                </a:lnTo>
                <a:lnTo>
                  <a:pt x="55308" y="24726"/>
                </a:lnTo>
                <a:close/>
              </a:path>
              <a:path w="59054" h="64135">
                <a:moveTo>
                  <a:pt x="58483" y="44869"/>
                </a:moveTo>
                <a:lnTo>
                  <a:pt x="56197" y="38277"/>
                </a:lnTo>
                <a:lnTo>
                  <a:pt x="52959" y="36436"/>
                </a:lnTo>
                <a:lnTo>
                  <a:pt x="29362" y="41300"/>
                </a:lnTo>
                <a:lnTo>
                  <a:pt x="29413" y="40246"/>
                </a:lnTo>
                <a:lnTo>
                  <a:pt x="23241" y="33413"/>
                </a:lnTo>
                <a:lnTo>
                  <a:pt x="17970" y="33159"/>
                </a:lnTo>
                <a:lnTo>
                  <a:pt x="10782" y="39662"/>
                </a:lnTo>
                <a:lnTo>
                  <a:pt x="6807" y="43103"/>
                </a:lnTo>
                <a:lnTo>
                  <a:pt x="1346" y="50088"/>
                </a:lnTo>
                <a:lnTo>
                  <a:pt x="0" y="53771"/>
                </a:lnTo>
                <a:lnTo>
                  <a:pt x="3289" y="62242"/>
                </a:lnTo>
                <a:lnTo>
                  <a:pt x="8356" y="63957"/>
                </a:lnTo>
                <a:lnTo>
                  <a:pt x="8623" y="63893"/>
                </a:lnTo>
                <a:lnTo>
                  <a:pt x="17018" y="62026"/>
                </a:lnTo>
                <a:lnTo>
                  <a:pt x="17678" y="61874"/>
                </a:lnTo>
                <a:lnTo>
                  <a:pt x="22275" y="60274"/>
                </a:lnTo>
                <a:lnTo>
                  <a:pt x="40030" y="54368"/>
                </a:lnTo>
                <a:lnTo>
                  <a:pt x="56642" y="48641"/>
                </a:lnTo>
                <a:lnTo>
                  <a:pt x="58483" y="44869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9445" y="1893568"/>
            <a:ext cx="697223" cy="2771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7820" y="1928506"/>
            <a:ext cx="136038" cy="21462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355143" y="2056001"/>
            <a:ext cx="36195" cy="23495"/>
          </a:xfrm>
          <a:custGeom>
            <a:avLst/>
            <a:gdLst/>
            <a:ahLst/>
            <a:cxnLst/>
            <a:rect l="l" t="t" r="r" b="b"/>
            <a:pathLst>
              <a:path w="36195" h="23494">
                <a:moveTo>
                  <a:pt x="7890" y="0"/>
                </a:moveTo>
                <a:lnTo>
                  <a:pt x="2156" y="3986"/>
                </a:lnTo>
                <a:lnTo>
                  <a:pt x="0" y="15976"/>
                </a:lnTo>
                <a:lnTo>
                  <a:pt x="3986" y="21710"/>
                </a:lnTo>
                <a:lnTo>
                  <a:pt x="11272" y="23021"/>
                </a:lnTo>
                <a:lnTo>
                  <a:pt x="12594" y="23021"/>
                </a:lnTo>
                <a:lnTo>
                  <a:pt x="33157" y="19323"/>
                </a:lnTo>
                <a:lnTo>
                  <a:pt x="36170" y="14989"/>
                </a:lnTo>
                <a:lnTo>
                  <a:pt x="34738" y="7029"/>
                </a:lnTo>
                <a:lnTo>
                  <a:pt x="32054" y="4345"/>
                </a:lnTo>
                <a:lnTo>
                  <a:pt x="7890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387" y="3208401"/>
            <a:ext cx="158115" cy="705485"/>
          </a:xfrm>
          <a:custGeom>
            <a:avLst/>
            <a:gdLst/>
            <a:ahLst/>
            <a:cxnLst/>
            <a:rect l="l" t="t" r="r" b="b"/>
            <a:pathLst>
              <a:path w="158115" h="705485">
                <a:moveTo>
                  <a:pt x="146840" y="670612"/>
                </a:moveTo>
                <a:lnTo>
                  <a:pt x="139871" y="674767"/>
                </a:lnTo>
                <a:lnTo>
                  <a:pt x="135420" y="677075"/>
                </a:lnTo>
                <a:lnTo>
                  <a:pt x="128423" y="678583"/>
                </a:lnTo>
                <a:lnTo>
                  <a:pt x="126055" y="678727"/>
                </a:lnTo>
                <a:lnTo>
                  <a:pt x="130562" y="680203"/>
                </a:lnTo>
                <a:lnTo>
                  <a:pt x="134233" y="687445"/>
                </a:lnTo>
                <a:lnTo>
                  <a:pt x="129826" y="700907"/>
                </a:lnTo>
                <a:lnTo>
                  <a:pt x="122583" y="704578"/>
                </a:lnTo>
                <a:lnTo>
                  <a:pt x="123546" y="704894"/>
                </a:lnTo>
                <a:lnTo>
                  <a:pt x="131852" y="703662"/>
                </a:lnTo>
                <a:lnTo>
                  <a:pt x="145450" y="696075"/>
                </a:lnTo>
                <a:lnTo>
                  <a:pt x="150722" y="690398"/>
                </a:lnTo>
                <a:lnTo>
                  <a:pt x="157653" y="680658"/>
                </a:lnTo>
                <a:lnTo>
                  <a:pt x="157551" y="679467"/>
                </a:lnTo>
                <a:lnTo>
                  <a:pt x="156855" y="675341"/>
                </a:lnTo>
                <a:lnTo>
                  <a:pt x="150411" y="670755"/>
                </a:lnTo>
                <a:lnTo>
                  <a:pt x="146840" y="670612"/>
                </a:lnTo>
                <a:close/>
              </a:path>
              <a:path w="158115" h="705485">
                <a:moveTo>
                  <a:pt x="116091" y="702454"/>
                </a:moveTo>
                <a:lnTo>
                  <a:pt x="122580" y="704578"/>
                </a:lnTo>
                <a:lnTo>
                  <a:pt x="116091" y="702454"/>
                </a:lnTo>
                <a:close/>
              </a:path>
              <a:path w="158115" h="705485">
                <a:moveTo>
                  <a:pt x="117099" y="675796"/>
                </a:moveTo>
                <a:lnTo>
                  <a:pt x="111317" y="678727"/>
                </a:lnTo>
                <a:lnTo>
                  <a:pt x="108953" y="682227"/>
                </a:lnTo>
                <a:lnTo>
                  <a:pt x="105450" y="692929"/>
                </a:lnTo>
                <a:lnTo>
                  <a:pt x="108834" y="699606"/>
                </a:lnTo>
                <a:lnTo>
                  <a:pt x="115852" y="702376"/>
                </a:lnTo>
                <a:lnTo>
                  <a:pt x="122583" y="704578"/>
                </a:lnTo>
                <a:lnTo>
                  <a:pt x="129826" y="700907"/>
                </a:lnTo>
                <a:lnTo>
                  <a:pt x="134233" y="687445"/>
                </a:lnTo>
                <a:lnTo>
                  <a:pt x="130562" y="680203"/>
                </a:lnTo>
                <a:lnTo>
                  <a:pt x="117099" y="675796"/>
                </a:lnTo>
                <a:close/>
              </a:path>
              <a:path w="158115" h="705485">
                <a:moveTo>
                  <a:pt x="115852" y="702376"/>
                </a:moveTo>
                <a:lnTo>
                  <a:pt x="116091" y="702454"/>
                </a:lnTo>
                <a:lnTo>
                  <a:pt x="115852" y="702376"/>
                </a:lnTo>
                <a:close/>
              </a:path>
              <a:path w="158115" h="705485">
                <a:moveTo>
                  <a:pt x="115851" y="702375"/>
                </a:moveTo>
                <a:close/>
              </a:path>
              <a:path w="158115" h="705485">
                <a:moveTo>
                  <a:pt x="108834" y="699606"/>
                </a:moveTo>
                <a:lnTo>
                  <a:pt x="109121" y="700172"/>
                </a:lnTo>
                <a:lnTo>
                  <a:pt x="115851" y="702375"/>
                </a:lnTo>
                <a:lnTo>
                  <a:pt x="108834" y="699606"/>
                </a:lnTo>
                <a:close/>
              </a:path>
              <a:path w="158115" h="705485">
                <a:moveTo>
                  <a:pt x="108953" y="682227"/>
                </a:moveTo>
                <a:lnTo>
                  <a:pt x="103350" y="690633"/>
                </a:lnTo>
                <a:lnTo>
                  <a:pt x="95496" y="692205"/>
                </a:lnTo>
                <a:lnTo>
                  <a:pt x="102214" y="696232"/>
                </a:lnTo>
                <a:lnTo>
                  <a:pt x="108834" y="699606"/>
                </a:lnTo>
                <a:lnTo>
                  <a:pt x="105450" y="692929"/>
                </a:lnTo>
                <a:lnTo>
                  <a:pt x="108953" y="682227"/>
                </a:lnTo>
                <a:close/>
              </a:path>
              <a:path w="158115" h="705485">
                <a:moveTo>
                  <a:pt x="89500" y="688299"/>
                </a:moveTo>
                <a:lnTo>
                  <a:pt x="95391" y="692226"/>
                </a:lnTo>
                <a:lnTo>
                  <a:pt x="89500" y="688299"/>
                </a:lnTo>
                <a:close/>
              </a:path>
              <a:path w="158115" h="705485">
                <a:moveTo>
                  <a:pt x="97820" y="663037"/>
                </a:moveTo>
                <a:lnTo>
                  <a:pt x="89862" y="664634"/>
                </a:lnTo>
                <a:lnTo>
                  <a:pt x="82017" y="676419"/>
                </a:lnTo>
                <a:lnTo>
                  <a:pt x="83497" y="683803"/>
                </a:lnTo>
                <a:lnTo>
                  <a:pt x="89500" y="688299"/>
                </a:lnTo>
                <a:lnTo>
                  <a:pt x="95496" y="692205"/>
                </a:lnTo>
                <a:lnTo>
                  <a:pt x="103350" y="690633"/>
                </a:lnTo>
                <a:lnTo>
                  <a:pt x="108953" y="682227"/>
                </a:lnTo>
                <a:lnTo>
                  <a:pt x="109856" y="679467"/>
                </a:lnTo>
                <a:lnTo>
                  <a:pt x="111074" y="678850"/>
                </a:lnTo>
                <a:lnTo>
                  <a:pt x="111150" y="678583"/>
                </a:lnTo>
                <a:lnTo>
                  <a:pt x="109611" y="670891"/>
                </a:lnTo>
                <a:lnTo>
                  <a:pt x="97820" y="663037"/>
                </a:lnTo>
                <a:close/>
              </a:path>
              <a:path w="158115" h="705485">
                <a:moveTo>
                  <a:pt x="83497" y="683803"/>
                </a:moveTo>
                <a:lnTo>
                  <a:pt x="83611" y="684373"/>
                </a:lnTo>
                <a:lnTo>
                  <a:pt x="89500" y="688299"/>
                </a:lnTo>
                <a:lnTo>
                  <a:pt x="83497" y="683803"/>
                </a:lnTo>
                <a:close/>
              </a:path>
              <a:path w="158115" h="705485">
                <a:moveTo>
                  <a:pt x="57144" y="658690"/>
                </a:moveTo>
                <a:lnTo>
                  <a:pt x="60872" y="662871"/>
                </a:lnTo>
                <a:lnTo>
                  <a:pt x="69797" y="672077"/>
                </a:lnTo>
                <a:lnTo>
                  <a:pt x="79296" y="680658"/>
                </a:lnTo>
                <a:lnTo>
                  <a:pt x="83497" y="683803"/>
                </a:lnTo>
                <a:lnTo>
                  <a:pt x="82017" y="676419"/>
                </a:lnTo>
                <a:lnTo>
                  <a:pt x="89862" y="664634"/>
                </a:lnTo>
                <a:lnTo>
                  <a:pt x="97820" y="663037"/>
                </a:lnTo>
                <a:lnTo>
                  <a:pt x="97999" y="663037"/>
                </a:lnTo>
                <a:lnTo>
                  <a:pt x="93907" y="659494"/>
                </a:lnTo>
                <a:lnTo>
                  <a:pt x="93646" y="659248"/>
                </a:lnTo>
                <a:lnTo>
                  <a:pt x="65078" y="659248"/>
                </a:lnTo>
                <a:lnTo>
                  <a:pt x="57144" y="658690"/>
                </a:lnTo>
                <a:close/>
              </a:path>
              <a:path w="158115" h="705485">
                <a:moveTo>
                  <a:pt x="111191" y="678790"/>
                </a:moveTo>
                <a:lnTo>
                  <a:pt x="109856" y="679467"/>
                </a:lnTo>
                <a:lnTo>
                  <a:pt x="108953" y="682227"/>
                </a:lnTo>
                <a:lnTo>
                  <a:pt x="111203" y="678850"/>
                </a:lnTo>
                <a:close/>
              </a:path>
              <a:path w="158115" h="705485">
                <a:moveTo>
                  <a:pt x="98592" y="663551"/>
                </a:moveTo>
                <a:lnTo>
                  <a:pt x="109611" y="670891"/>
                </a:lnTo>
                <a:lnTo>
                  <a:pt x="111191" y="678790"/>
                </a:lnTo>
                <a:lnTo>
                  <a:pt x="117099" y="675796"/>
                </a:lnTo>
                <a:lnTo>
                  <a:pt x="116625" y="675641"/>
                </a:lnTo>
                <a:lnTo>
                  <a:pt x="109965" y="671122"/>
                </a:lnTo>
                <a:lnTo>
                  <a:pt x="98592" y="663551"/>
                </a:lnTo>
                <a:close/>
              </a:path>
              <a:path w="158115" h="705485">
                <a:moveTo>
                  <a:pt x="117099" y="675796"/>
                </a:moveTo>
                <a:lnTo>
                  <a:pt x="126054" y="678727"/>
                </a:lnTo>
                <a:lnTo>
                  <a:pt x="117099" y="675796"/>
                </a:lnTo>
                <a:close/>
              </a:path>
              <a:path w="158115" h="705485">
                <a:moveTo>
                  <a:pt x="97999" y="663037"/>
                </a:moveTo>
                <a:lnTo>
                  <a:pt x="97820" y="663037"/>
                </a:lnTo>
                <a:lnTo>
                  <a:pt x="98592" y="663551"/>
                </a:lnTo>
                <a:lnTo>
                  <a:pt x="97999" y="663037"/>
                </a:lnTo>
                <a:close/>
              </a:path>
              <a:path w="158115" h="705485">
                <a:moveTo>
                  <a:pt x="58933" y="630731"/>
                </a:moveTo>
                <a:lnTo>
                  <a:pt x="48327" y="640003"/>
                </a:lnTo>
                <a:lnTo>
                  <a:pt x="47804" y="647612"/>
                </a:lnTo>
                <a:lnTo>
                  <a:pt x="52389" y="653359"/>
                </a:lnTo>
                <a:lnTo>
                  <a:pt x="57144" y="658690"/>
                </a:lnTo>
                <a:lnTo>
                  <a:pt x="65078" y="659248"/>
                </a:lnTo>
                <a:lnTo>
                  <a:pt x="75724" y="649998"/>
                </a:lnTo>
                <a:lnTo>
                  <a:pt x="76291" y="641934"/>
                </a:lnTo>
                <a:lnTo>
                  <a:pt x="66999" y="631272"/>
                </a:lnTo>
                <a:lnTo>
                  <a:pt x="58933" y="630731"/>
                </a:lnTo>
                <a:close/>
              </a:path>
              <a:path w="158115" h="705485">
                <a:moveTo>
                  <a:pt x="71646" y="636587"/>
                </a:moveTo>
                <a:lnTo>
                  <a:pt x="76291" y="641934"/>
                </a:lnTo>
                <a:lnTo>
                  <a:pt x="75724" y="649998"/>
                </a:lnTo>
                <a:lnTo>
                  <a:pt x="65078" y="659248"/>
                </a:lnTo>
                <a:lnTo>
                  <a:pt x="93646" y="659248"/>
                </a:lnTo>
                <a:lnTo>
                  <a:pt x="89436" y="655283"/>
                </a:lnTo>
                <a:lnTo>
                  <a:pt x="84809" y="650781"/>
                </a:lnTo>
                <a:lnTo>
                  <a:pt x="80312" y="646148"/>
                </a:lnTo>
                <a:lnTo>
                  <a:pt x="75929" y="641406"/>
                </a:lnTo>
                <a:lnTo>
                  <a:pt x="71646" y="636587"/>
                </a:lnTo>
                <a:close/>
              </a:path>
              <a:path w="158115" h="705485">
                <a:moveTo>
                  <a:pt x="52387" y="653357"/>
                </a:moveTo>
                <a:lnTo>
                  <a:pt x="57014" y="658681"/>
                </a:lnTo>
                <a:lnTo>
                  <a:pt x="57144" y="658690"/>
                </a:lnTo>
                <a:lnTo>
                  <a:pt x="52387" y="653357"/>
                </a:lnTo>
                <a:close/>
              </a:path>
              <a:path w="158115" h="705485">
                <a:moveTo>
                  <a:pt x="47804" y="647612"/>
                </a:moveTo>
                <a:lnTo>
                  <a:pt x="47774" y="648046"/>
                </a:lnTo>
                <a:lnTo>
                  <a:pt x="52387" y="653357"/>
                </a:lnTo>
                <a:lnTo>
                  <a:pt x="47804" y="647612"/>
                </a:lnTo>
                <a:close/>
              </a:path>
              <a:path w="158115" h="705485">
                <a:moveTo>
                  <a:pt x="15842" y="583030"/>
                </a:moveTo>
                <a:lnTo>
                  <a:pt x="31555" y="621071"/>
                </a:lnTo>
                <a:lnTo>
                  <a:pt x="47804" y="647612"/>
                </a:lnTo>
                <a:lnTo>
                  <a:pt x="48327" y="640003"/>
                </a:lnTo>
                <a:lnTo>
                  <a:pt x="58933" y="630731"/>
                </a:lnTo>
                <a:lnTo>
                  <a:pt x="66963" y="630731"/>
                </a:lnTo>
                <a:lnTo>
                  <a:pt x="66627" y="630311"/>
                </a:lnTo>
                <a:lnTo>
                  <a:pt x="62108" y="623664"/>
                </a:lnTo>
                <a:lnTo>
                  <a:pt x="45104" y="589331"/>
                </a:lnTo>
                <a:lnTo>
                  <a:pt x="44043" y="586557"/>
                </a:lnTo>
                <a:lnTo>
                  <a:pt x="22855" y="586557"/>
                </a:lnTo>
                <a:lnTo>
                  <a:pt x="15842" y="583030"/>
                </a:lnTo>
                <a:close/>
              </a:path>
              <a:path w="158115" h="705485">
                <a:moveTo>
                  <a:pt x="71640" y="636581"/>
                </a:moveTo>
                <a:close/>
              </a:path>
              <a:path w="158115" h="705485">
                <a:moveTo>
                  <a:pt x="66963" y="630731"/>
                </a:moveTo>
                <a:lnTo>
                  <a:pt x="58933" y="630731"/>
                </a:lnTo>
                <a:lnTo>
                  <a:pt x="66999" y="631272"/>
                </a:lnTo>
                <a:lnTo>
                  <a:pt x="71640" y="636581"/>
                </a:lnTo>
                <a:lnTo>
                  <a:pt x="66963" y="630731"/>
                </a:lnTo>
                <a:close/>
              </a:path>
              <a:path w="158115" h="705485">
                <a:moveTo>
                  <a:pt x="28087" y="558256"/>
                </a:moveTo>
                <a:lnTo>
                  <a:pt x="14920" y="562681"/>
                </a:lnTo>
                <a:lnTo>
                  <a:pt x="11523" y="569474"/>
                </a:lnTo>
                <a:lnTo>
                  <a:pt x="13545" y="576369"/>
                </a:lnTo>
                <a:lnTo>
                  <a:pt x="15842" y="583030"/>
                </a:lnTo>
                <a:lnTo>
                  <a:pt x="22855" y="586557"/>
                </a:lnTo>
                <a:lnTo>
                  <a:pt x="36065" y="582188"/>
                </a:lnTo>
                <a:lnTo>
                  <a:pt x="39649" y="575062"/>
                </a:lnTo>
                <a:lnTo>
                  <a:pt x="37445" y="568401"/>
                </a:lnTo>
                <a:lnTo>
                  <a:pt x="35230" y="561806"/>
                </a:lnTo>
                <a:lnTo>
                  <a:pt x="28087" y="558256"/>
                </a:lnTo>
                <a:close/>
              </a:path>
              <a:path w="158115" h="705485">
                <a:moveTo>
                  <a:pt x="37445" y="568401"/>
                </a:moveTo>
                <a:lnTo>
                  <a:pt x="39649" y="575062"/>
                </a:lnTo>
                <a:lnTo>
                  <a:pt x="36065" y="582188"/>
                </a:lnTo>
                <a:lnTo>
                  <a:pt x="22855" y="586557"/>
                </a:lnTo>
                <a:lnTo>
                  <a:pt x="44043" y="586557"/>
                </a:lnTo>
                <a:lnTo>
                  <a:pt x="41122" y="578918"/>
                </a:lnTo>
                <a:lnTo>
                  <a:pt x="37445" y="568401"/>
                </a:lnTo>
                <a:close/>
              </a:path>
              <a:path w="158115" h="705485">
                <a:moveTo>
                  <a:pt x="13545" y="576369"/>
                </a:moveTo>
                <a:lnTo>
                  <a:pt x="15730" y="582974"/>
                </a:lnTo>
                <a:lnTo>
                  <a:pt x="13545" y="576369"/>
                </a:lnTo>
                <a:close/>
              </a:path>
              <a:path w="158115" h="705485">
                <a:moveTo>
                  <a:pt x="11523" y="569474"/>
                </a:moveTo>
                <a:lnTo>
                  <a:pt x="11367" y="569785"/>
                </a:lnTo>
                <a:lnTo>
                  <a:pt x="13545" y="576369"/>
                </a:lnTo>
                <a:lnTo>
                  <a:pt x="11523" y="569474"/>
                </a:lnTo>
                <a:close/>
              </a:path>
              <a:path w="158115" h="705485">
                <a:moveTo>
                  <a:pt x="668" y="453653"/>
                </a:moveTo>
                <a:lnTo>
                  <a:pt x="192" y="464378"/>
                </a:lnTo>
                <a:lnTo>
                  <a:pt x="0" y="482112"/>
                </a:lnTo>
                <a:lnTo>
                  <a:pt x="492" y="499837"/>
                </a:lnTo>
                <a:lnTo>
                  <a:pt x="6006" y="547280"/>
                </a:lnTo>
                <a:lnTo>
                  <a:pt x="11523" y="569474"/>
                </a:lnTo>
                <a:lnTo>
                  <a:pt x="14920" y="562681"/>
                </a:lnTo>
                <a:lnTo>
                  <a:pt x="28087" y="558256"/>
                </a:lnTo>
                <a:lnTo>
                  <a:pt x="34430" y="558256"/>
                </a:lnTo>
                <a:lnTo>
                  <a:pt x="33566" y="555349"/>
                </a:lnTo>
                <a:lnTo>
                  <a:pt x="30539" y="542071"/>
                </a:lnTo>
                <a:lnTo>
                  <a:pt x="28268" y="528636"/>
                </a:lnTo>
                <a:lnTo>
                  <a:pt x="26652" y="515117"/>
                </a:lnTo>
                <a:lnTo>
                  <a:pt x="25429" y="498404"/>
                </a:lnTo>
                <a:lnTo>
                  <a:pt x="24954" y="481650"/>
                </a:lnTo>
                <a:lnTo>
                  <a:pt x="25135" y="464887"/>
                </a:lnTo>
                <a:lnTo>
                  <a:pt x="25340" y="460265"/>
                </a:lnTo>
                <a:lnTo>
                  <a:pt x="19564" y="460265"/>
                </a:lnTo>
                <a:lnTo>
                  <a:pt x="5812" y="459447"/>
                </a:lnTo>
                <a:lnTo>
                  <a:pt x="668" y="453653"/>
                </a:lnTo>
                <a:close/>
              </a:path>
              <a:path w="158115" h="705485">
                <a:moveTo>
                  <a:pt x="34430" y="558256"/>
                </a:moveTo>
                <a:lnTo>
                  <a:pt x="28087" y="558256"/>
                </a:lnTo>
                <a:lnTo>
                  <a:pt x="35230" y="561806"/>
                </a:lnTo>
                <a:lnTo>
                  <a:pt x="37445" y="568401"/>
                </a:lnTo>
                <a:lnTo>
                  <a:pt x="34430" y="558256"/>
                </a:lnTo>
                <a:close/>
              </a:path>
              <a:path w="158115" h="705485">
                <a:moveTo>
                  <a:pt x="7293" y="434547"/>
                </a:moveTo>
                <a:lnTo>
                  <a:pt x="1583" y="439615"/>
                </a:lnTo>
                <a:lnTo>
                  <a:pt x="978" y="446666"/>
                </a:lnTo>
                <a:lnTo>
                  <a:pt x="668" y="453653"/>
                </a:lnTo>
                <a:lnTo>
                  <a:pt x="5812" y="459447"/>
                </a:lnTo>
                <a:lnTo>
                  <a:pt x="19564" y="460265"/>
                </a:lnTo>
                <a:lnTo>
                  <a:pt x="25470" y="455023"/>
                </a:lnTo>
                <a:lnTo>
                  <a:pt x="26288" y="441270"/>
                </a:lnTo>
                <a:lnTo>
                  <a:pt x="21045" y="435364"/>
                </a:lnTo>
                <a:lnTo>
                  <a:pt x="7293" y="434547"/>
                </a:lnTo>
                <a:close/>
              </a:path>
              <a:path w="158115" h="705485">
                <a:moveTo>
                  <a:pt x="25879" y="448146"/>
                </a:moveTo>
                <a:lnTo>
                  <a:pt x="25470" y="455023"/>
                </a:lnTo>
                <a:lnTo>
                  <a:pt x="19564" y="460265"/>
                </a:lnTo>
                <a:lnTo>
                  <a:pt x="25340" y="460265"/>
                </a:lnTo>
                <a:lnTo>
                  <a:pt x="25879" y="448146"/>
                </a:lnTo>
                <a:close/>
              </a:path>
              <a:path w="158115" h="705485">
                <a:moveTo>
                  <a:pt x="978" y="446666"/>
                </a:moveTo>
                <a:lnTo>
                  <a:pt x="569" y="453542"/>
                </a:lnTo>
                <a:lnTo>
                  <a:pt x="978" y="446666"/>
                </a:lnTo>
                <a:close/>
              </a:path>
              <a:path w="158115" h="705485">
                <a:moveTo>
                  <a:pt x="27043" y="434547"/>
                </a:moveTo>
                <a:lnTo>
                  <a:pt x="7293" y="434547"/>
                </a:lnTo>
                <a:lnTo>
                  <a:pt x="21045" y="435364"/>
                </a:lnTo>
                <a:lnTo>
                  <a:pt x="26288" y="441270"/>
                </a:lnTo>
                <a:lnTo>
                  <a:pt x="25879" y="448146"/>
                </a:lnTo>
                <a:lnTo>
                  <a:pt x="27043" y="434547"/>
                </a:lnTo>
                <a:close/>
              </a:path>
              <a:path w="158115" h="705485">
                <a:moveTo>
                  <a:pt x="1583" y="439615"/>
                </a:moveTo>
                <a:lnTo>
                  <a:pt x="1387" y="439789"/>
                </a:lnTo>
                <a:lnTo>
                  <a:pt x="978" y="446666"/>
                </a:lnTo>
                <a:lnTo>
                  <a:pt x="1583" y="439615"/>
                </a:lnTo>
                <a:close/>
              </a:path>
              <a:path w="158115" h="705485">
                <a:moveTo>
                  <a:pt x="24496" y="295221"/>
                </a:moveTo>
                <a:lnTo>
                  <a:pt x="17091" y="327503"/>
                </a:lnTo>
                <a:lnTo>
                  <a:pt x="9825" y="366956"/>
                </a:lnTo>
                <a:lnTo>
                  <a:pt x="4405" y="406699"/>
                </a:lnTo>
                <a:lnTo>
                  <a:pt x="1583" y="439615"/>
                </a:lnTo>
                <a:lnTo>
                  <a:pt x="7293" y="434547"/>
                </a:lnTo>
                <a:lnTo>
                  <a:pt x="27043" y="434547"/>
                </a:lnTo>
                <a:lnTo>
                  <a:pt x="29201" y="409331"/>
                </a:lnTo>
                <a:lnTo>
                  <a:pt x="34443" y="370731"/>
                </a:lnTo>
                <a:lnTo>
                  <a:pt x="41463" y="332408"/>
                </a:lnTo>
                <a:lnTo>
                  <a:pt x="47680" y="305120"/>
                </a:lnTo>
                <a:lnTo>
                  <a:pt x="41706" y="305120"/>
                </a:lnTo>
                <a:lnTo>
                  <a:pt x="28423" y="301783"/>
                </a:lnTo>
                <a:lnTo>
                  <a:pt x="24496" y="295221"/>
                </a:lnTo>
                <a:close/>
              </a:path>
              <a:path w="158115" h="705485">
                <a:moveTo>
                  <a:pt x="34448" y="277740"/>
                </a:moveTo>
                <a:lnTo>
                  <a:pt x="27816" y="281717"/>
                </a:lnTo>
                <a:lnTo>
                  <a:pt x="26059" y="288405"/>
                </a:lnTo>
                <a:lnTo>
                  <a:pt x="24496" y="295221"/>
                </a:lnTo>
                <a:lnTo>
                  <a:pt x="28423" y="301783"/>
                </a:lnTo>
                <a:lnTo>
                  <a:pt x="41706" y="305120"/>
                </a:lnTo>
                <a:lnTo>
                  <a:pt x="48442" y="301087"/>
                </a:lnTo>
                <a:lnTo>
                  <a:pt x="51772" y="287780"/>
                </a:lnTo>
                <a:lnTo>
                  <a:pt x="47729" y="281050"/>
                </a:lnTo>
                <a:lnTo>
                  <a:pt x="34448" y="277740"/>
                </a:lnTo>
                <a:close/>
              </a:path>
              <a:path w="158115" h="705485">
                <a:moveTo>
                  <a:pt x="50116" y="294425"/>
                </a:moveTo>
                <a:lnTo>
                  <a:pt x="48442" y="301087"/>
                </a:lnTo>
                <a:lnTo>
                  <a:pt x="41706" y="305120"/>
                </a:lnTo>
                <a:lnTo>
                  <a:pt x="47680" y="305120"/>
                </a:lnTo>
                <a:lnTo>
                  <a:pt x="50116" y="294425"/>
                </a:lnTo>
                <a:close/>
              </a:path>
              <a:path w="158115" h="705485">
                <a:moveTo>
                  <a:pt x="26059" y="288405"/>
                </a:moveTo>
                <a:lnTo>
                  <a:pt x="24547" y="294425"/>
                </a:lnTo>
                <a:lnTo>
                  <a:pt x="24496" y="295221"/>
                </a:lnTo>
                <a:lnTo>
                  <a:pt x="26059" y="288405"/>
                </a:lnTo>
                <a:close/>
              </a:path>
              <a:path w="158115" h="705485">
                <a:moveTo>
                  <a:pt x="54449" y="277740"/>
                </a:moveTo>
                <a:lnTo>
                  <a:pt x="34448" y="277740"/>
                </a:lnTo>
                <a:lnTo>
                  <a:pt x="47729" y="281050"/>
                </a:lnTo>
                <a:lnTo>
                  <a:pt x="51772" y="287780"/>
                </a:lnTo>
                <a:lnTo>
                  <a:pt x="50116" y="294425"/>
                </a:lnTo>
                <a:lnTo>
                  <a:pt x="54449" y="277740"/>
                </a:lnTo>
                <a:close/>
              </a:path>
              <a:path w="158115" h="705485">
                <a:moveTo>
                  <a:pt x="27816" y="281717"/>
                </a:moveTo>
                <a:lnTo>
                  <a:pt x="26059" y="288405"/>
                </a:lnTo>
                <a:lnTo>
                  <a:pt x="27816" y="281717"/>
                </a:lnTo>
                <a:close/>
              </a:path>
              <a:path w="158115" h="705485">
                <a:moveTo>
                  <a:pt x="73914" y="125238"/>
                </a:moveTo>
                <a:lnTo>
                  <a:pt x="62304" y="160956"/>
                </a:lnTo>
                <a:lnTo>
                  <a:pt x="49389" y="203200"/>
                </a:lnTo>
                <a:lnTo>
                  <a:pt x="37284" y="245682"/>
                </a:lnTo>
                <a:lnTo>
                  <a:pt x="27816" y="281717"/>
                </a:lnTo>
                <a:lnTo>
                  <a:pt x="34448" y="277740"/>
                </a:lnTo>
                <a:lnTo>
                  <a:pt x="54449" y="277740"/>
                </a:lnTo>
                <a:lnTo>
                  <a:pt x="61107" y="252098"/>
                </a:lnTo>
                <a:lnTo>
                  <a:pt x="72881" y="209982"/>
                </a:lnTo>
                <a:lnTo>
                  <a:pt x="85374" y="168073"/>
                </a:lnTo>
                <a:lnTo>
                  <a:pt x="95469" y="136056"/>
                </a:lnTo>
                <a:lnTo>
                  <a:pt x="89680" y="136056"/>
                </a:lnTo>
                <a:lnTo>
                  <a:pt x="77237" y="131898"/>
                </a:lnTo>
                <a:lnTo>
                  <a:pt x="73914" y="125238"/>
                </a:lnTo>
                <a:close/>
              </a:path>
              <a:path w="158115" h="705485">
                <a:moveTo>
                  <a:pt x="84680" y="109406"/>
                </a:moveTo>
                <a:lnTo>
                  <a:pt x="78035" y="112768"/>
                </a:lnTo>
                <a:lnTo>
                  <a:pt x="75779" y="119497"/>
                </a:lnTo>
                <a:lnTo>
                  <a:pt x="73914" y="125238"/>
                </a:lnTo>
                <a:lnTo>
                  <a:pt x="77237" y="131898"/>
                </a:lnTo>
                <a:lnTo>
                  <a:pt x="89680" y="136056"/>
                </a:lnTo>
                <a:lnTo>
                  <a:pt x="96409" y="132698"/>
                </a:lnTo>
                <a:lnTo>
                  <a:pt x="98912" y="125168"/>
                </a:lnTo>
                <a:lnTo>
                  <a:pt x="100543" y="120125"/>
                </a:lnTo>
                <a:lnTo>
                  <a:pt x="97120" y="113430"/>
                </a:lnTo>
                <a:lnTo>
                  <a:pt x="84680" y="109406"/>
                </a:lnTo>
                <a:close/>
              </a:path>
              <a:path w="158115" h="705485">
                <a:moveTo>
                  <a:pt x="104026" y="109406"/>
                </a:moveTo>
                <a:lnTo>
                  <a:pt x="84680" y="109406"/>
                </a:lnTo>
                <a:lnTo>
                  <a:pt x="97120" y="113430"/>
                </a:lnTo>
                <a:lnTo>
                  <a:pt x="100543" y="120125"/>
                </a:lnTo>
                <a:lnTo>
                  <a:pt x="98524" y="126367"/>
                </a:lnTo>
                <a:lnTo>
                  <a:pt x="96409" y="132698"/>
                </a:lnTo>
                <a:lnTo>
                  <a:pt x="89680" y="136056"/>
                </a:lnTo>
                <a:lnTo>
                  <a:pt x="95469" y="136056"/>
                </a:lnTo>
                <a:lnTo>
                  <a:pt x="98913" y="125168"/>
                </a:lnTo>
                <a:lnTo>
                  <a:pt x="104026" y="109406"/>
                </a:lnTo>
                <a:close/>
              </a:path>
              <a:path w="158115" h="705485">
                <a:moveTo>
                  <a:pt x="75779" y="119497"/>
                </a:moveTo>
                <a:lnTo>
                  <a:pt x="73879" y="125168"/>
                </a:lnTo>
                <a:lnTo>
                  <a:pt x="75779" y="119497"/>
                </a:lnTo>
                <a:close/>
              </a:path>
              <a:path w="158115" h="705485">
                <a:moveTo>
                  <a:pt x="110738" y="21488"/>
                </a:moveTo>
                <a:lnTo>
                  <a:pt x="93762" y="66735"/>
                </a:lnTo>
                <a:lnTo>
                  <a:pt x="78037" y="112761"/>
                </a:lnTo>
                <a:lnTo>
                  <a:pt x="84680" y="109406"/>
                </a:lnTo>
                <a:lnTo>
                  <a:pt x="104026" y="109406"/>
                </a:lnTo>
                <a:lnTo>
                  <a:pt x="121500" y="57072"/>
                </a:lnTo>
                <a:lnTo>
                  <a:pt x="129833" y="33921"/>
                </a:lnTo>
                <a:lnTo>
                  <a:pt x="123047" y="33921"/>
                </a:lnTo>
                <a:lnTo>
                  <a:pt x="112507" y="27924"/>
                </a:lnTo>
                <a:lnTo>
                  <a:pt x="110738" y="21488"/>
                </a:lnTo>
                <a:close/>
              </a:path>
              <a:path w="158115" h="705485">
                <a:moveTo>
                  <a:pt x="134758" y="23073"/>
                </a:moveTo>
                <a:lnTo>
                  <a:pt x="134145" y="24098"/>
                </a:lnTo>
                <a:lnTo>
                  <a:pt x="133366" y="25599"/>
                </a:lnTo>
                <a:lnTo>
                  <a:pt x="134407" y="27175"/>
                </a:lnTo>
                <a:lnTo>
                  <a:pt x="136030" y="36396"/>
                </a:lnTo>
                <a:lnTo>
                  <a:pt x="140667" y="39645"/>
                </a:lnTo>
                <a:lnTo>
                  <a:pt x="149967" y="38008"/>
                </a:lnTo>
                <a:lnTo>
                  <a:pt x="153130" y="34048"/>
                </a:lnTo>
                <a:lnTo>
                  <a:pt x="152913" y="29549"/>
                </a:lnTo>
                <a:lnTo>
                  <a:pt x="152020" y="23401"/>
                </a:lnTo>
                <a:lnTo>
                  <a:pt x="140293" y="23401"/>
                </a:lnTo>
                <a:lnTo>
                  <a:pt x="134758" y="23086"/>
                </a:lnTo>
                <a:close/>
              </a:path>
              <a:path w="158115" h="705485">
                <a:moveTo>
                  <a:pt x="122842" y="8964"/>
                </a:moveTo>
                <a:lnTo>
                  <a:pt x="116586" y="10887"/>
                </a:lnTo>
                <a:lnTo>
                  <a:pt x="116315" y="11289"/>
                </a:lnTo>
                <a:lnTo>
                  <a:pt x="111268" y="20171"/>
                </a:lnTo>
                <a:lnTo>
                  <a:pt x="110738" y="21488"/>
                </a:lnTo>
                <a:lnTo>
                  <a:pt x="112507" y="27924"/>
                </a:lnTo>
                <a:lnTo>
                  <a:pt x="123047" y="33921"/>
                </a:lnTo>
                <a:lnTo>
                  <a:pt x="129751" y="32078"/>
                </a:lnTo>
                <a:lnTo>
                  <a:pt x="133057" y="26228"/>
                </a:lnTo>
                <a:lnTo>
                  <a:pt x="133366" y="25599"/>
                </a:lnTo>
                <a:lnTo>
                  <a:pt x="131974" y="23491"/>
                </a:lnTo>
                <a:lnTo>
                  <a:pt x="128688" y="20594"/>
                </a:lnTo>
                <a:lnTo>
                  <a:pt x="128199" y="20137"/>
                </a:lnTo>
                <a:lnTo>
                  <a:pt x="124217" y="15908"/>
                </a:lnTo>
                <a:lnTo>
                  <a:pt x="124404" y="9733"/>
                </a:lnTo>
                <a:lnTo>
                  <a:pt x="122842" y="8964"/>
                </a:lnTo>
                <a:close/>
              </a:path>
              <a:path w="158115" h="705485">
                <a:moveTo>
                  <a:pt x="133056" y="26229"/>
                </a:moveTo>
                <a:lnTo>
                  <a:pt x="129751" y="32078"/>
                </a:lnTo>
                <a:lnTo>
                  <a:pt x="123047" y="33921"/>
                </a:lnTo>
                <a:lnTo>
                  <a:pt x="129833" y="33921"/>
                </a:lnTo>
                <a:lnTo>
                  <a:pt x="131503" y="29385"/>
                </a:lnTo>
                <a:lnTo>
                  <a:pt x="133056" y="26229"/>
                </a:lnTo>
                <a:close/>
              </a:path>
              <a:path w="158115" h="705485">
                <a:moveTo>
                  <a:pt x="124404" y="9733"/>
                </a:moveTo>
                <a:lnTo>
                  <a:pt x="124217" y="15908"/>
                </a:lnTo>
                <a:lnTo>
                  <a:pt x="128231" y="20171"/>
                </a:lnTo>
                <a:lnTo>
                  <a:pt x="131974" y="23491"/>
                </a:lnTo>
                <a:lnTo>
                  <a:pt x="133366" y="25599"/>
                </a:lnTo>
                <a:lnTo>
                  <a:pt x="135734" y="20787"/>
                </a:lnTo>
                <a:lnTo>
                  <a:pt x="133494" y="14206"/>
                </a:lnTo>
                <a:lnTo>
                  <a:pt x="124404" y="9733"/>
                </a:lnTo>
                <a:close/>
              </a:path>
              <a:path w="158115" h="705485">
                <a:moveTo>
                  <a:pt x="132483" y="1953"/>
                </a:moveTo>
                <a:lnTo>
                  <a:pt x="124409" y="9554"/>
                </a:lnTo>
                <a:lnTo>
                  <a:pt x="124404" y="9733"/>
                </a:lnTo>
                <a:lnTo>
                  <a:pt x="133494" y="14206"/>
                </a:lnTo>
                <a:lnTo>
                  <a:pt x="135734" y="20787"/>
                </a:lnTo>
                <a:lnTo>
                  <a:pt x="133585" y="25155"/>
                </a:lnTo>
                <a:lnTo>
                  <a:pt x="134145" y="24098"/>
                </a:lnTo>
                <a:lnTo>
                  <a:pt x="134758" y="23073"/>
                </a:lnTo>
                <a:lnTo>
                  <a:pt x="140660" y="23073"/>
                </a:lnTo>
                <a:lnTo>
                  <a:pt x="145035" y="19169"/>
                </a:lnTo>
                <a:lnTo>
                  <a:pt x="145483" y="11289"/>
                </a:lnTo>
                <a:lnTo>
                  <a:pt x="145476" y="10887"/>
                </a:lnTo>
                <a:lnTo>
                  <a:pt x="144752" y="8827"/>
                </a:lnTo>
                <a:lnTo>
                  <a:pt x="142637" y="6182"/>
                </a:lnTo>
                <a:lnTo>
                  <a:pt x="138837" y="2145"/>
                </a:lnTo>
                <a:lnTo>
                  <a:pt x="132483" y="1953"/>
                </a:lnTo>
                <a:close/>
              </a:path>
              <a:path w="158115" h="705485">
                <a:moveTo>
                  <a:pt x="140660" y="23073"/>
                </a:moveTo>
                <a:lnTo>
                  <a:pt x="134758" y="23086"/>
                </a:lnTo>
                <a:lnTo>
                  <a:pt x="140293" y="23401"/>
                </a:lnTo>
                <a:lnTo>
                  <a:pt x="140660" y="23073"/>
                </a:lnTo>
                <a:close/>
              </a:path>
              <a:path w="158115" h="705485">
                <a:moveTo>
                  <a:pt x="144752" y="8827"/>
                </a:moveTo>
                <a:lnTo>
                  <a:pt x="145476" y="10887"/>
                </a:lnTo>
                <a:lnTo>
                  <a:pt x="145483" y="11289"/>
                </a:lnTo>
                <a:lnTo>
                  <a:pt x="145035" y="19169"/>
                </a:lnTo>
                <a:lnTo>
                  <a:pt x="140293" y="23401"/>
                </a:lnTo>
                <a:lnTo>
                  <a:pt x="152020" y="23401"/>
                </a:lnTo>
                <a:lnTo>
                  <a:pt x="151971" y="23073"/>
                </a:lnTo>
                <a:lnTo>
                  <a:pt x="149871" y="16956"/>
                </a:lnTo>
                <a:lnTo>
                  <a:pt x="146688" y="11248"/>
                </a:lnTo>
                <a:lnTo>
                  <a:pt x="144752" y="8827"/>
                </a:lnTo>
                <a:close/>
              </a:path>
              <a:path w="158115" h="705485">
                <a:moveTo>
                  <a:pt x="111281" y="20138"/>
                </a:moveTo>
                <a:lnTo>
                  <a:pt x="110665" y="21221"/>
                </a:lnTo>
                <a:lnTo>
                  <a:pt x="110738" y="21488"/>
                </a:lnTo>
                <a:lnTo>
                  <a:pt x="111281" y="20138"/>
                </a:lnTo>
                <a:close/>
              </a:path>
              <a:path w="158115" h="705485">
                <a:moveTo>
                  <a:pt x="116586" y="10887"/>
                </a:moveTo>
                <a:lnTo>
                  <a:pt x="116338" y="11248"/>
                </a:lnTo>
                <a:lnTo>
                  <a:pt x="116586" y="10887"/>
                </a:lnTo>
                <a:close/>
              </a:path>
              <a:path w="158115" h="705485">
                <a:moveTo>
                  <a:pt x="130469" y="0"/>
                </a:moveTo>
                <a:lnTo>
                  <a:pt x="119625" y="6460"/>
                </a:lnTo>
                <a:lnTo>
                  <a:pt x="116586" y="10887"/>
                </a:lnTo>
                <a:lnTo>
                  <a:pt x="122842" y="8964"/>
                </a:lnTo>
                <a:lnTo>
                  <a:pt x="125035" y="8964"/>
                </a:lnTo>
                <a:lnTo>
                  <a:pt x="132483" y="1953"/>
                </a:lnTo>
                <a:lnTo>
                  <a:pt x="138837" y="1953"/>
                </a:lnTo>
                <a:lnTo>
                  <a:pt x="138021" y="1046"/>
                </a:lnTo>
                <a:lnTo>
                  <a:pt x="130469" y="0"/>
                </a:lnTo>
                <a:close/>
              </a:path>
              <a:path w="158115" h="705485">
                <a:moveTo>
                  <a:pt x="125035" y="8964"/>
                </a:moveTo>
                <a:lnTo>
                  <a:pt x="122842" y="8964"/>
                </a:lnTo>
                <a:lnTo>
                  <a:pt x="124404" y="9733"/>
                </a:lnTo>
                <a:lnTo>
                  <a:pt x="124409" y="9554"/>
                </a:lnTo>
                <a:lnTo>
                  <a:pt x="125035" y="8964"/>
                </a:lnTo>
                <a:close/>
              </a:path>
              <a:path w="158115" h="705485">
                <a:moveTo>
                  <a:pt x="138837" y="1953"/>
                </a:moveTo>
                <a:lnTo>
                  <a:pt x="132483" y="1953"/>
                </a:lnTo>
                <a:lnTo>
                  <a:pt x="138837" y="2145"/>
                </a:lnTo>
                <a:lnTo>
                  <a:pt x="142637" y="6182"/>
                </a:lnTo>
                <a:lnTo>
                  <a:pt x="144752" y="8827"/>
                </a:lnTo>
                <a:lnTo>
                  <a:pt x="144581" y="8340"/>
                </a:lnTo>
                <a:lnTo>
                  <a:pt x="138837" y="1953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8687" y="3905614"/>
            <a:ext cx="384151" cy="4168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6895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Spanning</a:t>
            </a:r>
            <a:r>
              <a:rPr spc="-45" dirty="0"/>
              <a:t> </a:t>
            </a:r>
            <a:r>
              <a:rPr dirty="0"/>
              <a:t>Trees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Forests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561" y="2372741"/>
            <a:ext cx="3321050" cy="4080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53975" indent="-342900">
              <a:lnSpc>
                <a:spcPts val="2160"/>
              </a:lnSpc>
              <a:spcBef>
                <a:spcPts val="37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spanning tree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a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 is a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r>
              <a:rPr sz="20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tree</a:t>
            </a:r>
            <a:endParaRPr sz="2000" dirty="0">
              <a:latin typeface="Tahoma"/>
              <a:cs typeface="Tahoma"/>
            </a:endParaRPr>
          </a:p>
          <a:p>
            <a:pPr marL="354965" marR="5080" indent="-342900">
              <a:lnSpc>
                <a:spcPts val="2160"/>
              </a:lnSpc>
              <a:spcBef>
                <a:spcPts val="48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spanning tree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 not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unique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unless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tree</a:t>
            </a:r>
            <a:endParaRPr sz="2000" dirty="0">
              <a:latin typeface="Tahoma"/>
              <a:cs typeface="Tahoma"/>
            </a:endParaRPr>
          </a:p>
          <a:p>
            <a:pPr marL="354965" marR="88265" indent="-342900">
              <a:lnSpc>
                <a:spcPts val="2160"/>
              </a:lnSpc>
              <a:spcBef>
                <a:spcPts val="48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Spanning trees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have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applications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design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communication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networks</a:t>
            </a:r>
            <a:endParaRPr sz="2000" dirty="0">
              <a:latin typeface="Tahoma"/>
              <a:cs typeface="Tahoma"/>
            </a:endParaRPr>
          </a:p>
          <a:p>
            <a:pPr marL="354965" marR="206375" indent="-342900">
              <a:lnSpc>
                <a:spcPts val="2160"/>
              </a:lnSpc>
              <a:spcBef>
                <a:spcPts val="484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spanning forest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a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 is a spanning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subgraph</a:t>
            </a:r>
            <a:r>
              <a:rPr sz="20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that is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5102" y="3388233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402" y="5969610"/>
            <a:ext cx="1586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0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8657" y="2189226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5" h="367664">
                <a:moveTo>
                  <a:pt x="183642" y="0"/>
                </a:moveTo>
                <a:lnTo>
                  <a:pt x="134805" y="6556"/>
                </a:lnTo>
                <a:lnTo>
                  <a:pt x="90931" y="25061"/>
                </a:lnTo>
                <a:lnTo>
                  <a:pt x="53768" y="53768"/>
                </a:lnTo>
                <a:lnTo>
                  <a:pt x="25061" y="90931"/>
                </a:lnTo>
                <a:lnTo>
                  <a:pt x="6556" y="134805"/>
                </a:lnTo>
                <a:lnTo>
                  <a:pt x="0" y="183641"/>
                </a:lnTo>
                <a:lnTo>
                  <a:pt x="6556" y="232478"/>
                </a:lnTo>
                <a:lnTo>
                  <a:pt x="25061" y="276351"/>
                </a:lnTo>
                <a:lnTo>
                  <a:pt x="53768" y="313515"/>
                </a:lnTo>
                <a:lnTo>
                  <a:pt x="90932" y="342222"/>
                </a:lnTo>
                <a:lnTo>
                  <a:pt x="134805" y="360727"/>
                </a:lnTo>
                <a:lnTo>
                  <a:pt x="183642" y="367284"/>
                </a:lnTo>
                <a:lnTo>
                  <a:pt x="232478" y="360727"/>
                </a:lnTo>
                <a:lnTo>
                  <a:pt x="276352" y="342222"/>
                </a:lnTo>
                <a:lnTo>
                  <a:pt x="313515" y="313515"/>
                </a:lnTo>
                <a:lnTo>
                  <a:pt x="342222" y="276351"/>
                </a:lnTo>
                <a:lnTo>
                  <a:pt x="360727" y="232478"/>
                </a:lnTo>
                <a:lnTo>
                  <a:pt x="367284" y="183641"/>
                </a:lnTo>
                <a:lnTo>
                  <a:pt x="360727" y="134805"/>
                </a:lnTo>
                <a:lnTo>
                  <a:pt x="342222" y="90932"/>
                </a:lnTo>
                <a:lnTo>
                  <a:pt x="313515" y="53768"/>
                </a:lnTo>
                <a:lnTo>
                  <a:pt x="276351" y="25061"/>
                </a:lnTo>
                <a:lnTo>
                  <a:pt x="232478" y="6556"/>
                </a:lnTo>
                <a:lnTo>
                  <a:pt x="183642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315711" y="1447800"/>
            <a:ext cx="3101340" cy="1850389"/>
            <a:chOff x="5315711" y="1447800"/>
            <a:chExt cx="3101340" cy="1850389"/>
          </a:xfrm>
        </p:grpSpPr>
        <p:sp>
          <p:nvSpPr>
            <p:cNvPr id="8" name="object 8"/>
            <p:cNvSpPr/>
            <p:nvPr/>
          </p:nvSpPr>
          <p:spPr>
            <a:xfrm>
              <a:off x="6788658" y="21892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617" y="2189226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60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5617" y="2189226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60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137" y="1457705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6513" y="1457706"/>
              <a:ext cx="788035" cy="779145"/>
            </a:xfrm>
            <a:custGeom>
              <a:avLst/>
              <a:gdLst/>
              <a:ahLst/>
              <a:cxnLst/>
              <a:rect l="l" t="t" r="r" b="b"/>
              <a:pathLst>
                <a:path w="788035" h="779144">
                  <a:moveTo>
                    <a:pt x="420624" y="183642"/>
                  </a:moveTo>
                  <a:lnTo>
                    <a:pt x="427180" y="134805"/>
                  </a:lnTo>
                  <a:lnTo>
                    <a:pt x="445685" y="90932"/>
                  </a:lnTo>
                  <a:lnTo>
                    <a:pt x="474392" y="53768"/>
                  </a:lnTo>
                  <a:lnTo>
                    <a:pt x="511556" y="25061"/>
                  </a:lnTo>
                  <a:lnTo>
                    <a:pt x="555429" y="6556"/>
                  </a:lnTo>
                  <a:lnTo>
                    <a:pt x="604265" y="0"/>
                  </a:lnTo>
                  <a:lnTo>
                    <a:pt x="653102" y="6556"/>
                  </a:lnTo>
                  <a:lnTo>
                    <a:pt x="696976" y="25061"/>
                  </a:lnTo>
                  <a:lnTo>
                    <a:pt x="734139" y="53768"/>
                  </a:lnTo>
                  <a:lnTo>
                    <a:pt x="762846" y="90932"/>
                  </a:lnTo>
                  <a:lnTo>
                    <a:pt x="781351" y="134805"/>
                  </a:lnTo>
                  <a:lnTo>
                    <a:pt x="787908" y="183642"/>
                  </a:lnTo>
                  <a:lnTo>
                    <a:pt x="781351" y="232478"/>
                  </a:lnTo>
                  <a:lnTo>
                    <a:pt x="762846" y="276352"/>
                  </a:lnTo>
                  <a:lnTo>
                    <a:pt x="734139" y="313515"/>
                  </a:lnTo>
                  <a:lnTo>
                    <a:pt x="696976" y="342222"/>
                  </a:lnTo>
                  <a:lnTo>
                    <a:pt x="653102" y="360727"/>
                  </a:lnTo>
                  <a:lnTo>
                    <a:pt x="604265" y="367284"/>
                  </a:lnTo>
                  <a:lnTo>
                    <a:pt x="555429" y="360727"/>
                  </a:lnTo>
                  <a:lnTo>
                    <a:pt x="511555" y="342222"/>
                  </a:lnTo>
                  <a:lnTo>
                    <a:pt x="474392" y="313515"/>
                  </a:lnTo>
                  <a:lnTo>
                    <a:pt x="445685" y="276351"/>
                  </a:lnTo>
                  <a:lnTo>
                    <a:pt x="427180" y="232478"/>
                  </a:lnTo>
                  <a:lnTo>
                    <a:pt x="420624" y="183642"/>
                  </a:lnTo>
                  <a:close/>
                </a:path>
                <a:path w="788035" h="779144">
                  <a:moveTo>
                    <a:pt x="474725" y="320040"/>
                  </a:moveTo>
                  <a:lnTo>
                    <a:pt x="0" y="77876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57137" y="2922269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6513" y="1777746"/>
              <a:ext cx="1206500" cy="1510665"/>
            </a:xfrm>
            <a:custGeom>
              <a:avLst/>
              <a:gdLst/>
              <a:ahLst/>
              <a:cxnLst/>
              <a:rect l="l" t="t" r="r" b="b"/>
              <a:pathLst>
                <a:path w="1206500" h="1510664">
                  <a:moveTo>
                    <a:pt x="420624" y="1327403"/>
                  </a:moveTo>
                  <a:lnTo>
                    <a:pt x="427180" y="1278800"/>
                  </a:lnTo>
                  <a:lnTo>
                    <a:pt x="445685" y="1235117"/>
                  </a:lnTo>
                  <a:lnTo>
                    <a:pt x="474392" y="1198102"/>
                  </a:lnTo>
                  <a:lnTo>
                    <a:pt x="511556" y="1169500"/>
                  </a:lnTo>
                  <a:lnTo>
                    <a:pt x="555429" y="1151059"/>
                  </a:lnTo>
                  <a:lnTo>
                    <a:pt x="604265" y="1144524"/>
                  </a:lnTo>
                  <a:lnTo>
                    <a:pt x="653102" y="1151059"/>
                  </a:lnTo>
                  <a:lnTo>
                    <a:pt x="696976" y="1169500"/>
                  </a:lnTo>
                  <a:lnTo>
                    <a:pt x="734139" y="1198102"/>
                  </a:lnTo>
                  <a:lnTo>
                    <a:pt x="762846" y="1235117"/>
                  </a:lnTo>
                  <a:lnTo>
                    <a:pt x="781351" y="1278800"/>
                  </a:lnTo>
                  <a:lnTo>
                    <a:pt x="787908" y="1327403"/>
                  </a:lnTo>
                  <a:lnTo>
                    <a:pt x="781351" y="1376007"/>
                  </a:lnTo>
                  <a:lnTo>
                    <a:pt x="762846" y="1419690"/>
                  </a:lnTo>
                  <a:lnTo>
                    <a:pt x="734139" y="1456705"/>
                  </a:lnTo>
                  <a:lnTo>
                    <a:pt x="696976" y="1485307"/>
                  </a:lnTo>
                  <a:lnTo>
                    <a:pt x="653102" y="1503748"/>
                  </a:lnTo>
                  <a:lnTo>
                    <a:pt x="604265" y="1510283"/>
                  </a:lnTo>
                  <a:lnTo>
                    <a:pt x="555429" y="1503748"/>
                  </a:lnTo>
                  <a:lnTo>
                    <a:pt x="511555" y="1485307"/>
                  </a:lnTo>
                  <a:lnTo>
                    <a:pt x="474392" y="1456705"/>
                  </a:lnTo>
                  <a:lnTo>
                    <a:pt x="445685" y="1419690"/>
                  </a:lnTo>
                  <a:lnTo>
                    <a:pt x="427180" y="1376007"/>
                  </a:lnTo>
                  <a:lnTo>
                    <a:pt x="420624" y="1327403"/>
                  </a:lnTo>
                  <a:close/>
                </a:path>
                <a:path w="1206500" h="1510664">
                  <a:moveTo>
                    <a:pt x="474725" y="1190370"/>
                  </a:moveTo>
                  <a:lnTo>
                    <a:pt x="0" y="731519"/>
                  </a:lnTo>
                </a:path>
                <a:path w="1206500" h="1510664">
                  <a:moveTo>
                    <a:pt x="731520" y="1190370"/>
                  </a:moveTo>
                  <a:lnTo>
                    <a:pt x="1206118" y="731519"/>
                  </a:lnTo>
                </a:path>
                <a:path w="1206500" h="1510664">
                  <a:moveTo>
                    <a:pt x="731520" y="0"/>
                  </a:moveTo>
                  <a:lnTo>
                    <a:pt x="1206118" y="458724"/>
                  </a:lnTo>
                </a:path>
                <a:path w="1206500" h="1510664">
                  <a:moveTo>
                    <a:pt x="601980" y="53339"/>
                  </a:moveTo>
                  <a:lnTo>
                    <a:pt x="601980" y="1136014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9861" y="2189226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32041" y="1640586"/>
              <a:ext cx="1975485" cy="1464310"/>
            </a:xfrm>
            <a:custGeom>
              <a:avLst/>
              <a:gdLst/>
              <a:ahLst/>
              <a:cxnLst/>
              <a:rect l="l" t="t" r="r" b="b"/>
              <a:pathLst>
                <a:path w="1975484" h="1464310">
                  <a:moveTo>
                    <a:pt x="1607819" y="732281"/>
                  </a:moveTo>
                  <a:lnTo>
                    <a:pt x="1614376" y="683445"/>
                  </a:lnTo>
                  <a:lnTo>
                    <a:pt x="1632881" y="639571"/>
                  </a:lnTo>
                  <a:lnTo>
                    <a:pt x="1661588" y="602408"/>
                  </a:lnTo>
                  <a:lnTo>
                    <a:pt x="1698751" y="573701"/>
                  </a:lnTo>
                  <a:lnTo>
                    <a:pt x="1742625" y="555196"/>
                  </a:lnTo>
                  <a:lnTo>
                    <a:pt x="1791462" y="548639"/>
                  </a:lnTo>
                  <a:lnTo>
                    <a:pt x="1840298" y="555196"/>
                  </a:lnTo>
                  <a:lnTo>
                    <a:pt x="1884171" y="573701"/>
                  </a:lnTo>
                  <a:lnTo>
                    <a:pt x="1921335" y="602408"/>
                  </a:lnTo>
                  <a:lnTo>
                    <a:pt x="1950042" y="639572"/>
                  </a:lnTo>
                  <a:lnTo>
                    <a:pt x="1968547" y="683445"/>
                  </a:lnTo>
                  <a:lnTo>
                    <a:pt x="1975104" y="732281"/>
                  </a:lnTo>
                  <a:lnTo>
                    <a:pt x="1968547" y="781118"/>
                  </a:lnTo>
                  <a:lnTo>
                    <a:pt x="1950042" y="824991"/>
                  </a:lnTo>
                  <a:lnTo>
                    <a:pt x="1921335" y="862155"/>
                  </a:lnTo>
                  <a:lnTo>
                    <a:pt x="1884172" y="890862"/>
                  </a:lnTo>
                  <a:lnTo>
                    <a:pt x="1840298" y="909367"/>
                  </a:lnTo>
                  <a:lnTo>
                    <a:pt x="1791462" y="915924"/>
                  </a:lnTo>
                  <a:lnTo>
                    <a:pt x="1742625" y="909367"/>
                  </a:lnTo>
                  <a:lnTo>
                    <a:pt x="1698752" y="890862"/>
                  </a:lnTo>
                  <a:lnTo>
                    <a:pt x="1661588" y="862155"/>
                  </a:lnTo>
                  <a:lnTo>
                    <a:pt x="1632881" y="824991"/>
                  </a:lnTo>
                  <a:lnTo>
                    <a:pt x="1614376" y="781118"/>
                  </a:lnTo>
                  <a:lnTo>
                    <a:pt x="1607819" y="732281"/>
                  </a:lnTo>
                  <a:close/>
                </a:path>
                <a:path w="1975484" h="1464310">
                  <a:moveTo>
                    <a:pt x="729996" y="731519"/>
                  </a:moveTo>
                  <a:lnTo>
                    <a:pt x="1599946" y="731519"/>
                  </a:lnTo>
                </a:path>
                <a:path w="1975484" h="1464310">
                  <a:moveTo>
                    <a:pt x="0" y="1463928"/>
                  </a:moveTo>
                  <a:lnTo>
                    <a:pt x="1660525" y="871727"/>
                  </a:lnTo>
                </a:path>
                <a:path w="1975484" h="1464310">
                  <a:moveTo>
                    <a:pt x="1660525" y="59207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14188" y="4029455"/>
            <a:ext cx="3101340" cy="1850389"/>
            <a:chOff x="5314188" y="4029455"/>
            <a:chExt cx="3101340" cy="1850389"/>
          </a:xfrm>
        </p:grpSpPr>
        <p:sp>
          <p:nvSpPr>
            <p:cNvPr id="18" name="object 18"/>
            <p:cNvSpPr/>
            <p:nvPr/>
          </p:nvSpPr>
          <p:spPr>
            <a:xfrm>
              <a:off x="6787134" y="477088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7134" y="477088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4094" y="477088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2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4094" y="477088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5614" y="403936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4990" y="4039362"/>
              <a:ext cx="788035" cy="777240"/>
            </a:xfrm>
            <a:custGeom>
              <a:avLst/>
              <a:gdLst/>
              <a:ahLst/>
              <a:cxnLst/>
              <a:rect l="l" t="t" r="r" b="b"/>
              <a:pathLst>
                <a:path w="788035" h="777239">
                  <a:moveTo>
                    <a:pt x="420624" y="183642"/>
                  </a:moveTo>
                  <a:lnTo>
                    <a:pt x="427180" y="134805"/>
                  </a:lnTo>
                  <a:lnTo>
                    <a:pt x="445685" y="90931"/>
                  </a:lnTo>
                  <a:lnTo>
                    <a:pt x="474392" y="53768"/>
                  </a:lnTo>
                  <a:lnTo>
                    <a:pt x="511556" y="25061"/>
                  </a:lnTo>
                  <a:lnTo>
                    <a:pt x="555429" y="6556"/>
                  </a:lnTo>
                  <a:lnTo>
                    <a:pt x="604265" y="0"/>
                  </a:lnTo>
                  <a:lnTo>
                    <a:pt x="653102" y="6556"/>
                  </a:lnTo>
                  <a:lnTo>
                    <a:pt x="696976" y="25061"/>
                  </a:lnTo>
                  <a:lnTo>
                    <a:pt x="734139" y="53768"/>
                  </a:lnTo>
                  <a:lnTo>
                    <a:pt x="762846" y="90932"/>
                  </a:lnTo>
                  <a:lnTo>
                    <a:pt x="781351" y="134805"/>
                  </a:lnTo>
                  <a:lnTo>
                    <a:pt x="787908" y="183642"/>
                  </a:lnTo>
                  <a:lnTo>
                    <a:pt x="781351" y="232478"/>
                  </a:lnTo>
                  <a:lnTo>
                    <a:pt x="762846" y="276351"/>
                  </a:lnTo>
                  <a:lnTo>
                    <a:pt x="734139" y="313515"/>
                  </a:lnTo>
                  <a:lnTo>
                    <a:pt x="696976" y="342222"/>
                  </a:lnTo>
                  <a:lnTo>
                    <a:pt x="653102" y="360727"/>
                  </a:lnTo>
                  <a:lnTo>
                    <a:pt x="604265" y="367283"/>
                  </a:lnTo>
                  <a:lnTo>
                    <a:pt x="555429" y="360727"/>
                  </a:lnTo>
                  <a:lnTo>
                    <a:pt x="511555" y="342222"/>
                  </a:lnTo>
                  <a:lnTo>
                    <a:pt x="474392" y="313515"/>
                  </a:lnTo>
                  <a:lnTo>
                    <a:pt x="445685" y="276351"/>
                  </a:lnTo>
                  <a:lnTo>
                    <a:pt x="427180" y="232478"/>
                  </a:lnTo>
                  <a:lnTo>
                    <a:pt x="420624" y="183642"/>
                  </a:lnTo>
                  <a:close/>
                </a:path>
                <a:path w="788035" h="777239">
                  <a:moveTo>
                    <a:pt x="474599" y="318515"/>
                  </a:moveTo>
                  <a:lnTo>
                    <a:pt x="0" y="777239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55614" y="55024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1" y="342211"/>
                  </a:lnTo>
                  <a:lnTo>
                    <a:pt x="134805" y="360724"/>
                  </a:lnTo>
                  <a:lnTo>
                    <a:pt x="183641" y="367284"/>
                  </a:lnTo>
                  <a:lnTo>
                    <a:pt x="232478" y="360724"/>
                  </a:lnTo>
                  <a:lnTo>
                    <a:pt x="276351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5614" y="55024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1" y="342211"/>
                  </a:lnTo>
                  <a:lnTo>
                    <a:pt x="232478" y="360724"/>
                  </a:lnTo>
                  <a:lnTo>
                    <a:pt x="183641" y="367284"/>
                  </a:lnTo>
                  <a:lnTo>
                    <a:pt x="134805" y="360724"/>
                  </a:lnTo>
                  <a:lnTo>
                    <a:pt x="90931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4990" y="5090922"/>
              <a:ext cx="474980" cy="459105"/>
            </a:xfrm>
            <a:custGeom>
              <a:avLst/>
              <a:gdLst/>
              <a:ahLst/>
              <a:cxnLst/>
              <a:rect l="l" t="t" r="r" b="b"/>
              <a:pathLst>
                <a:path w="474979" h="459104">
                  <a:moveTo>
                    <a:pt x="474599" y="458851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6510" y="4357878"/>
              <a:ext cx="474980" cy="1191895"/>
            </a:xfrm>
            <a:custGeom>
              <a:avLst/>
              <a:gdLst/>
              <a:ahLst/>
              <a:cxnLst/>
              <a:rect l="l" t="t" r="r" b="b"/>
              <a:pathLst>
                <a:path w="474979" h="1191895">
                  <a:moveTo>
                    <a:pt x="0" y="1191895"/>
                  </a:moveTo>
                  <a:lnTo>
                    <a:pt x="474725" y="733044"/>
                  </a:lnTo>
                </a:path>
                <a:path w="474979" h="1191895">
                  <a:moveTo>
                    <a:pt x="0" y="0"/>
                  </a:moveTo>
                  <a:lnTo>
                    <a:pt x="474725" y="458724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6970" y="4412741"/>
              <a:ext cx="0" cy="1082675"/>
            </a:xfrm>
            <a:custGeom>
              <a:avLst/>
              <a:gdLst/>
              <a:ahLst/>
              <a:cxnLst/>
              <a:rect l="l" t="t" r="r" b="b"/>
              <a:pathLst>
                <a:path h="1082675">
                  <a:moveTo>
                    <a:pt x="0" y="0"/>
                  </a:moveTo>
                  <a:lnTo>
                    <a:pt x="0" y="1082675"/>
                  </a:lnTo>
                </a:path>
              </a:pathLst>
            </a:custGeom>
            <a:ln w="19812">
              <a:solidFill>
                <a:srgbClr val="40458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38338" y="477088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60514" y="4770882"/>
              <a:ext cx="1245235" cy="367665"/>
            </a:xfrm>
            <a:custGeom>
              <a:avLst/>
              <a:gdLst/>
              <a:ahLst/>
              <a:cxnLst/>
              <a:rect l="l" t="t" r="r" b="b"/>
              <a:pathLst>
                <a:path w="1245234" h="367664">
                  <a:moveTo>
                    <a:pt x="877824" y="183642"/>
                  </a:moveTo>
                  <a:lnTo>
                    <a:pt x="884380" y="134805"/>
                  </a:lnTo>
                  <a:lnTo>
                    <a:pt x="902885" y="90932"/>
                  </a:lnTo>
                  <a:lnTo>
                    <a:pt x="931592" y="53768"/>
                  </a:lnTo>
                  <a:lnTo>
                    <a:pt x="968755" y="25061"/>
                  </a:lnTo>
                  <a:lnTo>
                    <a:pt x="1012629" y="6556"/>
                  </a:lnTo>
                  <a:lnTo>
                    <a:pt x="1061465" y="0"/>
                  </a:lnTo>
                  <a:lnTo>
                    <a:pt x="1110302" y="6556"/>
                  </a:lnTo>
                  <a:lnTo>
                    <a:pt x="1154175" y="25061"/>
                  </a:lnTo>
                  <a:lnTo>
                    <a:pt x="1191339" y="53768"/>
                  </a:lnTo>
                  <a:lnTo>
                    <a:pt x="1220046" y="90932"/>
                  </a:lnTo>
                  <a:lnTo>
                    <a:pt x="1238551" y="134805"/>
                  </a:lnTo>
                  <a:lnTo>
                    <a:pt x="1245107" y="183642"/>
                  </a:lnTo>
                  <a:lnTo>
                    <a:pt x="1238551" y="232478"/>
                  </a:lnTo>
                  <a:lnTo>
                    <a:pt x="1220046" y="276352"/>
                  </a:lnTo>
                  <a:lnTo>
                    <a:pt x="1191339" y="313515"/>
                  </a:lnTo>
                  <a:lnTo>
                    <a:pt x="1154176" y="342222"/>
                  </a:lnTo>
                  <a:lnTo>
                    <a:pt x="1110302" y="360727"/>
                  </a:lnTo>
                  <a:lnTo>
                    <a:pt x="1061465" y="367284"/>
                  </a:lnTo>
                  <a:lnTo>
                    <a:pt x="1012629" y="360727"/>
                  </a:lnTo>
                  <a:lnTo>
                    <a:pt x="968755" y="342222"/>
                  </a:lnTo>
                  <a:lnTo>
                    <a:pt x="931592" y="313515"/>
                  </a:lnTo>
                  <a:lnTo>
                    <a:pt x="902885" y="276352"/>
                  </a:lnTo>
                  <a:lnTo>
                    <a:pt x="884380" y="232478"/>
                  </a:lnTo>
                  <a:lnTo>
                    <a:pt x="877824" y="183642"/>
                  </a:lnTo>
                  <a:close/>
                </a:path>
                <a:path w="1245234" h="367664">
                  <a:moveTo>
                    <a:pt x="0" y="182880"/>
                  </a:moveTo>
                  <a:lnTo>
                    <a:pt x="869950" y="182880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30518" y="4222242"/>
              <a:ext cx="1660525" cy="1464310"/>
            </a:xfrm>
            <a:custGeom>
              <a:avLst/>
              <a:gdLst/>
              <a:ahLst/>
              <a:cxnLst/>
              <a:rect l="l" t="t" r="r" b="b"/>
              <a:pathLst>
                <a:path w="1660525" h="1464310">
                  <a:moveTo>
                    <a:pt x="0" y="1463865"/>
                  </a:moveTo>
                  <a:lnTo>
                    <a:pt x="1660525" y="871727"/>
                  </a:lnTo>
                </a:path>
                <a:path w="1660525" h="1464310">
                  <a:moveTo>
                    <a:pt x="1660525" y="592073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835" y="1078125"/>
            <a:ext cx="588573" cy="22620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550411" y="792899"/>
            <a:ext cx="154940" cy="695960"/>
          </a:xfrm>
          <a:custGeom>
            <a:avLst/>
            <a:gdLst/>
            <a:ahLst/>
            <a:cxnLst/>
            <a:rect l="l" t="t" r="r" b="b"/>
            <a:pathLst>
              <a:path w="154940" h="695960">
                <a:moveTo>
                  <a:pt x="154378" y="17077"/>
                </a:moveTo>
                <a:lnTo>
                  <a:pt x="146393" y="9544"/>
                </a:lnTo>
                <a:lnTo>
                  <a:pt x="139856" y="4187"/>
                </a:lnTo>
                <a:lnTo>
                  <a:pt x="134767" y="1006"/>
                </a:lnTo>
                <a:lnTo>
                  <a:pt x="131126" y="0"/>
                </a:lnTo>
                <a:lnTo>
                  <a:pt x="128022" y="1864"/>
                </a:lnTo>
                <a:lnTo>
                  <a:pt x="95982" y="43196"/>
                </a:lnTo>
                <a:lnTo>
                  <a:pt x="72402" y="79797"/>
                </a:lnTo>
                <a:lnTo>
                  <a:pt x="54555" y="115598"/>
                </a:lnTo>
                <a:lnTo>
                  <a:pt x="38979" y="157784"/>
                </a:lnTo>
                <a:lnTo>
                  <a:pt x="27018" y="205166"/>
                </a:lnTo>
                <a:lnTo>
                  <a:pt x="18601" y="257073"/>
                </a:lnTo>
                <a:lnTo>
                  <a:pt x="12579" y="312084"/>
                </a:lnTo>
                <a:lnTo>
                  <a:pt x="7772" y="368889"/>
                </a:lnTo>
                <a:lnTo>
                  <a:pt x="5086" y="407631"/>
                </a:lnTo>
                <a:lnTo>
                  <a:pt x="2854" y="445972"/>
                </a:lnTo>
                <a:lnTo>
                  <a:pt x="505" y="500204"/>
                </a:lnTo>
                <a:lnTo>
                  <a:pt x="0" y="530912"/>
                </a:lnTo>
                <a:lnTo>
                  <a:pt x="112" y="544241"/>
                </a:lnTo>
                <a:lnTo>
                  <a:pt x="4704" y="589449"/>
                </a:lnTo>
                <a:lnTo>
                  <a:pt x="16802" y="634372"/>
                </a:lnTo>
                <a:lnTo>
                  <a:pt x="31425" y="670796"/>
                </a:lnTo>
                <a:lnTo>
                  <a:pt x="71159" y="693151"/>
                </a:lnTo>
                <a:lnTo>
                  <a:pt x="92158" y="695891"/>
                </a:lnTo>
              </a:path>
            </a:pathLst>
          </a:custGeom>
          <a:ln w="1662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58735" y="404866"/>
            <a:ext cx="336550" cy="357505"/>
          </a:xfrm>
          <a:custGeom>
            <a:avLst/>
            <a:gdLst/>
            <a:ahLst/>
            <a:cxnLst/>
            <a:rect l="l" t="t" r="r" b="b"/>
            <a:pathLst>
              <a:path w="336550" h="357505">
                <a:moveTo>
                  <a:pt x="34181" y="333195"/>
                </a:moveTo>
                <a:lnTo>
                  <a:pt x="34123" y="344308"/>
                </a:lnTo>
                <a:lnTo>
                  <a:pt x="34153" y="351985"/>
                </a:lnTo>
                <a:lnTo>
                  <a:pt x="34272" y="356228"/>
                </a:lnTo>
                <a:lnTo>
                  <a:pt x="34480" y="357037"/>
                </a:lnTo>
                <a:lnTo>
                  <a:pt x="34719" y="356176"/>
                </a:lnTo>
                <a:lnTo>
                  <a:pt x="35315" y="354025"/>
                </a:lnTo>
                <a:lnTo>
                  <a:pt x="36271" y="350582"/>
                </a:lnTo>
                <a:lnTo>
                  <a:pt x="29104" y="301637"/>
                </a:lnTo>
                <a:lnTo>
                  <a:pt x="26525" y="287218"/>
                </a:lnTo>
                <a:lnTo>
                  <a:pt x="19970" y="244137"/>
                </a:lnTo>
                <a:lnTo>
                  <a:pt x="13829" y="193723"/>
                </a:lnTo>
                <a:lnTo>
                  <a:pt x="8542" y="140016"/>
                </a:lnTo>
                <a:lnTo>
                  <a:pt x="5886" y="106802"/>
                </a:lnTo>
                <a:lnTo>
                  <a:pt x="4618" y="92789"/>
                </a:lnTo>
                <a:lnTo>
                  <a:pt x="3360" y="80781"/>
                </a:lnTo>
                <a:lnTo>
                  <a:pt x="2112" y="70777"/>
                </a:lnTo>
                <a:lnTo>
                  <a:pt x="453" y="58775"/>
                </a:lnTo>
                <a:lnTo>
                  <a:pt x="0" y="53292"/>
                </a:lnTo>
                <a:lnTo>
                  <a:pt x="751" y="54329"/>
                </a:lnTo>
                <a:lnTo>
                  <a:pt x="1503" y="55366"/>
                </a:lnTo>
                <a:lnTo>
                  <a:pt x="6305" y="56069"/>
                </a:lnTo>
                <a:lnTo>
                  <a:pt x="15157" y="56435"/>
                </a:lnTo>
                <a:lnTo>
                  <a:pt x="22347" y="56582"/>
                </a:lnTo>
                <a:lnTo>
                  <a:pt x="30641" y="56473"/>
                </a:lnTo>
                <a:lnTo>
                  <a:pt x="40037" y="56106"/>
                </a:lnTo>
                <a:lnTo>
                  <a:pt x="50537" y="55483"/>
                </a:lnTo>
                <a:lnTo>
                  <a:pt x="61888" y="54737"/>
                </a:lnTo>
                <a:lnTo>
                  <a:pt x="73840" y="54001"/>
                </a:lnTo>
                <a:lnTo>
                  <a:pt x="112977" y="51930"/>
                </a:lnTo>
                <a:lnTo>
                  <a:pt x="152996" y="50998"/>
                </a:lnTo>
                <a:lnTo>
                  <a:pt x="166068" y="51033"/>
                </a:lnTo>
                <a:lnTo>
                  <a:pt x="214276" y="53280"/>
                </a:lnTo>
                <a:lnTo>
                  <a:pt x="254104" y="58763"/>
                </a:lnTo>
                <a:lnTo>
                  <a:pt x="262802" y="60139"/>
                </a:lnTo>
                <a:lnTo>
                  <a:pt x="306421" y="64444"/>
                </a:lnTo>
                <a:lnTo>
                  <a:pt x="314665" y="64569"/>
                </a:lnTo>
                <a:lnTo>
                  <a:pt x="320635" y="64215"/>
                </a:lnTo>
                <a:lnTo>
                  <a:pt x="324332" y="63381"/>
                </a:lnTo>
                <a:lnTo>
                  <a:pt x="328029" y="62548"/>
                </a:lnTo>
                <a:lnTo>
                  <a:pt x="325223" y="59600"/>
                </a:lnTo>
                <a:lnTo>
                  <a:pt x="315912" y="54537"/>
                </a:lnTo>
                <a:lnTo>
                  <a:pt x="308593" y="50372"/>
                </a:lnTo>
                <a:lnTo>
                  <a:pt x="300598" y="45470"/>
                </a:lnTo>
                <a:lnTo>
                  <a:pt x="291928" y="39832"/>
                </a:lnTo>
                <a:lnTo>
                  <a:pt x="282583" y="33457"/>
                </a:lnTo>
                <a:lnTo>
                  <a:pt x="273491" y="27224"/>
                </a:lnTo>
                <a:lnTo>
                  <a:pt x="265580" y="22010"/>
                </a:lnTo>
                <a:lnTo>
                  <a:pt x="223587" y="2204"/>
                </a:lnTo>
                <a:lnTo>
                  <a:pt x="217680" y="84"/>
                </a:lnTo>
                <a:lnTo>
                  <a:pt x="217848" y="0"/>
                </a:lnTo>
                <a:lnTo>
                  <a:pt x="218962" y="111"/>
                </a:lnTo>
                <a:lnTo>
                  <a:pt x="220075" y="222"/>
                </a:lnTo>
                <a:lnTo>
                  <a:pt x="226291" y="842"/>
                </a:lnTo>
                <a:lnTo>
                  <a:pt x="270171" y="6019"/>
                </a:lnTo>
                <a:lnTo>
                  <a:pt x="313867" y="15028"/>
                </a:lnTo>
                <a:lnTo>
                  <a:pt x="331537" y="24928"/>
                </a:lnTo>
                <a:lnTo>
                  <a:pt x="334382" y="27442"/>
                </a:lnTo>
                <a:lnTo>
                  <a:pt x="335947" y="30576"/>
                </a:lnTo>
                <a:lnTo>
                  <a:pt x="336231" y="34328"/>
                </a:lnTo>
                <a:lnTo>
                  <a:pt x="336515" y="38080"/>
                </a:lnTo>
                <a:lnTo>
                  <a:pt x="335415" y="42933"/>
                </a:lnTo>
                <a:lnTo>
                  <a:pt x="314193" y="77413"/>
                </a:lnTo>
                <a:lnTo>
                  <a:pt x="287263" y="109734"/>
                </a:lnTo>
                <a:lnTo>
                  <a:pt x="260686" y="140120"/>
                </a:lnTo>
                <a:lnTo>
                  <a:pt x="244075" y="158895"/>
                </a:lnTo>
              </a:path>
            </a:pathLst>
          </a:custGeom>
          <a:ln w="1662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4353" y="327851"/>
            <a:ext cx="318974" cy="22732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453" y="310242"/>
            <a:ext cx="592082" cy="17084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7984" y="283319"/>
            <a:ext cx="380995" cy="22183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7798" y="318236"/>
            <a:ext cx="179821" cy="14544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0253" y="274462"/>
            <a:ext cx="431142" cy="25410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1004" y="253061"/>
            <a:ext cx="822810" cy="2241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34713" y="2041374"/>
            <a:ext cx="1484679" cy="6616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65131" y="2325242"/>
            <a:ext cx="132830" cy="427989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880730" y="2669706"/>
            <a:ext cx="97790" cy="388620"/>
          </a:xfrm>
          <a:custGeom>
            <a:avLst/>
            <a:gdLst/>
            <a:ahLst/>
            <a:cxnLst/>
            <a:rect l="l" t="t" r="r" b="b"/>
            <a:pathLst>
              <a:path w="97789" h="388619">
                <a:moveTo>
                  <a:pt x="41650" y="311722"/>
                </a:moveTo>
                <a:lnTo>
                  <a:pt x="21779" y="362768"/>
                </a:lnTo>
                <a:lnTo>
                  <a:pt x="14070" y="383847"/>
                </a:lnTo>
                <a:lnTo>
                  <a:pt x="15420" y="386712"/>
                </a:lnTo>
                <a:lnTo>
                  <a:pt x="20336" y="388480"/>
                </a:lnTo>
                <a:lnTo>
                  <a:pt x="22915" y="387502"/>
                </a:lnTo>
                <a:lnTo>
                  <a:pt x="41848" y="349917"/>
                </a:lnTo>
                <a:lnTo>
                  <a:pt x="55066" y="319354"/>
                </a:lnTo>
                <a:lnTo>
                  <a:pt x="51422" y="319354"/>
                </a:lnTo>
                <a:lnTo>
                  <a:pt x="43542" y="316174"/>
                </a:lnTo>
                <a:lnTo>
                  <a:pt x="41650" y="311722"/>
                </a:lnTo>
                <a:close/>
              </a:path>
              <a:path w="97789" h="388619">
                <a:moveTo>
                  <a:pt x="15005" y="381247"/>
                </a:moveTo>
                <a:close/>
              </a:path>
              <a:path w="97789" h="388619">
                <a:moveTo>
                  <a:pt x="49300" y="301905"/>
                </a:moveTo>
                <a:lnTo>
                  <a:pt x="44817" y="303810"/>
                </a:lnTo>
                <a:lnTo>
                  <a:pt x="41650" y="311722"/>
                </a:lnTo>
                <a:lnTo>
                  <a:pt x="43542" y="316174"/>
                </a:lnTo>
                <a:lnTo>
                  <a:pt x="51422" y="319354"/>
                </a:lnTo>
                <a:lnTo>
                  <a:pt x="55847" y="317473"/>
                </a:lnTo>
                <a:lnTo>
                  <a:pt x="57526" y="313432"/>
                </a:lnTo>
                <a:lnTo>
                  <a:pt x="59051" y="309489"/>
                </a:lnTo>
                <a:lnTo>
                  <a:pt x="57180" y="305085"/>
                </a:lnTo>
                <a:lnTo>
                  <a:pt x="49300" y="301905"/>
                </a:lnTo>
                <a:close/>
              </a:path>
              <a:path w="97789" h="388619">
                <a:moveTo>
                  <a:pt x="55847" y="317473"/>
                </a:moveTo>
                <a:lnTo>
                  <a:pt x="51422" y="319354"/>
                </a:lnTo>
                <a:lnTo>
                  <a:pt x="55066" y="319354"/>
                </a:lnTo>
                <a:lnTo>
                  <a:pt x="55847" y="317473"/>
                </a:lnTo>
                <a:close/>
              </a:path>
              <a:path w="97789" h="388619">
                <a:moveTo>
                  <a:pt x="57526" y="313432"/>
                </a:moveTo>
                <a:lnTo>
                  <a:pt x="55847" y="317473"/>
                </a:lnTo>
                <a:lnTo>
                  <a:pt x="57526" y="313432"/>
                </a:lnTo>
                <a:close/>
              </a:path>
              <a:path w="97789" h="388619">
                <a:moveTo>
                  <a:pt x="59051" y="309489"/>
                </a:moveTo>
                <a:lnTo>
                  <a:pt x="57526" y="313432"/>
                </a:lnTo>
                <a:lnTo>
                  <a:pt x="59085" y="309569"/>
                </a:lnTo>
                <a:close/>
              </a:path>
              <a:path w="97789" h="388619">
                <a:moveTo>
                  <a:pt x="63318" y="249465"/>
                </a:moveTo>
                <a:lnTo>
                  <a:pt x="48792" y="293372"/>
                </a:lnTo>
                <a:lnTo>
                  <a:pt x="41637" y="311691"/>
                </a:lnTo>
                <a:lnTo>
                  <a:pt x="44817" y="303810"/>
                </a:lnTo>
                <a:lnTo>
                  <a:pt x="49300" y="301905"/>
                </a:lnTo>
                <a:lnTo>
                  <a:pt x="61985" y="301905"/>
                </a:lnTo>
                <a:lnTo>
                  <a:pt x="63193" y="298784"/>
                </a:lnTo>
                <a:lnTo>
                  <a:pt x="68491" y="283911"/>
                </a:lnTo>
                <a:lnTo>
                  <a:pt x="73430" y="268914"/>
                </a:lnTo>
                <a:lnTo>
                  <a:pt x="76091" y="260209"/>
                </a:lnTo>
                <a:lnTo>
                  <a:pt x="72569" y="260209"/>
                </a:lnTo>
                <a:lnTo>
                  <a:pt x="64436" y="257802"/>
                </a:lnTo>
                <a:lnTo>
                  <a:pt x="62114" y="253531"/>
                </a:lnTo>
                <a:lnTo>
                  <a:pt x="63318" y="249465"/>
                </a:lnTo>
                <a:close/>
              </a:path>
              <a:path w="97789" h="388619">
                <a:moveTo>
                  <a:pt x="61985" y="301905"/>
                </a:moveTo>
                <a:lnTo>
                  <a:pt x="49300" y="301905"/>
                </a:lnTo>
                <a:lnTo>
                  <a:pt x="57180" y="305085"/>
                </a:lnTo>
                <a:lnTo>
                  <a:pt x="59051" y="309489"/>
                </a:lnTo>
                <a:lnTo>
                  <a:pt x="61985" y="301905"/>
                </a:lnTo>
                <a:close/>
              </a:path>
              <a:path w="97789" h="388619">
                <a:moveTo>
                  <a:pt x="68788" y="243079"/>
                </a:moveTo>
                <a:lnTo>
                  <a:pt x="64519" y="245401"/>
                </a:lnTo>
                <a:lnTo>
                  <a:pt x="62114" y="253531"/>
                </a:lnTo>
                <a:lnTo>
                  <a:pt x="64436" y="257802"/>
                </a:lnTo>
                <a:lnTo>
                  <a:pt x="72569" y="260209"/>
                </a:lnTo>
                <a:lnTo>
                  <a:pt x="76792" y="257914"/>
                </a:lnTo>
                <a:lnTo>
                  <a:pt x="78123" y="253531"/>
                </a:lnTo>
                <a:lnTo>
                  <a:pt x="79164" y="249748"/>
                </a:lnTo>
                <a:lnTo>
                  <a:pt x="79091" y="249465"/>
                </a:lnTo>
                <a:lnTo>
                  <a:pt x="76921" y="245478"/>
                </a:lnTo>
                <a:lnTo>
                  <a:pt x="68788" y="243079"/>
                </a:lnTo>
                <a:close/>
              </a:path>
              <a:path w="97789" h="388619">
                <a:moveTo>
                  <a:pt x="76792" y="257914"/>
                </a:moveTo>
                <a:lnTo>
                  <a:pt x="72569" y="260209"/>
                </a:lnTo>
                <a:lnTo>
                  <a:pt x="76091" y="260209"/>
                </a:lnTo>
                <a:lnTo>
                  <a:pt x="76792" y="257914"/>
                </a:lnTo>
                <a:close/>
              </a:path>
              <a:path w="97789" h="388619">
                <a:moveTo>
                  <a:pt x="78045" y="253816"/>
                </a:moveTo>
                <a:lnTo>
                  <a:pt x="76792" y="257914"/>
                </a:lnTo>
                <a:lnTo>
                  <a:pt x="78045" y="253817"/>
                </a:lnTo>
                <a:close/>
              </a:path>
              <a:path w="97789" h="388619">
                <a:moveTo>
                  <a:pt x="79191" y="249649"/>
                </a:moveTo>
                <a:lnTo>
                  <a:pt x="78045" y="253816"/>
                </a:lnTo>
                <a:lnTo>
                  <a:pt x="79245" y="249748"/>
                </a:lnTo>
                <a:close/>
              </a:path>
              <a:path w="97789" h="388619">
                <a:moveTo>
                  <a:pt x="81000" y="243079"/>
                </a:moveTo>
                <a:lnTo>
                  <a:pt x="68788" y="243079"/>
                </a:lnTo>
                <a:lnTo>
                  <a:pt x="76921" y="245478"/>
                </a:lnTo>
                <a:lnTo>
                  <a:pt x="79191" y="249649"/>
                </a:lnTo>
                <a:lnTo>
                  <a:pt x="81000" y="243079"/>
                </a:lnTo>
                <a:close/>
              </a:path>
              <a:path w="97789" h="388619">
                <a:moveTo>
                  <a:pt x="77929" y="184002"/>
                </a:moveTo>
                <a:lnTo>
                  <a:pt x="75094" y="200541"/>
                </a:lnTo>
                <a:lnTo>
                  <a:pt x="71720" y="216978"/>
                </a:lnTo>
                <a:lnTo>
                  <a:pt x="67797" y="233293"/>
                </a:lnTo>
                <a:lnTo>
                  <a:pt x="63318" y="249465"/>
                </a:lnTo>
                <a:lnTo>
                  <a:pt x="64519" y="245401"/>
                </a:lnTo>
                <a:lnTo>
                  <a:pt x="68788" y="243079"/>
                </a:lnTo>
                <a:lnTo>
                  <a:pt x="81000" y="243079"/>
                </a:lnTo>
                <a:lnTo>
                  <a:pt x="82637" y="237131"/>
                </a:lnTo>
                <a:lnTo>
                  <a:pt x="86624" y="220293"/>
                </a:lnTo>
                <a:lnTo>
                  <a:pt x="90016" y="203325"/>
                </a:lnTo>
                <a:lnTo>
                  <a:pt x="91674" y="193233"/>
                </a:lnTo>
                <a:lnTo>
                  <a:pt x="88328" y="193233"/>
                </a:lnTo>
                <a:lnTo>
                  <a:pt x="80109" y="191960"/>
                </a:lnTo>
                <a:lnTo>
                  <a:pt x="77293" y="188112"/>
                </a:lnTo>
                <a:lnTo>
                  <a:pt x="77929" y="184002"/>
                </a:lnTo>
                <a:close/>
              </a:path>
              <a:path w="97789" h="388619">
                <a:moveTo>
                  <a:pt x="82374" y="177103"/>
                </a:moveTo>
                <a:lnTo>
                  <a:pt x="78563" y="179914"/>
                </a:lnTo>
                <a:lnTo>
                  <a:pt x="77293" y="188112"/>
                </a:lnTo>
                <a:lnTo>
                  <a:pt x="80109" y="191960"/>
                </a:lnTo>
                <a:lnTo>
                  <a:pt x="88328" y="193233"/>
                </a:lnTo>
                <a:lnTo>
                  <a:pt x="92131" y="190450"/>
                </a:lnTo>
                <a:lnTo>
                  <a:pt x="92821" y="186249"/>
                </a:lnTo>
                <a:lnTo>
                  <a:pt x="93363" y="182050"/>
                </a:lnTo>
                <a:lnTo>
                  <a:pt x="90581" y="178309"/>
                </a:lnTo>
                <a:lnTo>
                  <a:pt x="82374" y="177103"/>
                </a:lnTo>
                <a:close/>
              </a:path>
              <a:path w="97789" h="388619">
                <a:moveTo>
                  <a:pt x="92131" y="190450"/>
                </a:moveTo>
                <a:lnTo>
                  <a:pt x="88328" y="193233"/>
                </a:lnTo>
                <a:lnTo>
                  <a:pt x="91674" y="193233"/>
                </a:lnTo>
                <a:lnTo>
                  <a:pt x="92131" y="190450"/>
                </a:lnTo>
                <a:close/>
              </a:path>
              <a:path w="97789" h="388619">
                <a:moveTo>
                  <a:pt x="92821" y="186249"/>
                </a:moveTo>
                <a:lnTo>
                  <a:pt x="92131" y="190450"/>
                </a:lnTo>
                <a:lnTo>
                  <a:pt x="92821" y="186249"/>
                </a:lnTo>
                <a:close/>
              </a:path>
              <a:path w="97789" h="388619">
                <a:moveTo>
                  <a:pt x="93363" y="182050"/>
                </a:moveTo>
                <a:lnTo>
                  <a:pt x="92821" y="186249"/>
                </a:lnTo>
                <a:lnTo>
                  <a:pt x="93426" y="182134"/>
                </a:lnTo>
                <a:close/>
              </a:path>
              <a:path w="97789" h="388619">
                <a:moveTo>
                  <a:pt x="82678" y="121099"/>
                </a:moveTo>
                <a:lnTo>
                  <a:pt x="82510" y="137221"/>
                </a:lnTo>
                <a:lnTo>
                  <a:pt x="81636" y="152648"/>
                </a:lnTo>
                <a:lnTo>
                  <a:pt x="80077" y="168362"/>
                </a:lnTo>
                <a:lnTo>
                  <a:pt x="77929" y="184002"/>
                </a:lnTo>
                <a:lnTo>
                  <a:pt x="78563" y="179914"/>
                </a:lnTo>
                <a:lnTo>
                  <a:pt x="82374" y="177103"/>
                </a:lnTo>
                <a:lnTo>
                  <a:pt x="94002" y="177103"/>
                </a:lnTo>
                <a:lnTo>
                  <a:pt x="94923" y="169970"/>
                </a:lnTo>
                <a:lnTo>
                  <a:pt x="96405" y="153618"/>
                </a:lnTo>
                <a:lnTo>
                  <a:pt x="97189" y="137221"/>
                </a:lnTo>
                <a:lnTo>
                  <a:pt x="97194" y="128308"/>
                </a:lnTo>
                <a:lnTo>
                  <a:pt x="86042" y="128308"/>
                </a:lnTo>
                <a:lnTo>
                  <a:pt x="82741" y="125109"/>
                </a:lnTo>
                <a:lnTo>
                  <a:pt x="82678" y="121099"/>
                </a:lnTo>
                <a:close/>
              </a:path>
              <a:path w="97789" h="388619">
                <a:moveTo>
                  <a:pt x="94002" y="177103"/>
                </a:moveTo>
                <a:lnTo>
                  <a:pt x="82374" y="177103"/>
                </a:lnTo>
                <a:lnTo>
                  <a:pt x="90581" y="178309"/>
                </a:lnTo>
                <a:lnTo>
                  <a:pt x="93363" y="182050"/>
                </a:lnTo>
                <a:lnTo>
                  <a:pt x="94002" y="177103"/>
                </a:lnTo>
                <a:close/>
              </a:path>
              <a:path w="97789" h="388619">
                <a:moveTo>
                  <a:pt x="93768" y="113627"/>
                </a:moveTo>
                <a:lnTo>
                  <a:pt x="85775" y="113825"/>
                </a:lnTo>
                <a:lnTo>
                  <a:pt x="82616" y="117115"/>
                </a:lnTo>
                <a:lnTo>
                  <a:pt x="82741" y="125109"/>
                </a:lnTo>
                <a:lnTo>
                  <a:pt x="86042" y="128308"/>
                </a:lnTo>
                <a:lnTo>
                  <a:pt x="94062" y="128182"/>
                </a:lnTo>
                <a:lnTo>
                  <a:pt x="97196" y="124948"/>
                </a:lnTo>
                <a:lnTo>
                  <a:pt x="97196" y="120806"/>
                </a:lnTo>
                <a:lnTo>
                  <a:pt x="97006" y="116708"/>
                </a:lnTo>
                <a:lnTo>
                  <a:pt x="93768" y="113627"/>
                </a:lnTo>
                <a:close/>
              </a:path>
              <a:path w="97789" h="388619">
                <a:moveTo>
                  <a:pt x="97196" y="124948"/>
                </a:moveTo>
                <a:lnTo>
                  <a:pt x="94062" y="128182"/>
                </a:lnTo>
                <a:lnTo>
                  <a:pt x="86042" y="128308"/>
                </a:lnTo>
                <a:lnTo>
                  <a:pt x="97194" y="128308"/>
                </a:lnTo>
                <a:lnTo>
                  <a:pt x="97196" y="124948"/>
                </a:lnTo>
                <a:close/>
              </a:path>
              <a:path w="97789" h="388619">
                <a:moveTo>
                  <a:pt x="76515" y="69600"/>
                </a:moveTo>
                <a:lnTo>
                  <a:pt x="79242" y="82300"/>
                </a:lnTo>
                <a:lnTo>
                  <a:pt x="81097" y="95162"/>
                </a:lnTo>
                <a:lnTo>
                  <a:pt x="82201" y="108118"/>
                </a:lnTo>
                <a:lnTo>
                  <a:pt x="82678" y="121099"/>
                </a:lnTo>
                <a:lnTo>
                  <a:pt x="82616" y="117115"/>
                </a:lnTo>
                <a:lnTo>
                  <a:pt x="85775" y="113825"/>
                </a:lnTo>
                <a:lnTo>
                  <a:pt x="93768" y="113627"/>
                </a:lnTo>
                <a:lnTo>
                  <a:pt x="96863" y="113627"/>
                </a:lnTo>
                <a:lnTo>
                  <a:pt x="96556" y="106996"/>
                </a:lnTo>
                <a:lnTo>
                  <a:pt x="95232" y="93223"/>
                </a:lnTo>
                <a:lnTo>
                  <a:pt x="93104" y="79558"/>
                </a:lnTo>
                <a:lnTo>
                  <a:pt x="92207" y="75603"/>
                </a:lnTo>
                <a:lnTo>
                  <a:pt x="81272" y="75603"/>
                </a:lnTo>
                <a:lnTo>
                  <a:pt x="77467" y="73341"/>
                </a:lnTo>
                <a:lnTo>
                  <a:pt x="76515" y="69600"/>
                </a:lnTo>
                <a:close/>
              </a:path>
              <a:path w="97789" h="388619">
                <a:moveTo>
                  <a:pt x="97006" y="116708"/>
                </a:moveTo>
                <a:lnTo>
                  <a:pt x="97198" y="120849"/>
                </a:lnTo>
                <a:lnTo>
                  <a:pt x="97099" y="116797"/>
                </a:lnTo>
                <a:close/>
              </a:path>
              <a:path w="97789" h="388619">
                <a:moveTo>
                  <a:pt x="96863" y="113627"/>
                </a:moveTo>
                <a:lnTo>
                  <a:pt x="93768" y="113627"/>
                </a:lnTo>
                <a:lnTo>
                  <a:pt x="97006" y="116708"/>
                </a:lnTo>
                <a:lnTo>
                  <a:pt x="96863" y="113627"/>
                </a:lnTo>
                <a:close/>
              </a:path>
              <a:path w="97789" h="388619">
                <a:moveTo>
                  <a:pt x="85222" y="60125"/>
                </a:moveTo>
                <a:lnTo>
                  <a:pt x="77788" y="62105"/>
                </a:lnTo>
                <a:lnTo>
                  <a:pt x="75570" y="65886"/>
                </a:lnTo>
                <a:lnTo>
                  <a:pt x="77467" y="73341"/>
                </a:lnTo>
                <a:lnTo>
                  <a:pt x="81272" y="75603"/>
                </a:lnTo>
                <a:lnTo>
                  <a:pt x="88756" y="73699"/>
                </a:lnTo>
                <a:lnTo>
                  <a:pt x="90941" y="70022"/>
                </a:lnTo>
                <a:lnTo>
                  <a:pt x="90046" y="66075"/>
                </a:lnTo>
                <a:lnTo>
                  <a:pt x="88882" y="62246"/>
                </a:lnTo>
                <a:lnTo>
                  <a:pt x="85222" y="60125"/>
                </a:lnTo>
                <a:close/>
              </a:path>
              <a:path w="97789" h="388619">
                <a:moveTo>
                  <a:pt x="90941" y="70022"/>
                </a:moveTo>
                <a:lnTo>
                  <a:pt x="88756" y="73699"/>
                </a:lnTo>
                <a:lnTo>
                  <a:pt x="81272" y="75603"/>
                </a:lnTo>
                <a:lnTo>
                  <a:pt x="92207" y="75603"/>
                </a:lnTo>
                <a:lnTo>
                  <a:pt x="90941" y="70022"/>
                </a:lnTo>
                <a:close/>
              </a:path>
              <a:path w="97789" h="388619">
                <a:moveTo>
                  <a:pt x="90046" y="66075"/>
                </a:moveTo>
                <a:lnTo>
                  <a:pt x="90941" y="70022"/>
                </a:lnTo>
                <a:lnTo>
                  <a:pt x="90943" y="69600"/>
                </a:lnTo>
                <a:lnTo>
                  <a:pt x="90046" y="66075"/>
                </a:lnTo>
                <a:close/>
              </a:path>
              <a:path w="97789" h="388619">
                <a:moveTo>
                  <a:pt x="60624" y="33548"/>
                </a:moveTo>
                <a:lnTo>
                  <a:pt x="65945" y="41896"/>
                </a:lnTo>
                <a:lnTo>
                  <a:pt x="70282" y="50801"/>
                </a:lnTo>
                <a:lnTo>
                  <a:pt x="73771" y="60125"/>
                </a:lnTo>
                <a:lnTo>
                  <a:pt x="76515" y="69600"/>
                </a:lnTo>
                <a:lnTo>
                  <a:pt x="75570" y="65886"/>
                </a:lnTo>
                <a:lnTo>
                  <a:pt x="77788" y="62105"/>
                </a:lnTo>
                <a:lnTo>
                  <a:pt x="85222" y="60125"/>
                </a:lnTo>
                <a:lnTo>
                  <a:pt x="88238" y="60125"/>
                </a:lnTo>
                <a:lnTo>
                  <a:pt x="86785" y="55347"/>
                </a:lnTo>
                <a:lnTo>
                  <a:pt x="82677" y="44894"/>
                </a:lnTo>
                <a:lnTo>
                  <a:pt x="78767" y="37199"/>
                </a:lnTo>
                <a:lnTo>
                  <a:pt x="67021" y="37199"/>
                </a:lnTo>
                <a:lnTo>
                  <a:pt x="62815" y="36545"/>
                </a:lnTo>
                <a:lnTo>
                  <a:pt x="60624" y="33548"/>
                </a:lnTo>
                <a:close/>
              </a:path>
              <a:path w="97789" h="388619">
                <a:moveTo>
                  <a:pt x="88882" y="62246"/>
                </a:moveTo>
                <a:lnTo>
                  <a:pt x="90046" y="66075"/>
                </a:lnTo>
                <a:lnTo>
                  <a:pt x="89052" y="62344"/>
                </a:lnTo>
                <a:lnTo>
                  <a:pt x="88882" y="62246"/>
                </a:lnTo>
                <a:close/>
              </a:path>
              <a:path w="97789" h="388619">
                <a:moveTo>
                  <a:pt x="88238" y="60125"/>
                </a:moveTo>
                <a:lnTo>
                  <a:pt x="85222" y="60125"/>
                </a:lnTo>
                <a:lnTo>
                  <a:pt x="88882" y="62246"/>
                </a:lnTo>
                <a:lnTo>
                  <a:pt x="88238" y="60125"/>
                </a:lnTo>
                <a:close/>
              </a:path>
              <a:path w="97789" h="388619">
                <a:moveTo>
                  <a:pt x="64974" y="21978"/>
                </a:moveTo>
                <a:lnTo>
                  <a:pt x="59072" y="26422"/>
                </a:lnTo>
                <a:lnTo>
                  <a:pt x="58456" y="30581"/>
                </a:lnTo>
                <a:lnTo>
                  <a:pt x="62815" y="36545"/>
                </a:lnTo>
                <a:lnTo>
                  <a:pt x="67021" y="37199"/>
                </a:lnTo>
                <a:lnTo>
                  <a:pt x="73017" y="32818"/>
                </a:lnTo>
                <a:lnTo>
                  <a:pt x="73628" y="28881"/>
                </a:lnTo>
                <a:lnTo>
                  <a:pt x="71422" y="25537"/>
                </a:lnTo>
                <a:lnTo>
                  <a:pt x="68936" y="22536"/>
                </a:lnTo>
                <a:lnTo>
                  <a:pt x="64974" y="21978"/>
                </a:lnTo>
                <a:close/>
              </a:path>
              <a:path w="97789" h="388619">
                <a:moveTo>
                  <a:pt x="73628" y="28881"/>
                </a:moveTo>
                <a:lnTo>
                  <a:pt x="73017" y="32818"/>
                </a:lnTo>
                <a:lnTo>
                  <a:pt x="67021" y="37199"/>
                </a:lnTo>
                <a:lnTo>
                  <a:pt x="78767" y="37199"/>
                </a:lnTo>
                <a:lnTo>
                  <a:pt x="77598" y="34898"/>
                </a:lnTo>
                <a:lnTo>
                  <a:pt x="73628" y="28881"/>
                </a:lnTo>
                <a:close/>
              </a:path>
              <a:path w="97789" h="388619">
                <a:moveTo>
                  <a:pt x="36521" y="14310"/>
                </a:moveTo>
                <a:lnTo>
                  <a:pt x="60624" y="33548"/>
                </a:lnTo>
                <a:lnTo>
                  <a:pt x="58456" y="30581"/>
                </a:lnTo>
                <a:lnTo>
                  <a:pt x="59072" y="26422"/>
                </a:lnTo>
                <a:lnTo>
                  <a:pt x="64974" y="21978"/>
                </a:lnTo>
                <a:lnTo>
                  <a:pt x="68474" y="21978"/>
                </a:lnTo>
                <a:lnTo>
                  <a:pt x="65803" y="18754"/>
                </a:lnTo>
                <a:lnTo>
                  <a:pt x="63907" y="16919"/>
                </a:lnTo>
                <a:lnTo>
                  <a:pt x="43101" y="16919"/>
                </a:lnTo>
                <a:lnTo>
                  <a:pt x="36521" y="14310"/>
                </a:lnTo>
                <a:close/>
              </a:path>
              <a:path w="97789" h="388619">
                <a:moveTo>
                  <a:pt x="71422" y="25537"/>
                </a:moveTo>
                <a:lnTo>
                  <a:pt x="73628" y="28881"/>
                </a:lnTo>
                <a:lnTo>
                  <a:pt x="73670" y="28612"/>
                </a:lnTo>
                <a:lnTo>
                  <a:pt x="71422" y="25537"/>
                </a:lnTo>
                <a:close/>
              </a:path>
              <a:path w="97789" h="388619">
                <a:moveTo>
                  <a:pt x="68936" y="22536"/>
                </a:moveTo>
                <a:lnTo>
                  <a:pt x="71422" y="25537"/>
                </a:lnTo>
                <a:lnTo>
                  <a:pt x="69189" y="22571"/>
                </a:lnTo>
                <a:lnTo>
                  <a:pt x="68936" y="22536"/>
                </a:lnTo>
                <a:close/>
              </a:path>
              <a:path w="97789" h="388619">
                <a:moveTo>
                  <a:pt x="68474" y="21978"/>
                </a:moveTo>
                <a:lnTo>
                  <a:pt x="64974" y="21978"/>
                </a:lnTo>
                <a:lnTo>
                  <a:pt x="68936" y="22536"/>
                </a:lnTo>
                <a:lnTo>
                  <a:pt x="68474" y="21978"/>
                </a:lnTo>
                <a:close/>
              </a:path>
              <a:path w="97789" h="388619">
                <a:moveTo>
                  <a:pt x="16367" y="800"/>
                </a:moveTo>
                <a:lnTo>
                  <a:pt x="0" y="12609"/>
                </a:lnTo>
                <a:lnTo>
                  <a:pt x="329" y="18822"/>
                </a:lnTo>
                <a:lnTo>
                  <a:pt x="2855" y="21094"/>
                </a:lnTo>
                <a:lnTo>
                  <a:pt x="8554" y="20792"/>
                </a:lnTo>
                <a:lnTo>
                  <a:pt x="10743" y="18603"/>
                </a:lnTo>
                <a:lnTo>
                  <a:pt x="10918" y="15296"/>
                </a:lnTo>
                <a:lnTo>
                  <a:pt x="11257" y="14976"/>
                </a:lnTo>
                <a:lnTo>
                  <a:pt x="13606" y="13392"/>
                </a:lnTo>
                <a:lnTo>
                  <a:pt x="15259" y="13132"/>
                </a:lnTo>
                <a:lnTo>
                  <a:pt x="12192" y="11006"/>
                </a:lnTo>
                <a:lnTo>
                  <a:pt x="10960" y="4583"/>
                </a:lnTo>
                <a:lnTo>
                  <a:pt x="13101" y="1427"/>
                </a:lnTo>
                <a:lnTo>
                  <a:pt x="16367" y="800"/>
                </a:lnTo>
                <a:close/>
              </a:path>
              <a:path w="97789" h="388619">
                <a:moveTo>
                  <a:pt x="40794" y="2448"/>
                </a:moveTo>
                <a:lnTo>
                  <a:pt x="37369" y="4009"/>
                </a:lnTo>
                <a:lnTo>
                  <a:pt x="34892" y="10639"/>
                </a:lnTo>
                <a:lnTo>
                  <a:pt x="36522" y="14310"/>
                </a:lnTo>
                <a:lnTo>
                  <a:pt x="43101" y="16919"/>
                </a:lnTo>
                <a:lnTo>
                  <a:pt x="46852" y="15296"/>
                </a:lnTo>
                <a:lnTo>
                  <a:pt x="49478" y="8671"/>
                </a:lnTo>
                <a:lnTo>
                  <a:pt x="48033" y="5328"/>
                </a:lnTo>
                <a:lnTo>
                  <a:pt x="44424" y="3562"/>
                </a:lnTo>
                <a:lnTo>
                  <a:pt x="40794" y="2448"/>
                </a:lnTo>
                <a:close/>
              </a:path>
              <a:path w="97789" h="388619">
                <a:moveTo>
                  <a:pt x="48033" y="5328"/>
                </a:moveTo>
                <a:lnTo>
                  <a:pt x="49478" y="8671"/>
                </a:lnTo>
                <a:lnTo>
                  <a:pt x="46851" y="15297"/>
                </a:lnTo>
                <a:lnTo>
                  <a:pt x="43101" y="16919"/>
                </a:lnTo>
                <a:lnTo>
                  <a:pt x="63907" y="16919"/>
                </a:lnTo>
                <a:lnTo>
                  <a:pt x="59454" y="12609"/>
                </a:lnTo>
                <a:lnTo>
                  <a:pt x="52339" y="7435"/>
                </a:lnTo>
                <a:lnTo>
                  <a:pt x="48033" y="5328"/>
                </a:lnTo>
                <a:close/>
              </a:path>
              <a:path w="97789" h="388619">
                <a:moveTo>
                  <a:pt x="35339" y="11646"/>
                </a:moveTo>
                <a:lnTo>
                  <a:pt x="25632" y="11646"/>
                </a:lnTo>
                <a:lnTo>
                  <a:pt x="32989" y="12909"/>
                </a:lnTo>
                <a:lnTo>
                  <a:pt x="36521" y="14310"/>
                </a:lnTo>
                <a:lnTo>
                  <a:pt x="35339" y="11646"/>
                </a:lnTo>
                <a:close/>
              </a:path>
              <a:path w="97789" h="388619">
                <a:moveTo>
                  <a:pt x="20078" y="382"/>
                </a:moveTo>
                <a:lnTo>
                  <a:pt x="16367" y="800"/>
                </a:lnTo>
                <a:lnTo>
                  <a:pt x="13101" y="1427"/>
                </a:lnTo>
                <a:lnTo>
                  <a:pt x="10960" y="4583"/>
                </a:lnTo>
                <a:lnTo>
                  <a:pt x="12192" y="11006"/>
                </a:lnTo>
                <a:lnTo>
                  <a:pt x="15167" y="13132"/>
                </a:lnTo>
                <a:lnTo>
                  <a:pt x="21642" y="12212"/>
                </a:lnTo>
                <a:lnTo>
                  <a:pt x="23933" y="9163"/>
                </a:lnTo>
                <a:lnTo>
                  <a:pt x="22998" y="2575"/>
                </a:lnTo>
                <a:lnTo>
                  <a:pt x="20078" y="382"/>
                </a:lnTo>
                <a:close/>
              </a:path>
              <a:path w="97789" h="388619">
                <a:moveTo>
                  <a:pt x="16098" y="12999"/>
                </a:moveTo>
                <a:lnTo>
                  <a:pt x="15167" y="13132"/>
                </a:lnTo>
                <a:lnTo>
                  <a:pt x="16098" y="12999"/>
                </a:lnTo>
                <a:close/>
              </a:path>
              <a:path w="97789" h="388619">
                <a:moveTo>
                  <a:pt x="23469" y="0"/>
                </a:moveTo>
                <a:lnTo>
                  <a:pt x="20078" y="382"/>
                </a:lnTo>
                <a:lnTo>
                  <a:pt x="22998" y="2575"/>
                </a:lnTo>
                <a:lnTo>
                  <a:pt x="23933" y="9163"/>
                </a:lnTo>
                <a:lnTo>
                  <a:pt x="21642" y="12212"/>
                </a:lnTo>
                <a:lnTo>
                  <a:pt x="25632" y="11646"/>
                </a:lnTo>
                <a:lnTo>
                  <a:pt x="35339" y="11646"/>
                </a:lnTo>
                <a:lnTo>
                  <a:pt x="34892" y="10639"/>
                </a:lnTo>
                <a:lnTo>
                  <a:pt x="37369" y="4009"/>
                </a:lnTo>
                <a:lnTo>
                  <a:pt x="40794" y="2448"/>
                </a:lnTo>
                <a:lnTo>
                  <a:pt x="37593" y="1466"/>
                </a:lnTo>
                <a:lnTo>
                  <a:pt x="30576" y="250"/>
                </a:lnTo>
                <a:lnTo>
                  <a:pt x="23469" y="0"/>
                </a:lnTo>
                <a:close/>
              </a:path>
              <a:path w="97789" h="388619">
                <a:moveTo>
                  <a:pt x="44424" y="3562"/>
                </a:moveTo>
                <a:lnTo>
                  <a:pt x="48033" y="5328"/>
                </a:lnTo>
                <a:lnTo>
                  <a:pt x="47857" y="4921"/>
                </a:lnTo>
                <a:lnTo>
                  <a:pt x="44424" y="3562"/>
                </a:lnTo>
                <a:close/>
              </a:path>
              <a:path w="97789" h="388619">
                <a:moveTo>
                  <a:pt x="41087" y="2315"/>
                </a:moveTo>
                <a:lnTo>
                  <a:pt x="40794" y="2448"/>
                </a:lnTo>
                <a:lnTo>
                  <a:pt x="44424" y="3562"/>
                </a:lnTo>
                <a:lnTo>
                  <a:pt x="41087" y="2315"/>
                </a:lnTo>
                <a:close/>
              </a:path>
              <a:path w="97789" h="388619">
                <a:moveTo>
                  <a:pt x="19949" y="284"/>
                </a:moveTo>
                <a:lnTo>
                  <a:pt x="16367" y="800"/>
                </a:lnTo>
                <a:lnTo>
                  <a:pt x="20078" y="382"/>
                </a:lnTo>
                <a:lnTo>
                  <a:pt x="19949" y="284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61120"/>
            <a:ext cx="2885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Edge</a:t>
            </a:r>
            <a:r>
              <a:rPr spc="-70" dirty="0"/>
              <a:t> </a:t>
            </a:r>
            <a:r>
              <a:rPr dirty="0"/>
              <a:t>Types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77069"/>
            <a:ext cx="4143375" cy="43789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9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7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ordered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pair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of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800" spc="-1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40458C"/>
                </a:solidFill>
                <a:latin typeface="Times New Roman"/>
                <a:cs typeface="Times New Roman"/>
              </a:rPr>
              <a:t>,</a:t>
            </a:r>
            <a:r>
              <a:rPr sz="18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first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18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origin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second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b="1" i="1" spc="9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e.g.,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a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flight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Undirected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8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unordered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pair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800" spc="-1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,</a:t>
            </a:r>
            <a:r>
              <a:rPr sz="18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e.g.,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flight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route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directed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e.g.,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route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4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Undirected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undirected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e.g.,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flight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8561" y="2201417"/>
            <a:ext cx="937260" cy="457200"/>
          </a:xfrm>
          <a:custGeom>
            <a:avLst/>
            <a:gdLst/>
            <a:ahLst/>
            <a:cxnLst/>
            <a:rect l="l" t="t" r="r" b="b"/>
            <a:pathLst>
              <a:path w="937260" h="457200">
                <a:moveTo>
                  <a:pt x="468629" y="0"/>
                </a:moveTo>
                <a:lnTo>
                  <a:pt x="405037" y="2087"/>
                </a:lnTo>
                <a:lnTo>
                  <a:pt x="344046" y="8166"/>
                </a:lnTo>
                <a:lnTo>
                  <a:pt x="286214" y="17966"/>
                </a:lnTo>
                <a:lnTo>
                  <a:pt x="232099" y="31213"/>
                </a:lnTo>
                <a:lnTo>
                  <a:pt x="182260" y="47636"/>
                </a:lnTo>
                <a:lnTo>
                  <a:pt x="137255" y="66960"/>
                </a:lnTo>
                <a:lnTo>
                  <a:pt x="97642" y="88915"/>
                </a:lnTo>
                <a:lnTo>
                  <a:pt x="63979" y="113227"/>
                </a:lnTo>
                <a:lnTo>
                  <a:pt x="16739" y="167834"/>
                </a:lnTo>
                <a:lnTo>
                  <a:pt x="0" y="228600"/>
                </a:lnTo>
                <a:lnTo>
                  <a:pt x="4277" y="259616"/>
                </a:lnTo>
                <a:lnTo>
                  <a:pt x="36826" y="317575"/>
                </a:lnTo>
                <a:lnTo>
                  <a:pt x="97642" y="368284"/>
                </a:lnTo>
                <a:lnTo>
                  <a:pt x="137255" y="390239"/>
                </a:lnTo>
                <a:lnTo>
                  <a:pt x="182260" y="409563"/>
                </a:lnTo>
                <a:lnTo>
                  <a:pt x="232099" y="425986"/>
                </a:lnTo>
                <a:lnTo>
                  <a:pt x="286214" y="439233"/>
                </a:lnTo>
                <a:lnTo>
                  <a:pt x="344046" y="449033"/>
                </a:lnTo>
                <a:lnTo>
                  <a:pt x="405037" y="455112"/>
                </a:lnTo>
                <a:lnTo>
                  <a:pt x="468629" y="457200"/>
                </a:lnTo>
                <a:lnTo>
                  <a:pt x="532222" y="455112"/>
                </a:lnTo>
                <a:lnTo>
                  <a:pt x="593213" y="449033"/>
                </a:lnTo>
                <a:lnTo>
                  <a:pt x="651045" y="439233"/>
                </a:lnTo>
                <a:lnTo>
                  <a:pt x="705160" y="425986"/>
                </a:lnTo>
                <a:lnTo>
                  <a:pt x="754999" y="409563"/>
                </a:lnTo>
                <a:lnTo>
                  <a:pt x="800004" y="390239"/>
                </a:lnTo>
                <a:lnTo>
                  <a:pt x="839617" y="368284"/>
                </a:lnTo>
                <a:lnTo>
                  <a:pt x="873280" y="343972"/>
                </a:lnTo>
                <a:lnTo>
                  <a:pt x="920520" y="289365"/>
                </a:lnTo>
                <a:lnTo>
                  <a:pt x="937260" y="228600"/>
                </a:lnTo>
                <a:lnTo>
                  <a:pt x="932982" y="197583"/>
                </a:lnTo>
                <a:lnTo>
                  <a:pt x="900433" y="139624"/>
                </a:lnTo>
                <a:lnTo>
                  <a:pt x="839617" y="88915"/>
                </a:lnTo>
                <a:lnTo>
                  <a:pt x="800004" y="66960"/>
                </a:lnTo>
                <a:lnTo>
                  <a:pt x="754999" y="47636"/>
                </a:lnTo>
                <a:lnTo>
                  <a:pt x="705160" y="31213"/>
                </a:lnTo>
                <a:lnTo>
                  <a:pt x="651045" y="17966"/>
                </a:lnTo>
                <a:lnTo>
                  <a:pt x="593213" y="8166"/>
                </a:lnTo>
                <a:lnTo>
                  <a:pt x="532222" y="2087"/>
                </a:lnTo>
                <a:lnTo>
                  <a:pt x="468629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8561" y="2201417"/>
            <a:ext cx="937260" cy="457200"/>
          </a:xfrm>
          <a:custGeom>
            <a:avLst/>
            <a:gdLst/>
            <a:ahLst/>
            <a:cxnLst/>
            <a:rect l="l" t="t" r="r" b="b"/>
            <a:pathLst>
              <a:path w="937260" h="457200">
                <a:moveTo>
                  <a:pt x="0" y="228600"/>
                </a:moveTo>
                <a:lnTo>
                  <a:pt x="16739" y="167834"/>
                </a:lnTo>
                <a:lnTo>
                  <a:pt x="63979" y="113227"/>
                </a:lnTo>
                <a:lnTo>
                  <a:pt x="97642" y="88915"/>
                </a:lnTo>
                <a:lnTo>
                  <a:pt x="137255" y="66961"/>
                </a:lnTo>
                <a:lnTo>
                  <a:pt x="182260" y="47636"/>
                </a:lnTo>
                <a:lnTo>
                  <a:pt x="232099" y="31214"/>
                </a:lnTo>
                <a:lnTo>
                  <a:pt x="286214" y="17966"/>
                </a:lnTo>
                <a:lnTo>
                  <a:pt x="344046" y="8167"/>
                </a:lnTo>
                <a:lnTo>
                  <a:pt x="405037" y="2087"/>
                </a:lnTo>
                <a:lnTo>
                  <a:pt x="468629" y="0"/>
                </a:lnTo>
                <a:lnTo>
                  <a:pt x="532222" y="2087"/>
                </a:lnTo>
                <a:lnTo>
                  <a:pt x="593213" y="8167"/>
                </a:lnTo>
                <a:lnTo>
                  <a:pt x="651045" y="17966"/>
                </a:lnTo>
                <a:lnTo>
                  <a:pt x="705160" y="31214"/>
                </a:lnTo>
                <a:lnTo>
                  <a:pt x="754999" y="47636"/>
                </a:lnTo>
                <a:lnTo>
                  <a:pt x="800004" y="66961"/>
                </a:lnTo>
                <a:lnTo>
                  <a:pt x="839617" y="88915"/>
                </a:lnTo>
                <a:lnTo>
                  <a:pt x="873280" y="113227"/>
                </a:lnTo>
                <a:lnTo>
                  <a:pt x="920520" y="167834"/>
                </a:lnTo>
                <a:lnTo>
                  <a:pt x="937260" y="228600"/>
                </a:lnTo>
                <a:lnTo>
                  <a:pt x="932982" y="259617"/>
                </a:lnTo>
                <a:lnTo>
                  <a:pt x="900433" y="317575"/>
                </a:lnTo>
                <a:lnTo>
                  <a:pt x="839617" y="368284"/>
                </a:lnTo>
                <a:lnTo>
                  <a:pt x="800004" y="390239"/>
                </a:lnTo>
                <a:lnTo>
                  <a:pt x="754999" y="409564"/>
                </a:lnTo>
                <a:lnTo>
                  <a:pt x="705160" y="425986"/>
                </a:lnTo>
                <a:lnTo>
                  <a:pt x="651045" y="439233"/>
                </a:lnTo>
                <a:lnTo>
                  <a:pt x="593213" y="449033"/>
                </a:lnTo>
                <a:lnTo>
                  <a:pt x="532222" y="455113"/>
                </a:lnTo>
                <a:lnTo>
                  <a:pt x="468629" y="457200"/>
                </a:lnTo>
                <a:lnTo>
                  <a:pt x="405037" y="455113"/>
                </a:lnTo>
                <a:lnTo>
                  <a:pt x="344046" y="449033"/>
                </a:lnTo>
                <a:lnTo>
                  <a:pt x="286214" y="439233"/>
                </a:lnTo>
                <a:lnTo>
                  <a:pt x="232099" y="425986"/>
                </a:lnTo>
                <a:lnTo>
                  <a:pt x="182260" y="409564"/>
                </a:lnTo>
                <a:lnTo>
                  <a:pt x="137255" y="390239"/>
                </a:lnTo>
                <a:lnTo>
                  <a:pt x="97642" y="368284"/>
                </a:lnTo>
                <a:lnTo>
                  <a:pt x="63979" y="343972"/>
                </a:lnTo>
                <a:lnTo>
                  <a:pt x="16739" y="2893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8421" y="2231847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ORD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0142" y="2191257"/>
            <a:ext cx="957580" cy="477520"/>
            <a:chOff x="7740142" y="2191257"/>
            <a:chExt cx="957580" cy="477520"/>
          </a:xfrm>
        </p:grpSpPr>
        <p:sp>
          <p:nvSpPr>
            <p:cNvPr id="8" name="object 8"/>
            <p:cNvSpPr/>
            <p:nvPr/>
          </p:nvSpPr>
          <p:spPr>
            <a:xfrm>
              <a:off x="7750302" y="2201417"/>
              <a:ext cx="937260" cy="457200"/>
            </a:xfrm>
            <a:custGeom>
              <a:avLst/>
              <a:gdLst/>
              <a:ahLst/>
              <a:cxnLst/>
              <a:rect l="l" t="t" r="r" b="b"/>
              <a:pathLst>
                <a:path w="937259" h="457200">
                  <a:moveTo>
                    <a:pt x="468629" y="0"/>
                  </a:moveTo>
                  <a:lnTo>
                    <a:pt x="405037" y="2087"/>
                  </a:lnTo>
                  <a:lnTo>
                    <a:pt x="344046" y="8166"/>
                  </a:lnTo>
                  <a:lnTo>
                    <a:pt x="286214" y="17966"/>
                  </a:lnTo>
                  <a:lnTo>
                    <a:pt x="232099" y="31213"/>
                  </a:lnTo>
                  <a:lnTo>
                    <a:pt x="182260" y="47636"/>
                  </a:lnTo>
                  <a:lnTo>
                    <a:pt x="137255" y="66960"/>
                  </a:lnTo>
                  <a:lnTo>
                    <a:pt x="97642" y="88915"/>
                  </a:lnTo>
                  <a:lnTo>
                    <a:pt x="63979" y="113227"/>
                  </a:lnTo>
                  <a:lnTo>
                    <a:pt x="16739" y="167834"/>
                  </a:lnTo>
                  <a:lnTo>
                    <a:pt x="0" y="228600"/>
                  </a:lnTo>
                  <a:lnTo>
                    <a:pt x="4277" y="259616"/>
                  </a:lnTo>
                  <a:lnTo>
                    <a:pt x="36826" y="317575"/>
                  </a:lnTo>
                  <a:lnTo>
                    <a:pt x="97642" y="368284"/>
                  </a:lnTo>
                  <a:lnTo>
                    <a:pt x="137255" y="390239"/>
                  </a:lnTo>
                  <a:lnTo>
                    <a:pt x="182260" y="409563"/>
                  </a:lnTo>
                  <a:lnTo>
                    <a:pt x="232099" y="425986"/>
                  </a:lnTo>
                  <a:lnTo>
                    <a:pt x="286214" y="439233"/>
                  </a:lnTo>
                  <a:lnTo>
                    <a:pt x="344046" y="449033"/>
                  </a:lnTo>
                  <a:lnTo>
                    <a:pt x="405037" y="455112"/>
                  </a:lnTo>
                  <a:lnTo>
                    <a:pt x="468629" y="457200"/>
                  </a:lnTo>
                  <a:lnTo>
                    <a:pt x="532222" y="455112"/>
                  </a:lnTo>
                  <a:lnTo>
                    <a:pt x="593213" y="449033"/>
                  </a:lnTo>
                  <a:lnTo>
                    <a:pt x="651045" y="439233"/>
                  </a:lnTo>
                  <a:lnTo>
                    <a:pt x="705160" y="425986"/>
                  </a:lnTo>
                  <a:lnTo>
                    <a:pt x="754999" y="409563"/>
                  </a:lnTo>
                  <a:lnTo>
                    <a:pt x="800004" y="390239"/>
                  </a:lnTo>
                  <a:lnTo>
                    <a:pt x="839617" y="368284"/>
                  </a:lnTo>
                  <a:lnTo>
                    <a:pt x="873280" y="343972"/>
                  </a:lnTo>
                  <a:lnTo>
                    <a:pt x="920520" y="289365"/>
                  </a:lnTo>
                  <a:lnTo>
                    <a:pt x="937259" y="228600"/>
                  </a:lnTo>
                  <a:lnTo>
                    <a:pt x="932982" y="197583"/>
                  </a:lnTo>
                  <a:lnTo>
                    <a:pt x="900433" y="139624"/>
                  </a:lnTo>
                  <a:lnTo>
                    <a:pt x="839617" y="88915"/>
                  </a:lnTo>
                  <a:lnTo>
                    <a:pt x="800004" y="66960"/>
                  </a:lnTo>
                  <a:lnTo>
                    <a:pt x="754999" y="47636"/>
                  </a:lnTo>
                  <a:lnTo>
                    <a:pt x="705160" y="31213"/>
                  </a:lnTo>
                  <a:lnTo>
                    <a:pt x="651045" y="17966"/>
                  </a:lnTo>
                  <a:lnTo>
                    <a:pt x="593213" y="8166"/>
                  </a:lnTo>
                  <a:lnTo>
                    <a:pt x="532222" y="2087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0302" y="2201417"/>
              <a:ext cx="937260" cy="457200"/>
            </a:xfrm>
            <a:custGeom>
              <a:avLst/>
              <a:gdLst/>
              <a:ahLst/>
              <a:cxnLst/>
              <a:rect l="l" t="t" r="r" b="b"/>
              <a:pathLst>
                <a:path w="937259" h="457200">
                  <a:moveTo>
                    <a:pt x="0" y="228600"/>
                  </a:moveTo>
                  <a:lnTo>
                    <a:pt x="16739" y="167834"/>
                  </a:lnTo>
                  <a:lnTo>
                    <a:pt x="63979" y="113227"/>
                  </a:lnTo>
                  <a:lnTo>
                    <a:pt x="97642" y="88915"/>
                  </a:lnTo>
                  <a:lnTo>
                    <a:pt x="137255" y="66961"/>
                  </a:lnTo>
                  <a:lnTo>
                    <a:pt x="182260" y="47636"/>
                  </a:lnTo>
                  <a:lnTo>
                    <a:pt x="232099" y="31214"/>
                  </a:lnTo>
                  <a:lnTo>
                    <a:pt x="286214" y="17966"/>
                  </a:lnTo>
                  <a:lnTo>
                    <a:pt x="344046" y="8167"/>
                  </a:lnTo>
                  <a:lnTo>
                    <a:pt x="405037" y="2087"/>
                  </a:lnTo>
                  <a:lnTo>
                    <a:pt x="468629" y="0"/>
                  </a:lnTo>
                  <a:lnTo>
                    <a:pt x="532222" y="2087"/>
                  </a:lnTo>
                  <a:lnTo>
                    <a:pt x="593213" y="8167"/>
                  </a:lnTo>
                  <a:lnTo>
                    <a:pt x="651045" y="17966"/>
                  </a:lnTo>
                  <a:lnTo>
                    <a:pt x="705160" y="31214"/>
                  </a:lnTo>
                  <a:lnTo>
                    <a:pt x="754999" y="47636"/>
                  </a:lnTo>
                  <a:lnTo>
                    <a:pt x="800004" y="66961"/>
                  </a:lnTo>
                  <a:lnTo>
                    <a:pt x="839617" y="88915"/>
                  </a:lnTo>
                  <a:lnTo>
                    <a:pt x="873280" y="113227"/>
                  </a:lnTo>
                  <a:lnTo>
                    <a:pt x="920520" y="167834"/>
                  </a:lnTo>
                  <a:lnTo>
                    <a:pt x="937259" y="228600"/>
                  </a:lnTo>
                  <a:lnTo>
                    <a:pt x="932982" y="259617"/>
                  </a:lnTo>
                  <a:lnTo>
                    <a:pt x="900433" y="317575"/>
                  </a:lnTo>
                  <a:lnTo>
                    <a:pt x="839617" y="368284"/>
                  </a:lnTo>
                  <a:lnTo>
                    <a:pt x="800004" y="390239"/>
                  </a:lnTo>
                  <a:lnTo>
                    <a:pt x="754999" y="409564"/>
                  </a:lnTo>
                  <a:lnTo>
                    <a:pt x="705160" y="425986"/>
                  </a:lnTo>
                  <a:lnTo>
                    <a:pt x="651045" y="439233"/>
                  </a:lnTo>
                  <a:lnTo>
                    <a:pt x="593213" y="449033"/>
                  </a:lnTo>
                  <a:lnTo>
                    <a:pt x="532222" y="455113"/>
                  </a:lnTo>
                  <a:lnTo>
                    <a:pt x="468629" y="457200"/>
                  </a:lnTo>
                  <a:lnTo>
                    <a:pt x="405037" y="455113"/>
                  </a:lnTo>
                  <a:lnTo>
                    <a:pt x="344046" y="449033"/>
                  </a:lnTo>
                  <a:lnTo>
                    <a:pt x="286214" y="439233"/>
                  </a:lnTo>
                  <a:lnTo>
                    <a:pt x="232099" y="425986"/>
                  </a:lnTo>
                  <a:lnTo>
                    <a:pt x="182260" y="409564"/>
                  </a:lnTo>
                  <a:lnTo>
                    <a:pt x="137255" y="390239"/>
                  </a:lnTo>
                  <a:lnTo>
                    <a:pt x="97642" y="368284"/>
                  </a:lnTo>
                  <a:lnTo>
                    <a:pt x="63979" y="343972"/>
                  </a:lnTo>
                  <a:lnTo>
                    <a:pt x="16739" y="2893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30133" y="2231847"/>
            <a:ext cx="581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04965" y="2391917"/>
            <a:ext cx="1536700" cy="76200"/>
          </a:xfrm>
          <a:custGeom>
            <a:avLst/>
            <a:gdLst/>
            <a:ahLst/>
            <a:cxnLst/>
            <a:rect l="l" t="t" r="r" b="b"/>
            <a:pathLst>
              <a:path w="1536700" h="76200">
                <a:moveTo>
                  <a:pt x="1460500" y="0"/>
                </a:moveTo>
                <a:lnTo>
                  <a:pt x="1460500" y="76200"/>
                </a:lnTo>
                <a:lnTo>
                  <a:pt x="1516888" y="48006"/>
                </a:lnTo>
                <a:lnTo>
                  <a:pt x="1473200" y="48006"/>
                </a:lnTo>
                <a:lnTo>
                  <a:pt x="1473200" y="28194"/>
                </a:lnTo>
                <a:lnTo>
                  <a:pt x="1516888" y="28194"/>
                </a:lnTo>
                <a:lnTo>
                  <a:pt x="1460500" y="0"/>
                </a:lnTo>
                <a:close/>
              </a:path>
              <a:path w="1536700" h="76200">
                <a:moveTo>
                  <a:pt x="14605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1460500" y="48006"/>
                </a:lnTo>
                <a:lnTo>
                  <a:pt x="1460500" y="28194"/>
                </a:lnTo>
                <a:close/>
              </a:path>
              <a:path w="1536700" h="76200">
                <a:moveTo>
                  <a:pt x="1516888" y="28194"/>
                </a:moveTo>
                <a:lnTo>
                  <a:pt x="1473200" y="28194"/>
                </a:lnTo>
                <a:lnTo>
                  <a:pt x="1473200" y="48006"/>
                </a:lnTo>
                <a:lnTo>
                  <a:pt x="1516888" y="48006"/>
                </a:lnTo>
                <a:lnTo>
                  <a:pt x="1536700" y="38100"/>
                </a:lnTo>
                <a:lnTo>
                  <a:pt x="1516888" y="28194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0894" y="2013331"/>
            <a:ext cx="1150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flight 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AA</a:t>
            </a:r>
            <a:r>
              <a:rPr sz="24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1206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7546" y="3527805"/>
            <a:ext cx="957580" cy="477520"/>
            <a:chOff x="5257546" y="3527805"/>
            <a:chExt cx="957580" cy="477520"/>
          </a:xfrm>
        </p:grpSpPr>
        <p:sp>
          <p:nvSpPr>
            <p:cNvPr id="14" name="object 14"/>
            <p:cNvSpPr/>
            <p:nvPr/>
          </p:nvSpPr>
          <p:spPr>
            <a:xfrm>
              <a:off x="5267706" y="3537965"/>
              <a:ext cx="937260" cy="457200"/>
            </a:xfrm>
            <a:custGeom>
              <a:avLst/>
              <a:gdLst/>
              <a:ahLst/>
              <a:cxnLst/>
              <a:rect l="l" t="t" r="r" b="b"/>
              <a:pathLst>
                <a:path w="937260" h="457200">
                  <a:moveTo>
                    <a:pt x="468630" y="0"/>
                  </a:moveTo>
                  <a:lnTo>
                    <a:pt x="405037" y="2087"/>
                  </a:lnTo>
                  <a:lnTo>
                    <a:pt x="344046" y="8166"/>
                  </a:lnTo>
                  <a:lnTo>
                    <a:pt x="286214" y="17966"/>
                  </a:lnTo>
                  <a:lnTo>
                    <a:pt x="232099" y="31213"/>
                  </a:lnTo>
                  <a:lnTo>
                    <a:pt x="182260" y="47636"/>
                  </a:lnTo>
                  <a:lnTo>
                    <a:pt x="137255" y="66960"/>
                  </a:lnTo>
                  <a:lnTo>
                    <a:pt x="97642" y="88915"/>
                  </a:lnTo>
                  <a:lnTo>
                    <a:pt x="63979" y="113227"/>
                  </a:lnTo>
                  <a:lnTo>
                    <a:pt x="16739" y="167834"/>
                  </a:lnTo>
                  <a:lnTo>
                    <a:pt x="0" y="228600"/>
                  </a:lnTo>
                  <a:lnTo>
                    <a:pt x="4277" y="259616"/>
                  </a:lnTo>
                  <a:lnTo>
                    <a:pt x="36826" y="317575"/>
                  </a:lnTo>
                  <a:lnTo>
                    <a:pt x="97642" y="368284"/>
                  </a:lnTo>
                  <a:lnTo>
                    <a:pt x="137255" y="390239"/>
                  </a:lnTo>
                  <a:lnTo>
                    <a:pt x="182260" y="409563"/>
                  </a:lnTo>
                  <a:lnTo>
                    <a:pt x="232099" y="425986"/>
                  </a:lnTo>
                  <a:lnTo>
                    <a:pt x="286214" y="439233"/>
                  </a:lnTo>
                  <a:lnTo>
                    <a:pt x="344046" y="449033"/>
                  </a:lnTo>
                  <a:lnTo>
                    <a:pt x="405037" y="455112"/>
                  </a:lnTo>
                  <a:lnTo>
                    <a:pt x="468630" y="457200"/>
                  </a:lnTo>
                  <a:lnTo>
                    <a:pt x="532222" y="455112"/>
                  </a:lnTo>
                  <a:lnTo>
                    <a:pt x="593213" y="449033"/>
                  </a:lnTo>
                  <a:lnTo>
                    <a:pt x="651045" y="439233"/>
                  </a:lnTo>
                  <a:lnTo>
                    <a:pt x="705160" y="425986"/>
                  </a:lnTo>
                  <a:lnTo>
                    <a:pt x="754999" y="409563"/>
                  </a:lnTo>
                  <a:lnTo>
                    <a:pt x="800004" y="390239"/>
                  </a:lnTo>
                  <a:lnTo>
                    <a:pt x="839617" y="368284"/>
                  </a:lnTo>
                  <a:lnTo>
                    <a:pt x="873280" y="343972"/>
                  </a:lnTo>
                  <a:lnTo>
                    <a:pt x="920520" y="289365"/>
                  </a:lnTo>
                  <a:lnTo>
                    <a:pt x="937260" y="228600"/>
                  </a:lnTo>
                  <a:lnTo>
                    <a:pt x="932982" y="197583"/>
                  </a:lnTo>
                  <a:lnTo>
                    <a:pt x="900433" y="139624"/>
                  </a:lnTo>
                  <a:lnTo>
                    <a:pt x="839617" y="88915"/>
                  </a:lnTo>
                  <a:lnTo>
                    <a:pt x="800004" y="66960"/>
                  </a:lnTo>
                  <a:lnTo>
                    <a:pt x="754999" y="47636"/>
                  </a:lnTo>
                  <a:lnTo>
                    <a:pt x="705160" y="31213"/>
                  </a:lnTo>
                  <a:lnTo>
                    <a:pt x="651045" y="17966"/>
                  </a:lnTo>
                  <a:lnTo>
                    <a:pt x="593213" y="8166"/>
                  </a:lnTo>
                  <a:lnTo>
                    <a:pt x="532222" y="2087"/>
                  </a:lnTo>
                  <a:lnTo>
                    <a:pt x="46863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67706" y="3537965"/>
              <a:ext cx="937260" cy="457200"/>
            </a:xfrm>
            <a:custGeom>
              <a:avLst/>
              <a:gdLst/>
              <a:ahLst/>
              <a:cxnLst/>
              <a:rect l="l" t="t" r="r" b="b"/>
              <a:pathLst>
                <a:path w="937260" h="457200">
                  <a:moveTo>
                    <a:pt x="0" y="228600"/>
                  </a:moveTo>
                  <a:lnTo>
                    <a:pt x="16739" y="167834"/>
                  </a:lnTo>
                  <a:lnTo>
                    <a:pt x="63979" y="113227"/>
                  </a:lnTo>
                  <a:lnTo>
                    <a:pt x="97642" y="88915"/>
                  </a:lnTo>
                  <a:lnTo>
                    <a:pt x="137255" y="66961"/>
                  </a:lnTo>
                  <a:lnTo>
                    <a:pt x="182260" y="47636"/>
                  </a:lnTo>
                  <a:lnTo>
                    <a:pt x="232099" y="31214"/>
                  </a:lnTo>
                  <a:lnTo>
                    <a:pt x="286214" y="17966"/>
                  </a:lnTo>
                  <a:lnTo>
                    <a:pt x="344046" y="8167"/>
                  </a:lnTo>
                  <a:lnTo>
                    <a:pt x="405037" y="2087"/>
                  </a:lnTo>
                  <a:lnTo>
                    <a:pt x="468630" y="0"/>
                  </a:lnTo>
                  <a:lnTo>
                    <a:pt x="532222" y="2087"/>
                  </a:lnTo>
                  <a:lnTo>
                    <a:pt x="593213" y="8167"/>
                  </a:lnTo>
                  <a:lnTo>
                    <a:pt x="651045" y="17966"/>
                  </a:lnTo>
                  <a:lnTo>
                    <a:pt x="705160" y="31214"/>
                  </a:lnTo>
                  <a:lnTo>
                    <a:pt x="754999" y="47636"/>
                  </a:lnTo>
                  <a:lnTo>
                    <a:pt x="800004" y="66961"/>
                  </a:lnTo>
                  <a:lnTo>
                    <a:pt x="839617" y="88915"/>
                  </a:lnTo>
                  <a:lnTo>
                    <a:pt x="873280" y="113227"/>
                  </a:lnTo>
                  <a:lnTo>
                    <a:pt x="920520" y="167834"/>
                  </a:lnTo>
                  <a:lnTo>
                    <a:pt x="937260" y="228600"/>
                  </a:lnTo>
                  <a:lnTo>
                    <a:pt x="932982" y="259617"/>
                  </a:lnTo>
                  <a:lnTo>
                    <a:pt x="900433" y="317575"/>
                  </a:lnTo>
                  <a:lnTo>
                    <a:pt x="839617" y="368284"/>
                  </a:lnTo>
                  <a:lnTo>
                    <a:pt x="800004" y="390239"/>
                  </a:lnTo>
                  <a:lnTo>
                    <a:pt x="754999" y="409564"/>
                  </a:lnTo>
                  <a:lnTo>
                    <a:pt x="705160" y="425986"/>
                  </a:lnTo>
                  <a:lnTo>
                    <a:pt x="651045" y="439233"/>
                  </a:lnTo>
                  <a:lnTo>
                    <a:pt x="593213" y="449033"/>
                  </a:lnTo>
                  <a:lnTo>
                    <a:pt x="532222" y="455113"/>
                  </a:lnTo>
                  <a:lnTo>
                    <a:pt x="468630" y="457200"/>
                  </a:lnTo>
                  <a:lnTo>
                    <a:pt x="405037" y="455113"/>
                  </a:lnTo>
                  <a:lnTo>
                    <a:pt x="344046" y="449033"/>
                  </a:lnTo>
                  <a:lnTo>
                    <a:pt x="286214" y="439233"/>
                  </a:lnTo>
                  <a:lnTo>
                    <a:pt x="232099" y="425986"/>
                  </a:lnTo>
                  <a:lnTo>
                    <a:pt x="182260" y="409564"/>
                  </a:lnTo>
                  <a:lnTo>
                    <a:pt x="137255" y="390239"/>
                  </a:lnTo>
                  <a:lnTo>
                    <a:pt x="97642" y="368284"/>
                  </a:lnTo>
                  <a:lnTo>
                    <a:pt x="63979" y="343972"/>
                  </a:lnTo>
                  <a:lnTo>
                    <a:pt x="16739" y="2893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17946" y="3569335"/>
            <a:ext cx="63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ORD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50809" y="3527805"/>
            <a:ext cx="956310" cy="477520"/>
            <a:chOff x="7750809" y="3527805"/>
            <a:chExt cx="956310" cy="477520"/>
          </a:xfrm>
        </p:grpSpPr>
        <p:sp>
          <p:nvSpPr>
            <p:cNvPr id="18" name="object 18"/>
            <p:cNvSpPr/>
            <p:nvPr/>
          </p:nvSpPr>
          <p:spPr>
            <a:xfrm>
              <a:off x="7760969" y="3537965"/>
              <a:ext cx="935990" cy="457200"/>
            </a:xfrm>
            <a:custGeom>
              <a:avLst/>
              <a:gdLst/>
              <a:ahLst/>
              <a:cxnLst/>
              <a:rect l="l" t="t" r="r" b="b"/>
              <a:pathLst>
                <a:path w="935990" h="457200">
                  <a:moveTo>
                    <a:pt x="467868" y="0"/>
                  </a:moveTo>
                  <a:lnTo>
                    <a:pt x="404370" y="2087"/>
                  </a:lnTo>
                  <a:lnTo>
                    <a:pt x="343473" y="8166"/>
                  </a:lnTo>
                  <a:lnTo>
                    <a:pt x="285732" y="17966"/>
                  </a:lnTo>
                  <a:lnTo>
                    <a:pt x="231704" y="31213"/>
                  </a:lnTo>
                  <a:lnTo>
                    <a:pt x="181947" y="47636"/>
                  </a:lnTo>
                  <a:lnTo>
                    <a:pt x="137017" y="66960"/>
                  </a:lnTo>
                  <a:lnTo>
                    <a:pt x="97471" y="88915"/>
                  </a:lnTo>
                  <a:lnTo>
                    <a:pt x="63866" y="113227"/>
                  </a:lnTo>
                  <a:lnTo>
                    <a:pt x="16709" y="167834"/>
                  </a:lnTo>
                  <a:lnTo>
                    <a:pt x="0" y="228600"/>
                  </a:lnTo>
                  <a:lnTo>
                    <a:pt x="4270" y="259616"/>
                  </a:lnTo>
                  <a:lnTo>
                    <a:pt x="36760" y="317575"/>
                  </a:lnTo>
                  <a:lnTo>
                    <a:pt x="97471" y="368284"/>
                  </a:lnTo>
                  <a:lnTo>
                    <a:pt x="137017" y="390239"/>
                  </a:lnTo>
                  <a:lnTo>
                    <a:pt x="181947" y="409563"/>
                  </a:lnTo>
                  <a:lnTo>
                    <a:pt x="231704" y="425986"/>
                  </a:lnTo>
                  <a:lnTo>
                    <a:pt x="285732" y="439233"/>
                  </a:lnTo>
                  <a:lnTo>
                    <a:pt x="343473" y="449033"/>
                  </a:lnTo>
                  <a:lnTo>
                    <a:pt x="404370" y="455112"/>
                  </a:lnTo>
                  <a:lnTo>
                    <a:pt x="467868" y="457200"/>
                  </a:lnTo>
                  <a:lnTo>
                    <a:pt x="531365" y="455112"/>
                  </a:lnTo>
                  <a:lnTo>
                    <a:pt x="592262" y="449033"/>
                  </a:lnTo>
                  <a:lnTo>
                    <a:pt x="650003" y="439233"/>
                  </a:lnTo>
                  <a:lnTo>
                    <a:pt x="704031" y="425986"/>
                  </a:lnTo>
                  <a:lnTo>
                    <a:pt x="753788" y="409563"/>
                  </a:lnTo>
                  <a:lnTo>
                    <a:pt x="798718" y="390239"/>
                  </a:lnTo>
                  <a:lnTo>
                    <a:pt x="838264" y="368284"/>
                  </a:lnTo>
                  <a:lnTo>
                    <a:pt x="871869" y="343972"/>
                  </a:lnTo>
                  <a:lnTo>
                    <a:pt x="919026" y="289365"/>
                  </a:lnTo>
                  <a:lnTo>
                    <a:pt x="935735" y="228600"/>
                  </a:lnTo>
                  <a:lnTo>
                    <a:pt x="931465" y="197583"/>
                  </a:lnTo>
                  <a:lnTo>
                    <a:pt x="898975" y="139624"/>
                  </a:lnTo>
                  <a:lnTo>
                    <a:pt x="838264" y="88915"/>
                  </a:lnTo>
                  <a:lnTo>
                    <a:pt x="798718" y="66960"/>
                  </a:lnTo>
                  <a:lnTo>
                    <a:pt x="753788" y="47636"/>
                  </a:lnTo>
                  <a:lnTo>
                    <a:pt x="704031" y="31213"/>
                  </a:lnTo>
                  <a:lnTo>
                    <a:pt x="650003" y="17966"/>
                  </a:lnTo>
                  <a:lnTo>
                    <a:pt x="592262" y="8166"/>
                  </a:lnTo>
                  <a:lnTo>
                    <a:pt x="531365" y="2087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0969" y="3537965"/>
              <a:ext cx="935990" cy="457200"/>
            </a:xfrm>
            <a:custGeom>
              <a:avLst/>
              <a:gdLst/>
              <a:ahLst/>
              <a:cxnLst/>
              <a:rect l="l" t="t" r="r" b="b"/>
              <a:pathLst>
                <a:path w="935990" h="457200">
                  <a:moveTo>
                    <a:pt x="0" y="228600"/>
                  </a:moveTo>
                  <a:lnTo>
                    <a:pt x="16709" y="167834"/>
                  </a:lnTo>
                  <a:lnTo>
                    <a:pt x="63866" y="113227"/>
                  </a:lnTo>
                  <a:lnTo>
                    <a:pt x="97471" y="88915"/>
                  </a:lnTo>
                  <a:lnTo>
                    <a:pt x="137017" y="66961"/>
                  </a:lnTo>
                  <a:lnTo>
                    <a:pt x="181947" y="47636"/>
                  </a:lnTo>
                  <a:lnTo>
                    <a:pt x="231704" y="31214"/>
                  </a:lnTo>
                  <a:lnTo>
                    <a:pt x="285732" y="17966"/>
                  </a:lnTo>
                  <a:lnTo>
                    <a:pt x="343473" y="8167"/>
                  </a:lnTo>
                  <a:lnTo>
                    <a:pt x="404370" y="2087"/>
                  </a:lnTo>
                  <a:lnTo>
                    <a:pt x="467868" y="0"/>
                  </a:lnTo>
                  <a:lnTo>
                    <a:pt x="531365" y="2087"/>
                  </a:lnTo>
                  <a:lnTo>
                    <a:pt x="592262" y="8167"/>
                  </a:lnTo>
                  <a:lnTo>
                    <a:pt x="650003" y="17966"/>
                  </a:lnTo>
                  <a:lnTo>
                    <a:pt x="704031" y="31214"/>
                  </a:lnTo>
                  <a:lnTo>
                    <a:pt x="753788" y="47636"/>
                  </a:lnTo>
                  <a:lnTo>
                    <a:pt x="798718" y="66961"/>
                  </a:lnTo>
                  <a:lnTo>
                    <a:pt x="838264" y="88915"/>
                  </a:lnTo>
                  <a:lnTo>
                    <a:pt x="871869" y="113227"/>
                  </a:lnTo>
                  <a:lnTo>
                    <a:pt x="919026" y="167834"/>
                  </a:lnTo>
                  <a:lnTo>
                    <a:pt x="935735" y="228600"/>
                  </a:lnTo>
                  <a:lnTo>
                    <a:pt x="931465" y="259617"/>
                  </a:lnTo>
                  <a:lnTo>
                    <a:pt x="898975" y="317575"/>
                  </a:lnTo>
                  <a:lnTo>
                    <a:pt x="838264" y="368284"/>
                  </a:lnTo>
                  <a:lnTo>
                    <a:pt x="798718" y="390239"/>
                  </a:lnTo>
                  <a:lnTo>
                    <a:pt x="753788" y="409564"/>
                  </a:lnTo>
                  <a:lnTo>
                    <a:pt x="704031" y="425986"/>
                  </a:lnTo>
                  <a:lnTo>
                    <a:pt x="650003" y="439233"/>
                  </a:lnTo>
                  <a:lnTo>
                    <a:pt x="592262" y="449033"/>
                  </a:lnTo>
                  <a:lnTo>
                    <a:pt x="531365" y="455113"/>
                  </a:lnTo>
                  <a:lnTo>
                    <a:pt x="467868" y="457200"/>
                  </a:lnTo>
                  <a:lnTo>
                    <a:pt x="404370" y="455113"/>
                  </a:lnTo>
                  <a:lnTo>
                    <a:pt x="343473" y="449033"/>
                  </a:lnTo>
                  <a:lnTo>
                    <a:pt x="285732" y="439233"/>
                  </a:lnTo>
                  <a:lnTo>
                    <a:pt x="231704" y="425986"/>
                  </a:lnTo>
                  <a:lnTo>
                    <a:pt x="181947" y="409564"/>
                  </a:lnTo>
                  <a:lnTo>
                    <a:pt x="137017" y="390239"/>
                  </a:lnTo>
                  <a:lnTo>
                    <a:pt x="97471" y="368284"/>
                  </a:lnTo>
                  <a:lnTo>
                    <a:pt x="63866" y="343972"/>
                  </a:lnTo>
                  <a:lnTo>
                    <a:pt x="16709" y="289366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39531" y="3569335"/>
            <a:ext cx="58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14109" y="3766565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699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08191" y="3385185"/>
            <a:ext cx="717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849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miles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919" y="1625964"/>
            <a:ext cx="885391" cy="24194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773" y="1616408"/>
            <a:ext cx="214690" cy="2266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9100" y="1592521"/>
            <a:ext cx="265315" cy="23783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6537" y="2745209"/>
            <a:ext cx="640290" cy="50086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5778" y="4331397"/>
            <a:ext cx="443485" cy="25810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7106" y="4352882"/>
            <a:ext cx="108953" cy="801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2810" y="4228824"/>
            <a:ext cx="469724" cy="20011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59879" y="2778207"/>
            <a:ext cx="371173" cy="31199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6098" y="2699843"/>
            <a:ext cx="574460" cy="31560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94777" y="1484006"/>
            <a:ext cx="145570" cy="170467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358559" y="1289575"/>
            <a:ext cx="1197610" cy="432434"/>
            <a:chOff x="3358559" y="1289575"/>
            <a:chExt cx="1197610" cy="432434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7828" y="1530131"/>
              <a:ext cx="737868" cy="1498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8559" y="1289575"/>
              <a:ext cx="437116" cy="432052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96493" y="1199424"/>
            <a:ext cx="908532" cy="21735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81104" y="4853704"/>
            <a:ext cx="633589" cy="24935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020422" y="4884111"/>
            <a:ext cx="85090" cy="31115"/>
          </a:xfrm>
          <a:custGeom>
            <a:avLst/>
            <a:gdLst/>
            <a:ahLst/>
            <a:cxnLst/>
            <a:rect l="l" t="t" r="r" b="b"/>
            <a:pathLst>
              <a:path w="85089" h="31114">
                <a:moveTo>
                  <a:pt x="5030" y="18177"/>
                </a:moveTo>
                <a:lnTo>
                  <a:pt x="8841" y="21348"/>
                </a:lnTo>
                <a:lnTo>
                  <a:pt x="20158" y="30966"/>
                </a:lnTo>
                <a:lnTo>
                  <a:pt x="25690" y="30513"/>
                </a:lnTo>
                <a:lnTo>
                  <a:pt x="31789" y="23324"/>
                </a:lnTo>
                <a:lnTo>
                  <a:pt x="31700" y="21318"/>
                </a:lnTo>
                <a:lnTo>
                  <a:pt x="25257" y="20943"/>
                </a:lnTo>
                <a:lnTo>
                  <a:pt x="24904" y="20899"/>
                </a:lnTo>
                <a:lnTo>
                  <a:pt x="11372" y="20899"/>
                </a:lnTo>
                <a:lnTo>
                  <a:pt x="7795" y="20380"/>
                </a:lnTo>
                <a:lnTo>
                  <a:pt x="5030" y="18177"/>
                </a:lnTo>
                <a:close/>
              </a:path>
              <a:path w="85089" h="31114">
                <a:moveTo>
                  <a:pt x="14491" y="3"/>
                </a:moveTo>
                <a:lnTo>
                  <a:pt x="19813" y="469"/>
                </a:lnTo>
                <a:lnTo>
                  <a:pt x="25725" y="1248"/>
                </a:lnTo>
                <a:lnTo>
                  <a:pt x="29498" y="6192"/>
                </a:lnTo>
                <a:lnTo>
                  <a:pt x="28322" y="14943"/>
                </a:lnTo>
                <a:lnTo>
                  <a:pt x="31559" y="18133"/>
                </a:lnTo>
                <a:lnTo>
                  <a:pt x="31700" y="21318"/>
                </a:lnTo>
                <a:lnTo>
                  <a:pt x="49469" y="22313"/>
                </a:lnTo>
                <a:lnTo>
                  <a:pt x="80962" y="23604"/>
                </a:lnTo>
                <a:lnTo>
                  <a:pt x="84103" y="20679"/>
                </a:lnTo>
                <a:lnTo>
                  <a:pt x="84225" y="20007"/>
                </a:lnTo>
                <a:lnTo>
                  <a:pt x="84467" y="13242"/>
                </a:lnTo>
                <a:lnTo>
                  <a:pt x="82010" y="10199"/>
                </a:lnTo>
                <a:lnTo>
                  <a:pt x="51325" y="4892"/>
                </a:lnTo>
                <a:lnTo>
                  <a:pt x="27371" y="1130"/>
                </a:lnTo>
                <a:lnTo>
                  <a:pt x="14491" y="3"/>
                </a:lnTo>
                <a:close/>
              </a:path>
              <a:path w="85089" h="31114">
                <a:moveTo>
                  <a:pt x="28322" y="14943"/>
                </a:moveTo>
                <a:lnTo>
                  <a:pt x="28053" y="16945"/>
                </a:lnTo>
                <a:lnTo>
                  <a:pt x="23160" y="20679"/>
                </a:lnTo>
                <a:lnTo>
                  <a:pt x="25257" y="20943"/>
                </a:lnTo>
                <a:lnTo>
                  <a:pt x="31700" y="21318"/>
                </a:lnTo>
                <a:lnTo>
                  <a:pt x="31559" y="18133"/>
                </a:lnTo>
                <a:lnTo>
                  <a:pt x="28322" y="14943"/>
                </a:lnTo>
                <a:close/>
              </a:path>
              <a:path w="85089" h="31114">
                <a:moveTo>
                  <a:pt x="9108" y="649"/>
                </a:moveTo>
                <a:lnTo>
                  <a:pt x="7880" y="822"/>
                </a:lnTo>
                <a:lnTo>
                  <a:pt x="1442" y="7213"/>
                </a:lnTo>
                <a:lnTo>
                  <a:pt x="711" y="8327"/>
                </a:lnTo>
                <a:lnTo>
                  <a:pt x="801" y="13242"/>
                </a:lnTo>
                <a:lnTo>
                  <a:pt x="11372" y="20899"/>
                </a:lnTo>
                <a:lnTo>
                  <a:pt x="14508" y="19627"/>
                </a:lnTo>
                <a:lnTo>
                  <a:pt x="14796" y="19627"/>
                </a:lnTo>
                <a:lnTo>
                  <a:pt x="12576" y="19348"/>
                </a:lnTo>
                <a:lnTo>
                  <a:pt x="8796" y="14665"/>
                </a:lnTo>
                <a:lnTo>
                  <a:pt x="9728" y="4001"/>
                </a:lnTo>
                <a:lnTo>
                  <a:pt x="13701" y="666"/>
                </a:lnTo>
                <a:lnTo>
                  <a:pt x="9108" y="649"/>
                </a:lnTo>
                <a:close/>
              </a:path>
              <a:path w="85089" h="31114">
                <a:moveTo>
                  <a:pt x="14508" y="19627"/>
                </a:moveTo>
                <a:lnTo>
                  <a:pt x="11372" y="20899"/>
                </a:lnTo>
                <a:lnTo>
                  <a:pt x="24904" y="20899"/>
                </a:lnTo>
                <a:lnTo>
                  <a:pt x="23470" y="20718"/>
                </a:lnTo>
                <a:lnTo>
                  <a:pt x="23108" y="20718"/>
                </a:lnTo>
                <a:lnTo>
                  <a:pt x="15401" y="19703"/>
                </a:lnTo>
                <a:lnTo>
                  <a:pt x="14508" y="19627"/>
                </a:lnTo>
                <a:close/>
              </a:path>
              <a:path w="85089" h="31114">
                <a:moveTo>
                  <a:pt x="16636" y="19859"/>
                </a:moveTo>
                <a:lnTo>
                  <a:pt x="23108" y="20718"/>
                </a:lnTo>
                <a:lnTo>
                  <a:pt x="16636" y="19859"/>
                </a:lnTo>
                <a:close/>
              </a:path>
              <a:path w="85089" h="31114">
                <a:moveTo>
                  <a:pt x="23160" y="20679"/>
                </a:moveTo>
                <a:lnTo>
                  <a:pt x="23470" y="20718"/>
                </a:lnTo>
                <a:lnTo>
                  <a:pt x="23160" y="20679"/>
                </a:lnTo>
                <a:close/>
              </a:path>
              <a:path w="85089" h="31114">
                <a:moveTo>
                  <a:pt x="13701" y="666"/>
                </a:moveTo>
                <a:lnTo>
                  <a:pt x="9728" y="4001"/>
                </a:lnTo>
                <a:lnTo>
                  <a:pt x="8796" y="14665"/>
                </a:lnTo>
                <a:lnTo>
                  <a:pt x="12576" y="19348"/>
                </a:lnTo>
                <a:lnTo>
                  <a:pt x="23160" y="20679"/>
                </a:lnTo>
                <a:lnTo>
                  <a:pt x="28053" y="16945"/>
                </a:lnTo>
                <a:lnTo>
                  <a:pt x="28322" y="14943"/>
                </a:lnTo>
                <a:lnTo>
                  <a:pt x="21164" y="7891"/>
                </a:lnTo>
                <a:lnTo>
                  <a:pt x="13992" y="668"/>
                </a:lnTo>
                <a:lnTo>
                  <a:pt x="13701" y="666"/>
                </a:lnTo>
                <a:close/>
              </a:path>
              <a:path w="85089" h="31114">
                <a:moveTo>
                  <a:pt x="14796" y="19627"/>
                </a:moveTo>
                <a:lnTo>
                  <a:pt x="14508" y="19627"/>
                </a:lnTo>
                <a:lnTo>
                  <a:pt x="15401" y="19703"/>
                </a:lnTo>
                <a:lnTo>
                  <a:pt x="14796" y="19627"/>
                </a:lnTo>
                <a:close/>
              </a:path>
              <a:path w="85089" h="31114">
                <a:moveTo>
                  <a:pt x="998" y="14181"/>
                </a:moveTo>
                <a:lnTo>
                  <a:pt x="1195" y="15123"/>
                </a:lnTo>
                <a:lnTo>
                  <a:pt x="5030" y="18177"/>
                </a:lnTo>
                <a:lnTo>
                  <a:pt x="4546" y="17755"/>
                </a:lnTo>
                <a:lnTo>
                  <a:pt x="998" y="14181"/>
                </a:lnTo>
                <a:close/>
              </a:path>
              <a:path w="85089" h="31114">
                <a:moveTo>
                  <a:pt x="14430" y="55"/>
                </a:moveTo>
                <a:lnTo>
                  <a:pt x="13701" y="666"/>
                </a:lnTo>
                <a:lnTo>
                  <a:pt x="13992" y="668"/>
                </a:lnTo>
                <a:lnTo>
                  <a:pt x="21255" y="7981"/>
                </a:lnTo>
                <a:lnTo>
                  <a:pt x="28322" y="14943"/>
                </a:lnTo>
                <a:lnTo>
                  <a:pt x="29498" y="6192"/>
                </a:lnTo>
                <a:lnTo>
                  <a:pt x="25725" y="1248"/>
                </a:lnTo>
                <a:lnTo>
                  <a:pt x="19813" y="469"/>
                </a:lnTo>
                <a:lnTo>
                  <a:pt x="14430" y="55"/>
                </a:lnTo>
                <a:close/>
              </a:path>
              <a:path w="85089" h="31114">
                <a:moveTo>
                  <a:pt x="695" y="12732"/>
                </a:moveTo>
                <a:lnTo>
                  <a:pt x="690" y="13872"/>
                </a:lnTo>
                <a:lnTo>
                  <a:pt x="998" y="14181"/>
                </a:lnTo>
                <a:lnTo>
                  <a:pt x="695" y="12732"/>
                </a:lnTo>
                <a:close/>
              </a:path>
              <a:path w="85089" h="31114">
                <a:moveTo>
                  <a:pt x="711" y="8327"/>
                </a:moveTo>
                <a:lnTo>
                  <a:pt x="0" y="9409"/>
                </a:lnTo>
                <a:lnTo>
                  <a:pt x="695" y="12732"/>
                </a:lnTo>
                <a:lnTo>
                  <a:pt x="711" y="8327"/>
                </a:lnTo>
                <a:close/>
              </a:path>
              <a:path w="85089" h="31114">
                <a:moveTo>
                  <a:pt x="1442" y="7213"/>
                </a:moveTo>
                <a:lnTo>
                  <a:pt x="759" y="7891"/>
                </a:lnTo>
                <a:lnTo>
                  <a:pt x="711" y="8327"/>
                </a:lnTo>
                <a:lnTo>
                  <a:pt x="1442" y="7213"/>
                </a:lnTo>
                <a:close/>
              </a:path>
              <a:path w="85089" h="31114">
                <a:moveTo>
                  <a:pt x="7880" y="822"/>
                </a:moveTo>
                <a:lnTo>
                  <a:pt x="7570" y="866"/>
                </a:lnTo>
                <a:lnTo>
                  <a:pt x="4634" y="2357"/>
                </a:lnTo>
                <a:lnTo>
                  <a:pt x="1442" y="7213"/>
                </a:lnTo>
                <a:lnTo>
                  <a:pt x="7880" y="822"/>
                </a:lnTo>
                <a:close/>
              </a:path>
              <a:path w="85089" h="31114">
                <a:moveTo>
                  <a:pt x="8059" y="645"/>
                </a:moveTo>
                <a:lnTo>
                  <a:pt x="7880" y="822"/>
                </a:lnTo>
                <a:lnTo>
                  <a:pt x="9108" y="649"/>
                </a:lnTo>
                <a:lnTo>
                  <a:pt x="8059" y="645"/>
                </a:lnTo>
                <a:close/>
              </a:path>
              <a:path w="85089" h="31114">
                <a:moveTo>
                  <a:pt x="13709" y="0"/>
                </a:moveTo>
                <a:lnTo>
                  <a:pt x="9108" y="649"/>
                </a:lnTo>
                <a:lnTo>
                  <a:pt x="13701" y="666"/>
                </a:lnTo>
                <a:lnTo>
                  <a:pt x="14430" y="55"/>
                </a:lnTo>
                <a:lnTo>
                  <a:pt x="13709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6443" y="4962445"/>
            <a:ext cx="106045" cy="34290"/>
          </a:xfrm>
          <a:custGeom>
            <a:avLst/>
            <a:gdLst/>
            <a:ahLst/>
            <a:cxnLst/>
            <a:rect l="l" t="t" r="r" b="b"/>
            <a:pathLst>
              <a:path w="106045" h="34289">
                <a:moveTo>
                  <a:pt x="6042" y="22432"/>
                </a:moveTo>
                <a:lnTo>
                  <a:pt x="10379" y="25347"/>
                </a:lnTo>
                <a:lnTo>
                  <a:pt x="23091" y="34107"/>
                </a:lnTo>
                <a:lnTo>
                  <a:pt x="28561" y="33093"/>
                </a:lnTo>
                <a:lnTo>
                  <a:pt x="33882" y="25347"/>
                </a:lnTo>
                <a:lnTo>
                  <a:pt x="33800" y="24495"/>
                </a:lnTo>
                <a:lnTo>
                  <a:pt x="9240" y="24490"/>
                </a:lnTo>
                <a:lnTo>
                  <a:pt x="6042" y="22432"/>
                </a:lnTo>
                <a:close/>
              </a:path>
              <a:path w="106045" h="34289">
                <a:moveTo>
                  <a:pt x="13141" y="4043"/>
                </a:moveTo>
                <a:lnTo>
                  <a:pt x="8848" y="4480"/>
                </a:lnTo>
                <a:lnTo>
                  <a:pt x="7838" y="4751"/>
                </a:lnTo>
                <a:lnTo>
                  <a:pt x="6669" y="5327"/>
                </a:lnTo>
                <a:lnTo>
                  <a:pt x="669" y="12687"/>
                </a:lnTo>
                <a:lnTo>
                  <a:pt x="1272" y="18604"/>
                </a:lnTo>
                <a:lnTo>
                  <a:pt x="5851" y="22305"/>
                </a:lnTo>
                <a:lnTo>
                  <a:pt x="9248" y="24495"/>
                </a:lnTo>
                <a:lnTo>
                  <a:pt x="13232" y="24490"/>
                </a:lnTo>
                <a:lnTo>
                  <a:pt x="16330" y="22486"/>
                </a:lnTo>
                <a:lnTo>
                  <a:pt x="16981" y="22415"/>
                </a:lnTo>
                <a:lnTo>
                  <a:pt x="16112" y="22415"/>
                </a:lnTo>
                <a:lnTo>
                  <a:pt x="11546" y="18455"/>
                </a:lnTo>
                <a:lnTo>
                  <a:pt x="10673" y="7825"/>
                </a:lnTo>
                <a:lnTo>
                  <a:pt x="13579" y="4400"/>
                </a:lnTo>
                <a:lnTo>
                  <a:pt x="13141" y="4043"/>
                </a:lnTo>
                <a:close/>
              </a:path>
              <a:path w="106045" h="34289">
                <a:moveTo>
                  <a:pt x="33302" y="21147"/>
                </a:moveTo>
                <a:lnTo>
                  <a:pt x="28437" y="21592"/>
                </a:lnTo>
                <a:lnTo>
                  <a:pt x="26800" y="21710"/>
                </a:lnTo>
                <a:lnTo>
                  <a:pt x="17993" y="22305"/>
                </a:lnTo>
                <a:lnTo>
                  <a:pt x="16311" y="22499"/>
                </a:lnTo>
                <a:lnTo>
                  <a:pt x="13232" y="24490"/>
                </a:lnTo>
                <a:lnTo>
                  <a:pt x="9248" y="24495"/>
                </a:lnTo>
                <a:lnTo>
                  <a:pt x="33800" y="24495"/>
                </a:lnTo>
                <a:lnTo>
                  <a:pt x="33302" y="21147"/>
                </a:lnTo>
                <a:close/>
              </a:path>
              <a:path w="106045" h="34289">
                <a:moveTo>
                  <a:pt x="6669" y="5327"/>
                </a:moveTo>
                <a:lnTo>
                  <a:pt x="5599" y="5854"/>
                </a:lnTo>
                <a:lnTo>
                  <a:pt x="0" y="12263"/>
                </a:lnTo>
                <a:lnTo>
                  <a:pt x="1160" y="19292"/>
                </a:lnTo>
                <a:lnTo>
                  <a:pt x="6042" y="22432"/>
                </a:lnTo>
                <a:lnTo>
                  <a:pt x="5748" y="22235"/>
                </a:lnTo>
                <a:lnTo>
                  <a:pt x="1272" y="18604"/>
                </a:lnTo>
                <a:lnTo>
                  <a:pt x="669" y="12687"/>
                </a:lnTo>
                <a:lnTo>
                  <a:pt x="6669" y="5327"/>
                </a:lnTo>
                <a:close/>
              </a:path>
              <a:path w="106045" h="34289">
                <a:moveTo>
                  <a:pt x="13579" y="4400"/>
                </a:moveTo>
                <a:lnTo>
                  <a:pt x="10673" y="7825"/>
                </a:lnTo>
                <a:lnTo>
                  <a:pt x="11546" y="18455"/>
                </a:lnTo>
                <a:lnTo>
                  <a:pt x="16112" y="22415"/>
                </a:lnTo>
                <a:lnTo>
                  <a:pt x="21393" y="22100"/>
                </a:lnTo>
                <a:lnTo>
                  <a:pt x="26800" y="21710"/>
                </a:lnTo>
                <a:lnTo>
                  <a:pt x="30275" y="17830"/>
                </a:lnTo>
                <a:lnTo>
                  <a:pt x="21263" y="10664"/>
                </a:lnTo>
                <a:lnTo>
                  <a:pt x="13579" y="4400"/>
                </a:lnTo>
                <a:close/>
              </a:path>
              <a:path w="106045" h="34289">
                <a:moveTo>
                  <a:pt x="26800" y="21710"/>
                </a:moveTo>
                <a:lnTo>
                  <a:pt x="21393" y="22100"/>
                </a:lnTo>
                <a:lnTo>
                  <a:pt x="16112" y="22415"/>
                </a:lnTo>
                <a:lnTo>
                  <a:pt x="16981" y="22415"/>
                </a:lnTo>
                <a:lnTo>
                  <a:pt x="17993" y="22305"/>
                </a:lnTo>
                <a:lnTo>
                  <a:pt x="26713" y="21808"/>
                </a:lnTo>
                <a:close/>
              </a:path>
              <a:path w="106045" h="34289">
                <a:moveTo>
                  <a:pt x="30275" y="17830"/>
                </a:moveTo>
                <a:lnTo>
                  <a:pt x="26800" y="21710"/>
                </a:lnTo>
                <a:lnTo>
                  <a:pt x="28437" y="21592"/>
                </a:lnTo>
                <a:lnTo>
                  <a:pt x="33302" y="21147"/>
                </a:lnTo>
                <a:lnTo>
                  <a:pt x="33150" y="20125"/>
                </a:lnTo>
                <a:lnTo>
                  <a:pt x="30275" y="17830"/>
                </a:lnTo>
                <a:close/>
              </a:path>
              <a:path w="106045" h="34289">
                <a:moveTo>
                  <a:pt x="104825" y="2373"/>
                </a:moveTo>
                <a:lnTo>
                  <a:pt x="25646" y="2373"/>
                </a:lnTo>
                <a:lnTo>
                  <a:pt x="30234" y="6484"/>
                </a:lnTo>
                <a:lnTo>
                  <a:pt x="30824" y="17218"/>
                </a:lnTo>
                <a:lnTo>
                  <a:pt x="30275" y="17830"/>
                </a:lnTo>
                <a:lnTo>
                  <a:pt x="33150" y="20125"/>
                </a:lnTo>
                <a:lnTo>
                  <a:pt x="33302" y="21147"/>
                </a:lnTo>
                <a:lnTo>
                  <a:pt x="35474" y="20948"/>
                </a:lnTo>
                <a:lnTo>
                  <a:pt x="103289" y="13144"/>
                </a:lnTo>
                <a:lnTo>
                  <a:pt x="105937" y="9757"/>
                </a:lnTo>
                <a:lnTo>
                  <a:pt x="105059" y="2576"/>
                </a:lnTo>
                <a:lnTo>
                  <a:pt x="104825" y="2373"/>
                </a:lnTo>
                <a:close/>
              </a:path>
              <a:path w="106045" h="34289">
                <a:moveTo>
                  <a:pt x="25646" y="2373"/>
                </a:moveTo>
                <a:lnTo>
                  <a:pt x="19969" y="2689"/>
                </a:lnTo>
                <a:lnTo>
                  <a:pt x="14634" y="3156"/>
                </a:lnTo>
                <a:lnTo>
                  <a:pt x="13579" y="4400"/>
                </a:lnTo>
                <a:lnTo>
                  <a:pt x="21263" y="10664"/>
                </a:lnTo>
                <a:lnTo>
                  <a:pt x="30275" y="17830"/>
                </a:lnTo>
                <a:lnTo>
                  <a:pt x="30824" y="17218"/>
                </a:lnTo>
                <a:lnTo>
                  <a:pt x="30234" y="6484"/>
                </a:lnTo>
                <a:lnTo>
                  <a:pt x="25646" y="2373"/>
                </a:lnTo>
                <a:close/>
              </a:path>
              <a:path w="106045" h="34289">
                <a:moveTo>
                  <a:pt x="8848" y="4480"/>
                </a:moveTo>
                <a:lnTo>
                  <a:pt x="7225" y="4645"/>
                </a:lnTo>
                <a:lnTo>
                  <a:pt x="6669" y="5327"/>
                </a:lnTo>
                <a:lnTo>
                  <a:pt x="7838" y="4751"/>
                </a:lnTo>
                <a:lnTo>
                  <a:pt x="8848" y="4480"/>
                </a:lnTo>
                <a:close/>
              </a:path>
              <a:path w="106045" h="34289">
                <a:moveTo>
                  <a:pt x="14634" y="3156"/>
                </a:moveTo>
                <a:lnTo>
                  <a:pt x="13379" y="3266"/>
                </a:lnTo>
                <a:lnTo>
                  <a:pt x="8848" y="4480"/>
                </a:lnTo>
                <a:lnTo>
                  <a:pt x="13141" y="4043"/>
                </a:lnTo>
                <a:lnTo>
                  <a:pt x="13881" y="4043"/>
                </a:lnTo>
                <a:lnTo>
                  <a:pt x="14634" y="3156"/>
                </a:lnTo>
                <a:close/>
              </a:path>
              <a:path w="106045" h="34289">
                <a:moveTo>
                  <a:pt x="13881" y="4043"/>
                </a:moveTo>
                <a:lnTo>
                  <a:pt x="13141" y="4043"/>
                </a:lnTo>
                <a:lnTo>
                  <a:pt x="13579" y="4400"/>
                </a:lnTo>
                <a:lnTo>
                  <a:pt x="13881" y="4043"/>
                </a:lnTo>
                <a:close/>
              </a:path>
              <a:path w="106045" h="34289">
                <a:moveTo>
                  <a:pt x="102088" y="0"/>
                </a:moveTo>
                <a:lnTo>
                  <a:pt x="34119" y="1838"/>
                </a:lnTo>
                <a:lnTo>
                  <a:pt x="14634" y="3156"/>
                </a:lnTo>
                <a:lnTo>
                  <a:pt x="20037" y="2686"/>
                </a:lnTo>
                <a:lnTo>
                  <a:pt x="25646" y="2373"/>
                </a:lnTo>
                <a:lnTo>
                  <a:pt x="104825" y="2373"/>
                </a:lnTo>
                <a:lnTo>
                  <a:pt x="102088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49663" y="4862574"/>
            <a:ext cx="81588" cy="18942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97268" y="4847939"/>
            <a:ext cx="175336" cy="21716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02954" y="4858707"/>
            <a:ext cx="299873" cy="22022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78308" y="5346210"/>
            <a:ext cx="759158" cy="24248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54313" y="5324621"/>
            <a:ext cx="660524" cy="25458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83894" y="5310746"/>
            <a:ext cx="73676" cy="22776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8875" y="2150666"/>
            <a:ext cx="754800" cy="187960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787587" y="4004049"/>
            <a:ext cx="316865" cy="273685"/>
          </a:xfrm>
          <a:custGeom>
            <a:avLst/>
            <a:gdLst/>
            <a:ahLst/>
            <a:cxnLst/>
            <a:rect l="l" t="t" r="r" b="b"/>
            <a:pathLst>
              <a:path w="316865" h="273685">
                <a:moveTo>
                  <a:pt x="112662" y="272515"/>
                </a:moveTo>
                <a:lnTo>
                  <a:pt x="114060" y="273196"/>
                </a:lnTo>
                <a:lnTo>
                  <a:pt x="115948" y="272544"/>
                </a:lnTo>
                <a:lnTo>
                  <a:pt x="112662" y="272515"/>
                </a:lnTo>
                <a:close/>
              </a:path>
              <a:path w="316865" h="273685">
                <a:moveTo>
                  <a:pt x="127829" y="268394"/>
                </a:moveTo>
                <a:lnTo>
                  <a:pt x="122362" y="268522"/>
                </a:lnTo>
                <a:lnTo>
                  <a:pt x="121303" y="270696"/>
                </a:lnTo>
                <a:lnTo>
                  <a:pt x="115948" y="272544"/>
                </a:lnTo>
                <a:lnTo>
                  <a:pt x="117988" y="272562"/>
                </a:lnTo>
                <a:lnTo>
                  <a:pt x="126710" y="269250"/>
                </a:lnTo>
                <a:lnTo>
                  <a:pt x="127829" y="268394"/>
                </a:lnTo>
                <a:close/>
              </a:path>
              <a:path w="316865" h="273685">
                <a:moveTo>
                  <a:pt x="110476" y="255037"/>
                </a:moveTo>
                <a:lnTo>
                  <a:pt x="104102" y="262178"/>
                </a:lnTo>
                <a:lnTo>
                  <a:pt x="101068" y="262351"/>
                </a:lnTo>
                <a:lnTo>
                  <a:pt x="101037" y="263654"/>
                </a:lnTo>
                <a:lnTo>
                  <a:pt x="103674" y="268138"/>
                </a:lnTo>
                <a:lnTo>
                  <a:pt x="112662" y="272515"/>
                </a:lnTo>
                <a:lnTo>
                  <a:pt x="115948" y="272544"/>
                </a:lnTo>
                <a:lnTo>
                  <a:pt x="121303" y="270696"/>
                </a:lnTo>
                <a:lnTo>
                  <a:pt x="122344" y="268559"/>
                </a:lnTo>
                <a:lnTo>
                  <a:pt x="120770" y="268559"/>
                </a:lnTo>
                <a:lnTo>
                  <a:pt x="110685" y="259400"/>
                </a:lnTo>
                <a:lnTo>
                  <a:pt x="110476" y="255037"/>
                </a:lnTo>
                <a:close/>
              </a:path>
              <a:path w="316865" h="273685">
                <a:moveTo>
                  <a:pt x="101068" y="262351"/>
                </a:moveTo>
                <a:lnTo>
                  <a:pt x="96735" y="262597"/>
                </a:lnTo>
                <a:lnTo>
                  <a:pt x="102060" y="267354"/>
                </a:lnTo>
                <a:lnTo>
                  <a:pt x="108549" y="270512"/>
                </a:lnTo>
                <a:lnTo>
                  <a:pt x="103674" y="268138"/>
                </a:lnTo>
                <a:lnTo>
                  <a:pt x="101037" y="263654"/>
                </a:lnTo>
                <a:lnTo>
                  <a:pt x="101068" y="262351"/>
                </a:lnTo>
                <a:close/>
              </a:path>
              <a:path w="316865" h="273685">
                <a:moveTo>
                  <a:pt x="114830" y="246479"/>
                </a:moveTo>
                <a:lnTo>
                  <a:pt x="112473" y="249074"/>
                </a:lnTo>
                <a:lnTo>
                  <a:pt x="112672" y="252576"/>
                </a:lnTo>
                <a:lnTo>
                  <a:pt x="110476" y="255037"/>
                </a:lnTo>
                <a:lnTo>
                  <a:pt x="110685" y="259400"/>
                </a:lnTo>
                <a:lnTo>
                  <a:pt x="120770" y="268559"/>
                </a:lnTo>
                <a:lnTo>
                  <a:pt x="122362" y="268522"/>
                </a:lnTo>
                <a:lnTo>
                  <a:pt x="127116" y="258758"/>
                </a:lnTo>
                <a:lnTo>
                  <a:pt x="127023" y="258296"/>
                </a:lnTo>
                <a:lnTo>
                  <a:pt x="124656" y="251435"/>
                </a:lnTo>
                <a:lnTo>
                  <a:pt x="118322" y="248351"/>
                </a:lnTo>
                <a:lnTo>
                  <a:pt x="116455" y="247623"/>
                </a:lnTo>
                <a:lnTo>
                  <a:pt x="114830" y="246479"/>
                </a:lnTo>
                <a:close/>
              </a:path>
              <a:path w="316865" h="273685">
                <a:moveTo>
                  <a:pt x="122362" y="268522"/>
                </a:moveTo>
                <a:lnTo>
                  <a:pt x="120770" y="268559"/>
                </a:lnTo>
                <a:lnTo>
                  <a:pt x="122344" y="268559"/>
                </a:lnTo>
                <a:close/>
              </a:path>
              <a:path w="316865" h="273685">
                <a:moveTo>
                  <a:pt x="120297" y="240990"/>
                </a:moveTo>
                <a:lnTo>
                  <a:pt x="114830" y="246479"/>
                </a:lnTo>
                <a:lnTo>
                  <a:pt x="116455" y="247623"/>
                </a:lnTo>
                <a:lnTo>
                  <a:pt x="118322" y="248351"/>
                </a:lnTo>
                <a:lnTo>
                  <a:pt x="124656" y="251435"/>
                </a:lnTo>
                <a:lnTo>
                  <a:pt x="127023" y="258296"/>
                </a:lnTo>
                <a:lnTo>
                  <a:pt x="127116" y="258758"/>
                </a:lnTo>
                <a:lnTo>
                  <a:pt x="122362" y="268522"/>
                </a:lnTo>
                <a:lnTo>
                  <a:pt x="127846" y="268381"/>
                </a:lnTo>
                <a:lnTo>
                  <a:pt x="130143" y="266625"/>
                </a:lnTo>
                <a:lnTo>
                  <a:pt x="135900" y="260880"/>
                </a:lnTo>
                <a:lnTo>
                  <a:pt x="138028" y="257829"/>
                </a:lnTo>
                <a:lnTo>
                  <a:pt x="138035" y="250812"/>
                </a:lnTo>
                <a:lnTo>
                  <a:pt x="128243" y="240999"/>
                </a:lnTo>
                <a:lnTo>
                  <a:pt x="120297" y="240990"/>
                </a:lnTo>
                <a:close/>
              </a:path>
              <a:path w="316865" h="273685">
                <a:moveTo>
                  <a:pt x="130142" y="266625"/>
                </a:moveTo>
                <a:lnTo>
                  <a:pt x="127829" y="268394"/>
                </a:lnTo>
                <a:lnTo>
                  <a:pt x="128383" y="268381"/>
                </a:lnTo>
                <a:lnTo>
                  <a:pt x="130142" y="266625"/>
                </a:lnTo>
                <a:close/>
              </a:path>
              <a:path w="316865" h="273685">
                <a:moveTo>
                  <a:pt x="138028" y="257829"/>
                </a:moveTo>
                <a:lnTo>
                  <a:pt x="135900" y="260880"/>
                </a:lnTo>
                <a:lnTo>
                  <a:pt x="130142" y="266625"/>
                </a:lnTo>
                <a:lnTo>
                  <a:pt x="138027" y="258758"/>
                </a:lnTo>
                <a:lnTo>
                  <a:pt x="138028" y="257829"/>
                </a:lnTo>
                <a:close/>
              </a:path>
              <a:path w="316865" h="273685">
                <a:moveTo>
                  <a:pt x="91934" y="258311"/>
                </a:moveTo>
                <a:lnTo>
                  <a:pt x="96733" y="262597"/>
                </a:lnTo>
                <a:lnTo>
                  <a:pt x="91934" y="258311"/>
                </a:lnTo>
                <a:close/>
              </a:path>
              <a:path w="316865" h="273685">
                <a:moveTo>
                  <a:pt x="102161" y="236536"/>
                </a:moveTo>
                <a:lnTo>
                  <a:pt x="94815" y="237232"/>
                </a:lnTo>
                <a:lnTo>
                  <a:pt x="86882" y="246823"/>
                </a:lnTo>
                <a:lnTo>
                  <a:pt x="86786" y="247880"/>
                </a:lnTo>
                <a:lnTo>
                  <a:pt x="87252" y="254038"/>
                </a:lnTo>
                <a:lnTo>
                  <a:pt x="92434" y="258758"/>
                </a:lnTo>
                <a:lnTo>
                  <a:pt x="96735" y="262597"/>
                </a:lnTo>
                <a:lnTo>
                  <a:pt x="101068" y="262351"/>
                </a:lnTo>
                <a:lnTo>
                  <a:pt x="101627" y="252059"/>
                </a:lnTo>
                <a:lnTo>
                  <a:pt x="107331" y="246943"/>
                </a:lnTo>
                <a:lnTo>
                  <a:pt x="112352" y="246943"/>
                </a:lnTo>
                <a:lnTo>
                  <a:pt x="112254" y="245210"/>
                </a:lnTo>
                <a:lnTo>
                  <a:pt x="107120" y="240637"/>
                </a:lnTo>
                <a:lnTo>
                  <a:pt x="102161" y="236536"/>
                </a:lnTo>
                <a:close/>
              </a:path>
              <a:path w="316865" h="273685">
                <a:moveTo>
                  <a:pt x="107331" y="246943"/>
                </a:moveTo>
                <a:lnTo>
                  <a:pt x="101627" y="252059"/>
                </a:lnTo>
                <a:lnTo>
                  <a:pt x="101068" y="262351"/>
                </a:lnTo>
                <a:lnTo>
                  <a:pt x="104102" y="262178"/>
                </a:lnTo>
                <a:lnTo>
                  <a:pt x="110476" y="255037"/>
                </a:lnTo>
                <a:lnTo>
                  <a:pt x="110358" y="252576"/>
                </a:lnTo>
                <a:lnTo>
                  <a:pt x="110328" y="251435"/>
                </a:lnTo>
                <a:lnTo>
                  <a:pt x="112473" y="249074"/>
                </a:lnTo>
                <a:lnTo>
                  <a:pt x="112368" y="247217"/>
                </a:lnTo>
                <a:lnTo>
                  <a:pt x="107331" y="246943"/>
                </a:lnTo>
                <a:close/>
              </a:path>
              <a:path w="316865" h="273685">
                <a:moveTo>
                  <a:pt x="87252" y="254038"/>
                </a:moveTo>
                <a:lnTo>
                  <a:pt x="91917" y="258296"/>
                </a:lnTo>
                <a:lnTo>
                  <a:pt x="87252" y="254038"/>
                </a:lnTo>
                <a:close/>
              </a:path>
              <a:path w="316865" h="273685">
                <a:moveTo>
                  <a:pt x="149989" y="240990"/>
                </a:moveTo>
                <a:lnTo>
                  <a:pt x="120297" y="240990"/>
                </a:lnTo>
                <a:lnTo>
                  <a:pt x="128243" y="240999"/>
                </a:lnTo>
                <a:lnTo>
                  <a:pt x="138035" y="250812"/>
                </a:lnTo>
                <a:lnTo>
                  <a:pt x="138028" y="257829"/>
                </a:lnTo>
                <a:lnTo>
                  <a:pt x="144168" y="249408"/>
                </a:lnTo>
                <a:lnTo>
                  <a:pt x="149989" y="240990"/>
                </a:lnTo>
                <a:close/>
              </a:path>
              <a:path w="316865" h="273685">
                <a:moveTo>
                  <a:pt x="112473" y="249074"/>
                </a:moveTo>
                <a:lnTo>
                  <a:pt x="110328" y="251435"/>
                </a:lnTo>
                <a:lnTo>
                  <a:pt x="110358" y="252576"/>
                </a:lnTo>
                <a:lnTo>
                  <a:pt x="110476" y="255037"/>
                </a:lnTo>
                <a:lnTo>
                  <a:pt x="112672" y="252576"/>
                </a:lnTo>
                <a:lnTo>
                  <a:pt x="112473" y="249074"/>
                </a:lnTo>
                <a:close/>
              </a:path>
              <a:path w="316865" h="273685">
                <a:moveTo>
                  <a:pt x="85504" y="221106"/>
                </a:moveTo>
                <a:lnTo>
                  <a:pt x="90085" y="225708"/>
                </a:lnTo>
                <a:lnTo>
                  <a:pt x="90059" y="232807"/>
                </a:lnTo>
                <a:lnTo>
                  <a:pt x="81288" y="241527"/>
                </a:lnTo>
                <a:lnTo>
                  <a:pt x="74247" y="241527"/>
                </a:lnTo>
                <a:lnTo>
                  <a:pt x="80725" y="247880"/>
                </a:lnTo>
                <a:lnTo>
                  <a:pt x="86279" y="253150"/>
                </a:lnTo>
                <a:lnTo>
                  <a:pt x="87252" y="254038"/>
                </a:lnTo>
                <a:lnTo>
                  <a:pt x="86786" y="247880"/>
                </a:lnTo>
                <a:lnTo>
                  <a:pt x="86882" y="246823"/>
                </a:lnTo>
                <a:lnTo>
                  <a:pt x="91263" y="241527"/>
                </a:lnTo>
                <a:lnTo>
                  <a:pt x="81288" y="241527"/>
                </a:lnTo>
                <a:lnTo>
                  <a:pt x="91279" y="241507"/>
                </a:lnTo>
                <a:lnTo>
                  <a:pt x="94815" y="237232"/>
                </a:lnTo>
                <a:lnTo>
                  <a:pt x="102161" y="236536"/>
                </a:lnTo>
                <a:lnTo>
                  <a:pt x="102297" y="236536"/>
                </a:lnTo>
                <a:lnTo>
                  <a:pt x="101577" y="235923"/>
                </a:lnTo>
                <a:lnTo>
                  <a:pt x="96146" y="231077"/>
                </a:lnTo>
                <a:lnTo>
                  <a:pt x="90803" y="226133"/>
                </a:lnTo>
                <a:lnTo>
                  <a:pt x="85504" y="221106"/>
                </a:lnTo>
                <a:close/>
              </a:path>
              <a:path w="316865" h="273685">
                <a:moveTo>
                  <a:pt x="112368" y="247217"/>
                </a:moveTo>
                <a:lnTo>
                  <a:pt x="112473" y="249074"/>
                </a:lnTo>
                <a:lnTo>
                  <a:pt x="114067" y="247319"/>
                </a:lnTo>
                <a:lnTo>
                  <a:pt x="112368" y="247217"/>
                </a:lnTo>
                <a:close/>
              </a:path>
              <a:path w="316865" h="273685">
                <a:moveTo>
                  <a:pt x="107120" y="240637"/>
                </a:moveTo>
                <a:lnTo>
                  <a:pt x="112254" y="245210"/>
                </a:lnTo>
                <a:lnTo>
                  <a:pt x="112368" y="247217"/>
                </a:lnTo>
                <a:lnTo>
                  <a:pt x="114005" y="247305"/>
                </a:lnTo>
                <a:lnTo>
                  <a:pt x="114828" y="246477"/>
                </a:lnTo>
                <a:lnTo>
                  <a:pt x="111797" y="244428"/>
                </a:lnTo>
                <a:lnTo>
                  <a:pt x="109322" y="242459"/>
                </a:lnTo>
                <a:lnTo>
                  <a:pt x="107120" y="240637"/>
                </a:lnTo>
                <a:close/>
              </a:path>
              <a:path w="316865" h="273685">
                <a:moveTo>
                  <a:pt x="114828" y="246477"/>
                </a:moveTo>
                <a:lnTo>
                  <a:pt x="114004" y="247319"/>
                </a:lnTo>
                <a:lnTo>
                  <a:pt x="114830" y="246479"/>
                </a:lnTo>
                <a:close/>
              </a:path>
              <a:path w="316865" h="273685">
                <a:moveTo>
                  <a:pt x="112352" y="246943"/>
                </a:moveTo>
                <a:lnTo>
                  <a:pt x="107331" y="246943"/>
                </a:lnTo>
                <a:lnTo>
                  <a:pt x="112368" y="247217"/>
                </a:lnTo>
                <a:lnTo>
                  <a:pt x="112352" y="246943"/>
                </a:lnTo>
                <a:close/>
              </a:path>
              <a:path w="316865" h="273685">
                <a:moveTo>
                  <a:pt x="166919" y="169796"/>
                </a:moveTo>
                <a:lnTo>
                  <a:pt x="139487" y="211124"/>
                </a:lnTo>
                <a:lnTo>
                  <a:pt x="117886" y="242552"/>
                </a:lnTo>
                <a:lnTo>
                  <a:pt x="116588" y="244544"/>
                </a:lnTo>
                <a:lnTo>
                  <a:pt x="114960" y="246336"/>
                </a:lnTo>
                <a:lnTo>
                  <a:pt x="120297" y="240990"/>
                </a:lnTo>
                <a:lnTo>
                  <a:pt x="149989" y="240990"/>
                </a:lnTo>
                <a:lnTo>
                  <a:pt x="160608" y="225450"/>
                </a:lnTo>
                <a:lnTo>
                  <a:pt x="169893" y="211636"/>
                </a:lnTo>
                <a:lnTo>
                  <a:pt x="179116" y="197766"/>
                </a:lnTo>
                <a:lnTo>
                  <a:pt x="183311" y="191418"/>
                </a:lnTo>
                <a:lnTo>
                  <a:pt x="176459" y="191418"/>
                </a:lnTo>
                <a:lnTo>
                  <a:pt x="164657" y="183636"/>
                </a:lnTo>
                <a:lnTo>
                  <a:pt x="163027" y="175698"/>
                </a:lnTo>
                <a:lnTo>
                  <a:pt x="166919" y="169796"/>
                </a:lnTo>
                <a:close/>
              </a:path>
              <a:path w="316865" h="273685">
                <a:moveTo>
                  <a:pt x="81053" y="216846"/>
                </a:moveTo>
                <a:lnTo>
                  <a:pt x="73960" y="217002"/>
                </a:lnTo>
                <a:lnTo>
                  <a:pt x="65629" y="225708"/>
                </a:lnTo>
                <a:lnTo>
                  <a:pt x="65529" y="231077"/>
                </a:lnTo>
                <a:lnTo>
                  <a:pt x="65629" y="232807"/>
                </a:lnTo>
                <a:lnTo>
                  <a:pt x="69945" y="237232"/>
                </a:lnTo>
                <a:lnTo>
                  <a:pt x="74227" y="241507"/>
                </a:lnTo>
                <a:lnTo>
                  <a:pt x="81288" y="241527"/>
                </a:lnTo>
                <a:lnTo>
                  <a:pt x="90059" y="232807"/>
                </a:lnTo>
                <a:lnTo>
                  <a:pt x="90085" y="225708"/>
                </a:lnTo>
                <a:lnTo>
                  <a:pt x="85504" y="221106"/>
                </a:lnTo>
                <a:lnTo>
                  <a:pt x="81053" y="216846"/>
                </a:lnTo>
                <a:close/>
              </a:path>
              <a:path w="316865" h="273685">
                <a:moveTo>
                  <a:pt x="69832" y="237119"/>
                </a:moveTo>
                <a:lnTo>
                  <a:pt x="74194" y="241507"/>
                </a:lnTo>
                <a:lnTo>
                  <a:pt x="69832" y="237119"/>
                </a:lnTo>
                <a:close/>
              </a:path>
              <a:path w="316865" h="273685">
                <a:moveTo>
                  <a:pt x="102297" y="236536"/>
                </a:moveTo>
                <a:lnTo>
                  <a:pt x="102161" y="236536"/>
                </a:lnTo>
                <a:lnTo>
                  <a:pt x="107120" y="240637"/>
                </a:lnTo>
                <a:lnTo>
                  <a:pt x="102297" y="236536"/>
                </a:lnTo>
                <a:close/>
              </a:path>
              <a:path w="316865" h="273685">
                <a:moveTo>
                  <a:pt x="65545" y="232720"/>
                </a:moveTo>
                <a:lnTo>
                  <a:pt x="69832" y="237119"/>
                </a:lnTo>
                <a:lnTo>
                  <a:pt x="65545" y="232720"/>
                </a:lnTo>
                <a:close/>
              </a:path>
              <a:path w="316865" h="273685">
                <a:moveTo>
                  <a:pt x="44260" y="179199"/>
                </a:moveTo>
                <a:lnTo>
                  <a:pt x="48520" y="183636"/>
                </a:lnTo>
                <a:lnTo>
                  <a:pt x="52399" y="187892"/>
                </a:lnTo>
                <a:lnTo>
                  <a:pt x="52087" y="194550"/>
                </a:lnTo>
                <a:lnTo>
                  <a:pt x="43489" y="202377"/>
                </a:lnTo>
                <a:lnTo>
                  <a:pt x="37124" y="202377"/>
                </a:lnTo>
                <a:lnTo>
                  <a:pt x="42009" y="207730"/>
                </a:lnTo>
                <a:lnTo>
                  <a:pt x="51159" y="217645"/>
                </a:lnTo>
                <a:lnTo>
                  <a:pt x="60417" y="227459"/>
                </a:lnTo>
                <a:lnTo>
                  <a:pt x="65545" y="232720"/>
                </a:lnTo>
                <a:lnTo>
                  <a:pt x="65479" y="225864"/>
                </a:lnTo>
                <a:lnTo>
                  <a:pt x="73960" y="217002"/>
                </a:lnTo>
                <a:lnTo>
                  <a:pt x="81053" y="216846"/>
                </a:lnTo>
                <a:lnTo>
                  <a:pt x="76041" y="211870"/>
                </a:lnTo>
                <a:lnTo>
                  <a:pt x="66626" y="202377"/>
                </a:lnTo>
                <a:lnTo>
                  <a:pt x="43489" y="202377"/>
                </a:lnTo>
                <a:lnTo>
                  <a:pt x="36841" y="202066"/>
                </a:lnTo>
                <a:lnTo>
                  <a:pt x="66324" y="202066"/>
                </a:lnTo>
                <a:lnTo>
                  <a:pt x="57478" y="192953"/>
                </a:lnTo>
                <a:lnTo>
                  <a:pt x="44279" y="179199"/>
                </a:lnTo>
                <a:close/>
              </a:path>
              <a:path w="316865" h="273685">
                <a:moveTo>
                  <a:pt x="81139" y="216846"/>
                </a:moveTo>
                <a:lnTo>
                  <a:pt x="85504" y="221106"/>
                </a:lnTo>
                <a:lnTo>
                  <a:pt x="81139" y="216846"/>
                </a:lnTo>
                <a:close/>
              </a:path>
              <a:path w="316865" h="273685">
                <a:moveTo>
                  <a:pt x="37616" y="179057"/>
                </a:moveTo>
                <a:lnTo>
                  <a:pt x="29297" y="187030"/>
                </a:lnTo>
                <a:lnTo>
                  <a:pt x="29075" y="193545"/>
                </a:lnTo>
                <a:lnTo>
                  <a:pt x="36841" y="202066"/>
                </a:lnTo>
                <a:lnTo>
                  <a:pt x="43489" y="202377"/>
                </a:lnTo>
                <a:lnTo>
                  <a:pt x="52087" y="194550"/>
                </a:lnTo>
                <a:lnTo>
                  <a:pt x="52399" y="187892"/>
                </a:lnTo>
                <a:lnTo>
                  <a:pt x="48302" y="183396"/>
                </a:lnTo>
                <a:lnTo>
                  <a:pt x="44260" y="179199"/>
                </a:lnTo>
                <a:lnTo>
                  <a:pt x="37616" y="179057"/>
                </a:lnTo>
                <a:close/>
              </a:path>
              <a:path w="316865" h="273685">
                <a:moveTo>
                  <a:pt x="18985" y="154787"/>
                </a:moveTo>
                <a:lnTo>
                  <a:pt x="15706" y="154787"/>
                </a:lnTo>
                <a:lnTo>
                  <a:pt x="18834" y="156190"/>
                </a:lnTo>
                <a:lnTo>
                  <a:pt x="24167" y="163014"/>
                </a:lnTo>
                <a:lnTo>
                  <a:pt x="23411" y="169180"/>
                </a:lnTo>
                <a:lnTo>
                  <a:pt x="19158" y="172504"/>
                </a:lnTo>
                <a:lnTo>
                  <a:pt x="19684" y="176858"/>
                </a:lnTo>
                <a:lnTo>
                  <a:pt x="17060" y="180846"/>
                </a:lnTo>
                <a:lnTo>
                  <a:pt x="22715" y="186629"/>
                </a:lnTo>
                <a:lnTo>
                  <a:pt x="27836" y="192185"/>
                </a:lnTo>
                <a:lnTo>
                  <a:pt x="36841" y="202066"/>
                </a:lnTo>
                <a:lnTo>
                  <a:pt x="29075" y="193545"/>
                </a:lnTo>
                <a:lnTo>
                  <a:pt x="29297" y="187030"/>
                </a:lnTo>
                <a:lnTo>
                  <a:pt x="37616" y="179057"/>
                </a:lnTo>
                <a:lnTo>
                  <a:pt x="44123" y="179057"/>
                </a:lnTo>
                <a:lnTo>
                  <a:pt x="38566" y="173386"/>
                </a:lnTo>
                <a:lnTo>
                  <a:pt x="33583" y="168493"/>
                </a:lnTo>
                <a:lnTo>
                  <a:pt x="28477" y="163734"/>
                </a:lnTo>
                <a:lnTo>
                  <a:pt x="24101" y="159781"/>
                </a:lnTo>
                <a:lnTo>
                  <a:pt x="18985" y="154787"/>
                </a:lnTo>
                <a:close/>
              </a:path>
              <a:path w="316865" h="273685">
                <a:moveTo>
                  <a:pt x="178756" y="162265"/>
                </a:moveTo>
                <a:lnTo>
                  <a:pt x="170899" y="163873"/>
                </a:lnTo>
                <a:lnTo>
                  <a:pt x="166919" y="169796"/>
                </a:lnTo>
                <a:lnTo>
                  <a:pt x="163027" y="175698"/>
                </a:lnTo>
                <a:lnTo>
                  <a:pt x="164657" y="183636"/>
                </a:lnTo>
                <a:lnTo>
                  <a:pt x="176459" y="191418"/>
                </a:lnTo>
                <a:lnTo>
                  <a:pt x="184387" y="189790"/>
                </a:lnTo>
                <a:lnTo>
                  <a:pt x="192182" y="177993"/>
                </a:lnTo>
                <a:lnTo>
                  <a:pt x="190555" y="170053"/>
                </a:lnTo>
                <a:lnTo>
                  <a:pt x="178756" y="162265"/>
                </a:lnTo>
                <a:close/>
              </a:path>
              <a:path w="316865" h="273685">
                <a:moveTo>
                  <a:pt x="184385" y="189792"/>
                </a:moveTo>
                <a:lnTo>
                  <a:pt x="176459" y="191418"/>
                </a:lnTo>
                <a:lnTo>
                  <a:pt x="183311" y="191418"/>
                </a:lnTo>
                <a:lnTo>
                  <a:pt x="184385" y="189792"/>
                </a:lnTo>
                <a:close/>
              </a:path>
              <a:path w="316865" h="273685">
                <a:moveTo>
                  <a:pt x="202713" y="162265"/>
                </a:moveTo>
                <a:lnTo>
                  <a:pt x="178756" y="162265"/>
                </a:lnTo>
                <a:lnTo>
                  <a:pt x="190555" y="170053"/>
                </a:lnTo>
                <a:lnTo>
                  <a:pt x="192182" y="177993"/>
                </a:lnTo>
                <a:lnTo>
                  <a:pt x="184385" y="189792"/>
                </a:lnTo>
                <a:lnTo>
                  <a:pt x="202713" y="162265"/>
                </a:lnTo>
                <a:close/>
              </a:path>
              <a:path w="316865" h="273685">
                <a:moveTo>
                  <a:pt x="12383" y="155001"/>
                </a:moveTo>
                <a:lnTo>
                  <a:pt x="6752" y="155362"/>
                </a:lnTo>
                <a:lnTo>
                  <a:pt x="2008" y="159369"/>
                </a:lnTo>
                <a:lnTo>
                  <a:pt x="0" y="168493"/>
                </a:lnTo>
                <a:lnTo>
                  <a:pt x="79" y="169357"/>
                </a:lnTo>
                <a:lnTo>
                  <a:pt x="655" y="172573"/>
                </a:lnTo>
                <a:lnTo>
                  <a:pt x="3066" y="180846"/>
                </a:lnTo>
                <a:lnTo>
                  <a:pt x="8030" y="183570"/>
                </a:lnTo>
                <a:lnTo>
                  <a:pt x="16984" y="180962"/>
                </a:lnTo>
                <a:lnTo>
                  <a:pt x="14906" y="178724"/>
                </a:lnTo>
                <a:lnTo>
                  <a:pt x="12392" y="176074"/>
                </a:lnTo>
                <a:lnTo>
                  <a:pt x="9571" y="173929"/>
                </a:lnTo>
                <a:lnTo>
                  <a:pt x="6059" y="172573"/>
                </a:lnTo>
                <a:lnTo>
                  <a:pt x="3649" y="169357"/>
                </a:lnTo>
                <a:lnTo>
                  <a:pt x="2858" y="160235"/>
                </a:lnTo>
                <a:lnTo>
                  <a:pt x="6854" y="155481"/>
                </a:lnTo>
                <a:lnTo>
                  <a:pt x="12383" y="155001"/>
                </a:lnTo>
                <a:close/>
              </a:path>
              <a:path w="316865" h="273685">
                <a:moveTo>
                  <a:pt x="19319" y="173912"/>
                </a:moveTo>
                <a:lnTo>
                  <a:pt x="9549" y="173912"/>
                </a:lnTo>
                <a:lnTo>
                  <a:pt x="12422" y="176105"/>
                </a:lnTo>
                <a:lnTo>
                  <a:pt x="15376" y="179199"/>
                </a:lnTo>
                <a:lnTo>
                  <a:pt x="17037" y="180881"/>
                </a:lnTo>
                <a:lnTo>
                  <a:pt x="19684" y="176858"/>
                </a:lnTo>
                <a:lnTo>
                  <a:pt x="19319" y="173912"/>
                </a:lnTo>
                <a:close/>
              </a:path>
              <a:path w="316865" h="273685">
                <a:moveTo>
                  <a:pt x="44123" y="179057"/>
                </a:moveTo>
                <a:lnTo>
                  <a:pt x="37616" y="179057"/>
                </a:lnTo>
                <a:lnTo>
                  <a:pt x="44260" y="179199"/>
                </a:lnTo>
                <a:lnTo>
                  <a:pt x="44123" y="179057"/>
                </a:lnTo>
                <a:close/>
              </a:path>
              <a:path w="316865" h="273685">
                <a:moveTo>
                  <a:pt x="15706" y="154787"/>
                </a:moveTo>
                <a:lnTo>
                  <a:pt x="12383" y="155001"/>
                </a:lnTo>
                <a:lnTo>
                  <a:pt x="6854" y="155481"/>
                </a:lnTo>
                <a:lnTo>
                  <a:pt x="2858" y="160235"/>
                </a:lnTo>
                <a:lnTo>
                  <a:pt x="3649" y="169357"/>
                </a:lnTo>
                <a:lnTo>
                  <a:pt x="6059" y="172573"/>
                </a:lnTo>
                <a:lnTo>
                  <a:pt x="9542" y="173929"/>
                </a:lnTo>
                <a:lnTo>
                  <a:pt x="19319" y="173912"/>
                </a:lnTo>
                <a:lnTo>
                  <a:pt x="19141" y="172516"/>
                </a:lnTo>
                <a:lnTo>
                  <a:pt x="23411" y="169180"/>
                </a:lnTo>
                <a:lnTo>
                  <a:pt x="24167" y="163014"/>
                </a:lnTo>
                <a:lnTo>
                  <a:pt x="18834" y="156190"/>
                </a:lnTo>
                <a:lnTo>
                  <a:pt x="15706" y="154787"/>
                </a:lnTo>
                <a:close/>
              </a:path>
              <a:path w="316865" h="273685">
                <a:moveTo>
                  <a:pt x="9549" y="173912"/>
                </a:moveTo>
                <a:close/>
              </a:path>
              <a:path w="316865" h="273685">
                <a:moveTo>
                  <a:pt x="170899" y="163873"/>
                </a:moveTo>
                <a:lnTo>
                  <a:pt x="166919" y="169796"/>
                </a:lnTo>
                <a:lnTo>
                  <a:pt x="170899" y="163873"/>
                </a:lnTo>
                <a:close/>
              </a:path>
              <a:path w="316865" h="273685">
                <a:moveTo>
                  <a:pt x="309846" y="0"/>
                </a:moveTo>
                <a:lnTo>
                  <a:pt x="268279" y="36314"/>
                </a:lnTo>
                <a:lnTo>
                  <a:pt x="237392" y="72335"/>
                </a:lnTo>
                <a:lnTo>
                  <a:pt x="200978" y="120211"/>
                </a:lnTo>
                <a:lnTo>
                  <a:pt x="170899" y="163873"/>
                </a:lnTo>
                <a:lnTo>
                  <a:pt x="178756" y="162265"/>
                </a:lnTo>
                <a:lnTo>
                  <a:pt x="202713" y="162265"/>
                </a:lnTo>
                <a:lnTo>
                  <a:pt x="238466" y="110594"/>
                </a:lnTo>
                <a:lnTo>
                  <a:pt x="269776" y="68190"/>
                </a:lnTo>
                <a:lnTo>
                  <a:pt x="298615" y="32081"/>
                </a:lnTo>
                <a:lnTo>
                  <a:pt x="316768" y="11150"/>
                </a:lnTo>
                <a:lnTo>
                  <a:pt x="316459" y="5881"/>
                </a:lnTo>
                <a:lnTo>
                  <a:pt x="309846" y="0"/>
                </a:lnTo>
                <a:close/>
              </a:path>
              <a:path w="316865" h="273685">
                <a:moveTo>
                  <a:pt x="18647" y="154457"/>
                </a:moveTo>
                <a:lnTo>
                  <a:pt x="12383" y="155001"/>
                </a:lnTo>
                <a:lnTo>
                  <a:pt x="15706" y="154787"/>
                </a:lnTo>
                <a:lnTo>
                  <a:pt x="18985" y="154787"/>
                </a:lnTo>
                <a:lnTo>
                  <a:pt x="18647" y="154457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3035" y="5019847"/>
            <a:ext cx="278581" cy="246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271" y="414329"/>
            <a:ext cx="4112260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Terminology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677365"/>
            <a:ext cx="3705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(or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endpoints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)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544" y="1922509"/>
            <a:ext cx="3342640" cy="911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endParaRPr sz="2000">
              <a:latin typeface="Tahoma"/>
              <a:cs typeface="Tahoma"/>
            </a:endParaRPr>
          </a:p>
          <a:p>
            <a:pPr marL="413384" marR="5080" indent="-287020">
              <a:lnSpc>
                <a:spcPts val="1939"/>
              </a:lnSpc>
              <a:spcBef>
                <a:spcPts val="459"/>
              </a:spcBef>
              <a:buSzPct val="58333"/>
              <a:buFont typeface="Wingdings"/>
              <a:buChar char=""/>
              <a:tabLst>
                <a:tab pos="413384" algn="l"/>
                <a:tab pos="4140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endpoints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spc="-5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821019"/>
            <a:ext cx="3660140" cy="31984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2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incident</a:t>
            </a:r>
            <a:r>
              <a:rPr sz="200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10"/>
              </a:spcBef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3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spc="-3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spc="-6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r>
              <a:rPr sz="19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incident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25"/>
              </a:spcBef>
              <a:buClr>
                <a:srgbClr val="40458C"/>
              </a:buClr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Adjacent</a:t>
            </a:r>
            <a:r>
              <a:rPr sz="20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adjacent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lr>
                <a:srgbClr val="40458C"/>
              </a:buClr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Degree</a:t>
            </a:r>
            <a:r>
              <a:rPr sz="2000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X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r>
              <a:rPr sz="18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degree 5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44"/>
              </a:spcBef>
              <a:buClr>
                <a:srgbClr val="40458C"/>
              </a:buClr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Parallel</a:t>
            </a:r>
            <a:r>
              <a:rPr sz="20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15"/>
              </a:spcBef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60" dirty="0">
                <a:solidFill>
                  <a:srgbClr val="40458C"/>
                </a:solidFill>
                <a:latin typeface="Tahoma"/>
                <a:cs typeface="Tahoma"/>
              </a:rPr>
              <a:t>h</a:t>
            </a:r>
            <a:r>
              <a:rPr sz="19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40458C"/>
                </a:solidFill>
                <a:latin typeface="Tahoma"/>
                <a:cs typeface="Tahoma"/>
              </a:rPr>
              <a:t>i</a:t>
            </a:r>
            <a:r>
              <a:rPr sz="19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parallel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20"/>
              </a:spcBef>
              <a:buClr>
                <a:srgbClr val="40458C"/>
              </a:buClr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Self-loop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15"/>
              </a:spcBef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900" spc="-30" dirty="0">
                <a:solidFill>
                  <a:srgbClr val="40458C"/>
                </a:solidFill>
                <a:latin typeface="Tahoma"/>
                <a:cs typeface="Tahoma"/>
              </a:rPr>
              <a:t>j</a:t>
            </a:r>
            <a:r>
              <a:rPr sz="19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self-loop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0110" y="1215884"/>
            <a:ext cx="4593575" cy="45266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94682" y="3154807"/>
            <a:ext cx="22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8226" y="2240407"/>
            <a:ext cx="20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0982" y="4069461"/>
            <a:ext cx="30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6906" y="3154807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5326" y="4983556"/>
            <a:ext cx="201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7615" y="2461921"/>
            <a:ext cx="1854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5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4788" y="3605302"/>
            <a:ext cx="1663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5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9791" y="2461921"/>
            <a:ext cx="1943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6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4364" y="3652800"/>
            <a:ext cx="1860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5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1990" y="3138323"/>
            <a:ext cx="9753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84860" algn="l"/>
              </a:tabLst>
            </a:pPr>
            <a:r>
              <a:rPr sz="2500" spc="-60" dirty="0">
                <a:solidFill>
                  <a:srgbClr val="40458C"/>
                </a:solidFill>
                <a:latin typeface="Tahoma"/>
                <a:cs typeface="Tahoma"/>
              </a:rPr>
              <a:t>d	</a:t>
            </a:r>
            <a:r>
              <a:rPr sz="2400" spc="-60" dirty="0">
                <a:solidFill>
                  <a:srgbClr val="40458C"/>
                </a:solidFill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5166" y="4671780"/>
            <a:ext cx="1225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35" dirty="0">
                <a:solidFill>
                  <a:srgbClr val="40458C"/>
                </a:solidFill>
                <a:latin typeface="Tahoma"/>
                <a:cs typeface="Tahoma"/>
              </a:rPr>
              <a:t>f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6390" y="4110000"/>
            <a:ext cx="1943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6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9944" y="2681123"/>
            <a:ext cx="19558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60" dirty="0">
                <a:solidFill>
                  <a:srgbClr val="40458C"/>
                </a:solidFill>
                <a:latin typeface="Tahoma"/>
                <a:cs typeface="Tahoma"/>
              </a:rPr>
              <a:t>h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0618" y="3671977"/>
            <a:ext cx="9525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25" dirty="0">
                <a:solidFill>
                  <a:srgbClr val="40458C"/>
                </a:solidFill>
                <a:latin typeface="Tahoma"/>
                <a:cs typeface="Tahoma"/>
              </a:rPr>
              <a:t>i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85072" y="2681123"/>
            <a:ext cx="1117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30" dirty="0">
                <a:solidFill>
                  <a:srgbClr val="40458C"/>
                </a:solidFill>
                <a:latin typeface="Tahoma"/>
                <a:cs typeface="Tahoma"/>
              </a:rPr>
              <a:t>j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3432" y="2775708"/>
            <a:ext cx="156541" cy="9617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7138" y="2607307"/>
            <a:ext cx="941598" cy="2992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9571" y="3532793"/>
            <a:ext cx="1118137" cy="12954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8984" y="5435196"/>
            <a:ext cx="783836" cy="2610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7658" y="5451062"/>
            <a:ext cx="364420" cy="2114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086" y="4197893"/>
            <a:ext cx="483789" cy="5079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91460" y="1429166"/>
            <a:ext cx="471870" cy="33260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66296" y="364851"/>
            <a:ext cx="380146" cy="2574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29208" y="297129"/>
            <a:ext cx="833812" cy="36306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59067" y="754839"/>
            <a:ext cx="1215412" cy="3302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21722" y="729867"/>
            <a:ext cx="852859" cy="271345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286835" y="875776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4852" y="14126"/>
                </a:moveTo>
                <a:lnTo>
                  <a:pt x="7997" y="14126"/>
                </a:lnTo>
                <a:lnTo>
                  <a:pt x="7797" y="17565"/>
                </a:lnTo>
                <a:lnTo>
                  <a:pt x="7087" y="23285"/>
                </a:lnTo>
                <a:lnTo>
                  <a:pt x="10332" y="27448"/>
                </a:lnTo>
                <a:lnTo>
                  <a:pt x="19471" y="28581"/>
                </a:lnTo>
                <a:lnTo>
                  <a:pt x="23633" y="25335"/>
                </a:lnTo>
                <a:lnTo>
                  <a:pt x="24921" y="14945"/>
                </a:lnTo>
                <a:lnTo>
                  <a:pt x="24852" y="14126"/>
                </a:lnTo>
                <a:close/>
              </a:path>
              <a:path w="25400" h="28575">
                <a:moveTo>
                  <a:pt x="7654" y="18715"/>
                </a:moveTo>
                <a:close/>
              </a:path>
              <a:path w="25400" h="28575">
                <a:moveTo>
                  <a:pt x="15375" y="0"/>
                </a:moveTo>
                <a:lnTo>
                  <a:pt x="9306" y="332"/>
                </a:lnTo>
                <a:lnTo>
                  <a:pt x="1250" y="4215"/>
                </a:lnTo>
                <a:lnTo>
                  <a:pt x="0" y="7791"/>
                </a:lnTo>
                <a:lnTo>
                  <a:pt x="2456" y="12885"/>
                </a:lnTo>
                <a:lnTo>
                  <a:pt x="4622" y="14210"/>
                </a:lnTo>
                <a:lnTo>
                  <a:pt x="7997" y="14126"/>
                </a:lnTo>
                <a:lnTo>
                  <a:pt x="24852" y="14126"/>
                </a:lnTo>
                <a:lnTo>
                  <a:pt x="24358" y="8265"/>
                </a:lnTo>
                <a:lnTo>
                  <a:pt x="15375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69970" y="97587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5">
                <a:moveTo>
                  <a:pt x="3829" y="0"/>
                </a:moveTo>
                <a:lnTo>
                  <a:pt x="306" y="6074"/>
                </a:lnTo>
                <a:lnTo>
                  <a:pt x="0" y="7313"/>
                </a:lnTo>
                <a:lnTo>
                  <a:pt x="304" y="14533"/>
                </a:lnTo>
                <a:lnTo>
                  <a:pt x="18299" y="20563"/>
                </a:lnTo>
                <a:lnTo>
                  <a:pt x="24625" y="22051"/>
                </a:lnTo>
                <a:lnTo>
                  <a:pt x="35733" y="24526"/>
                </a:lnTo>
                <a:lnTo>
                  <a:pt x="40495" y="21499"/>
                </a:lnTo>
                <a:lnTo>
                  <a:pt x="42602" y="12045"/>
                </a:lnTo>
                <a:lnTo>
                  <a:pt x="39795" y="7402"/>
                </a:lnTo>
                <a:lnTo>
                  <a:pt x="28755" y="4417"/>
                </a:lnTo>
                <a:lnTo>
                  <a:pt x="22246" y="2726"/>
                </a:lnTo>
                <a:lnTo>
                  <a:pt x="3829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72423" y="1204982"/>
            <a:ext cx="732059" cy="36786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7006793" y="1245412"/>
            <a:ext cx="43815" cy="95885"/>
          </a:xfrm>
          <a:custGeom>
            <a:avLst/>
            <a:gdLst/>
            <a:ahLst/>
            <a:cxnLst/>
            <a:rect l="l" t="t" r="r" b="b"/>
            <a:pathLst>
              <a:path w="43815" h="95884">
                <a:moveTo>
                  <a:pt x="31051" y="75742"/>
                </a:moveTo>
                <a:lnTo>
                  <a:pt x="30314" y="70510"/>
                </a:lnTo>
                <a:lnTo>
                  <a:pt x="23825" y="65620"/>
                </a:lnTo>
                <a:lnTo>
                  <a:pt x="19989" y="65506"/>
                </a:lnTo>
                <a:lnTo>
                  <a:pt x="1346" y="77749"/>
                </a:lnTo>
                <a:lnTo>
                  <a:pt x="0" y="84302"/>
                </a:lnTo>
                <a:lnTo>
                  <a:pt x="6413" y="94068"/>
                </a:lnTo>
                <a:lnTo>
                  <a:pt x="12966" y="95427"/>
                </a:lnTo>
                <a:lnTo>
                  <a:pt x="18872" y="91554"/>
                </a:lnTo>
                <a:lnTo>
                  <a:pt x="19761" y="90716"/>
                </a:lnTo>
                <a:lnTo>
                  <a:pt x="31051" y="75742"/>
                </a:lnTo>
                <a:close/>
              </a:path>
              <a:path w="43815" h="95884">
                <a:moveTo>
                  <a:pt x="43434" y="27127"/>
                </a:moveTo>
                <a:lnTo>
                  <a:pt x="43141" y="21653"/>
                </a:lnTo>
                <a:lnTo>
                  <a:pt x="31292" y="10261"/>
                </a:lnTo>
                <a:lnTo>
                  <a:pt x="25590" y="5397"/>
                </a:lnTo>
                <a:lnTo>
                  <a:pt x="24422" y="4419"/>
                </a:lnTo>
                <a:lnTo>
                  <a:pt x="24244" y="3644"/>
                </a:lnTo>
                <a:lnTo>
                  <a:pt x="18732" y="266"/>
                </a:lnTo>
                <a:lnTo>
                  <a:pt x="17551" y="546"/>
                </a:lnTo>
                <a:lnTo>
                  <a:pt x="14859" y="0"/>
                </a:lnTo>
                <a:lnTo>
                  <a:pt x="10934" y="2133"/>
                </a:lnTo>
                <a:lnTo>
                  <a:pt x="8115" y="2806"/>
                </a:lnTo>
                <a:lnTo>
                  <a:pt x="4762" y="7747"/>
                </a:lnTo>
                <a:lnTo>
                  <a:pt x="5067" y="9855"/>
                </a:lnTo>
                <a:lnTo>
                  <a:pt x="5676" y="14058"/>
                </a:lnTo>
                <a:lnTo>
                  <a:pt x="6159" y="17449"/>
                </a:lnTo>
                <a:lnTo>
                  <a:pt x="6870" y="18148"/>
                </a:lnTo>
                <a:lnTo>
                  <a:pt x="9372" y="24841"/>
                </a:lnTo>
                <a:lnTo>
                  <a:pt x="14147" y="36245"/>
                </a:lnTo>
                <a:lnTo>
                  <a:pt x="18288" y="37947"/>
                </a:lnTo>
                <a:lnTo>
                  <a:pt x="24472" y="35344"/>
                </a:lnTo>
                <a:lnTo>
                  <a:pt x="26174" y="32842"/>
                </a:lnTo>
                <a:lnTo>
                  <a:pt x="26200" y="31026"/>
                </a:lnTo>
                <a:lnTo>
                  <a:pt x="18757" y="24815"/>
                </a:lnTo>
                <a:lnTo>
                  <a:pt x="26200" y="31026"/>
                </a:lnTo>
                <a:lnTo>
                  <a:pt x="31280" y="35267"/>
                </a:lnTo>
                <a:lnTo>
                  <a:pt x="37084" y="34734"/>
                </a:lnTo>
                <a:lnTo>
                  <a:pt x="43434" y="27127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2271" y="3302991"/>
            <a:ext cx="1433237" cy="802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859" y="2353055"/>
            <a:ext cx="4027408" cy="32202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702" y="163840"/>
            <a:ext cx="4910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Terminology</a:t>
            </a:r>
            <a:r>
              <a:rPr spc="-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723310"/>
            <a:ext cx="3481704" cy="18154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4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endParaRPr sz="2000" dirty="0">
              <a:latin typeface="Tahoma"/>
              <a:cs typeface="Tahoma"/>
            </a:endParaRPr>
          </a:p>
          <a:p>
            <a:pPr marL="756285" marR="346710" lvl="1" indent="-287020">
              <a:lnSpc>
                <a:spcPts val="1939"/>
              </a:lnSpc>
              <a:spcBef>
                <a:spcPts val="459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1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alternating </a:t>
            </a:r>
            <a:r>
              <a:rPr sz="1800" spc="-5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18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19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begins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8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ends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18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preceded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188" y="3537585"/>
            <a:ext cx="3716020" cy="23971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followed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by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its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endpoints</a:t>
            </a:r>
            <a:endParaRPr sz="1800" dirty="0">
              <a:latin typeface="Tahoma"/>
              <a:cs typeface="Tahoma"/>
            </a:endParaRPr>
          </a:p>
          <a:p>
            <a:pPr marL="380365" indent="-342900">
              <a:lnSpc>
                <a:spcPct val="100000"/>
              </a:lnSpc>
              <a:spcBef>
                <a:spcPts val="244"/>
              </a:spcBef>
              <a:buSzPct val="60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endParaRPr sz="2000" dirty="0">
              <a:latin typeface="Tahoma"/>
              <a:cs typeface="Tahoma"/>
            </a:endParaRPr>
          </a:p>
          <a:p>
            <a:pPr marL="781685" marR="30480" lvl="1" indent="-287020">
              <a:lnSpc>
                <a:spcPts val="1939"/>
              </a:lnSpc>
              <a:spcBef>
                <a:spcPts val="459"/>
              </a:spcBef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path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such that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all its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edges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distinct</a:t>
            </a:r>
            <a:endParaRPr sz="1800" dirty="0">
              <a:latin typeface="Tahoma"/>
              <a:cs typeface="Tahoma"/>
            </a:endParaRPr>
          </a:p>
          <a:p>
            <a:pPr marL="380365" indent="-342900">
              <a:lnSpc>
                <a:spcPct val="100000"/>
              </a:lnSpc>
              <a:spcBef>
                <a:spcPts val="219"/>
              </a:spcBef>
              <a:buSzPct val="60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Examples</a:t>
            </a:r>
            <a:endParaRPr sz="2000" dirty="0">
              <a:latin typeface="Tahoma"/>
              <a:cs typeface="Tahoma"/>
            </a:endParaRPr>
          </a:p>
          <a:p>
            <a:pPr marL="781685" lvl="1" indent="-287655">
              <a:lnSpc>
                <a:spcPct val="100000"/>
              </a:lnSpc>
              <a:spcBef>
                <a:spcPts val="215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P</a:t>
            </a:r>
            <a:r>
              <a:rPr sz="1800" spc="-7" baseline="-20833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=(V,X,Z)</a:t>
            </a:r>
            <a:r>
              <a:rPr sz="1800" spc="-1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simple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endParaRPr sz="1800" dirty="0">
              <a:latin typeface="Tahoma"/>
              <a:cs typeface="Tahoma"/>
            </a:endParaRPr>
          </a:p>
          <a:p>
            <a:pPr marL="781685" marR="123189" lvl="1" indent="-287020">
              <a:lnSpc>
                <a:spcPts val="1939"/>
              </a:lnSpc>
              <a:spcBef>
                <a:spcPts val="459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577052"/>
                </a:solidFill>
                <a:latin typeface="Tahoma"/>
                <a:cs typeface="Tahoma"/>
              </a:rPr>
              <a:t>P</a:t>
            </a:r>
            <a:r>
              <a:rPr sz="1800" spc="-7" baseline="-20833" dirty="0">
                <a:solidFill>
                  <a:srgbClr val="577052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577052"/>
                </a:solidFill>
                <a:latin typeface="Tahoma"/>
                <a:cs typeface="Tahoma"/>
              </a:rPr>
              <a:t>=(U,W,X,Y,W,V)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 a path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831" y="2760487"/>
            <a:ext cx="38227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7305">
              <a:lnSpc>
                <a:spcPct val="125000"/>
              </a:lnSpc>
              <a:spcBef>
                <a:spcPts val="95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</a:t>
            </a:r>
            <a:r>
              <a:rPr sz="2400" spc="-7" baseline="-20833" dirty="0">
                <a:solidFill>
                  <a:srgbClr val="BE2D00"/>
                </a:solidFill>
                <a:latin typeface="Tahoma"/>
                <a:cs typeface="Tahoma"/>
              </a:rPr>
              <a:t>1 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3509" y="3308426"/>
            <a:ext cx="226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7053" y="2394331"/>
            <a:ext cx="20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5480" y="33084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4154" y="5138166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6064" y="3537585"/>
            <a:ext cx="5797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P</a:t>
            </a:r>
            <a:r>
              <a:rPr sz="2400" spc="-7" baseline="-20833" dirty="0">
                <a:solidFill>
                  <a:srgbClr val="577052"/>
                </a:solidFill>
                <a:latin typeface="Tahoma"/>
                <a:cs typeface="Tahoma"/>
              </a:rPr>
              <a:t>2</a:t>
            </a:r>
            <a:endParaRPr sz="2400" baseline="-20833">
              <a:latin typeface="Tahoma"/>
              <a:cs typeface="Tahoma"/>
            </a:endParaRPr>
          </a:p>
          <a:p>
            <a:pPr marL="266065">
              <a:lnSpc>
                <a:spcPct val="100000"/>
              </a:lnSpc>
              <a:spcBef>
                <a:spcPts val="252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0402" y="3838021"/>
            <a:ext cx="623540" cy="3396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5267" y="3857659"/>
            <a:ext cx="343422" cy="23613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27044" y="3839132"/>
            <a:ext cx="43180" cy="67945"/>
          </a:xfrm>
          <a:custGeom>
            <a:avLst/>
            <a:gdLst/>
            <a:ahLst/>
            <a:cxnLst/>
            <a:rect l="l" t="t" r="r" b="b"/>
            <a:pathLst>
              <a:path w="43179" h="67945">
                <a:moveTo>
                  <a:pt x="37293" y="0"/>
                </a:moveTo>
                <a:lnTo>
                  <a:pt x="5893" y="29149"/>
                </a:lnTo>
                <a:lnTo>
                  <a:pt x="0" y="63647"/>
                </a:lnTo>
                <a:lnTo>
                  <a:pt x="2614" y="66845"/>
                </a:lnTo>
                <a:lnTo>
                  <a:pt x="9485" y="67534"/>
                </a:lnTo>
                <a:lnTo>
                  <a:pt x="12499" y="65359"/>
                </a:lnTo>
                <a:lnTo>
                  <a:pt x="13220" y="62137"/>
                </a:lnTo>
                <a:lnTo>
                  <a:pt x="15327" y="53190"/>
                </a:lnTo>
                <a:lnTo>
                  <a:pt x="32973" y="18276"/>
                </a:lnTo>
                <a:lnTo>
                  <a:pt x="39244" y="17449"/>
                </a:lnTo>
                <a:lnTo>
                  <a:pt x="42689" y="12956"/>
                </a:lnTo>
                <a:lnTo>
                  <a:pt x="41427" y="3390"/>
                </a:lnTo>
                <a:lnTo>
                  <a:pt x="37293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3261" y="4016251"/>
            <a:ext cx="38100" cy="26670"/>
          </a:xfrm>
          <a:custGeom>
            <a:avLst/>
            <a:gdLst/>
            <a:ahLst/>
            <a:cxnLst/>
            <a:rect l="l" t="t" r="r" b="b"/>
            <a:pathLst>
              <a:path w="38100" h="26670">
                <a:moveTo>
                  <a:pt x="13549" y="20511"/>
                </a:moveTo>
                <a:lnTo>
                  <a:pt x="11239" y="20797"/>
                </a:lnTo>
                <a:lnTo>
                  <a:pt x="14171" y="21638"/>
                </a:lnTo>
                <a:lnTo>
                  <a:pt x="19924" y="23418"/>
                </a:lnTo>
                <a:lnTo>
                  <a:pt x="30386" y="26551"/>
                </a:lnTo>
                <a:lnTo>
                  <a:pt x="35335" y="23884"/>
                </a:lnTo>
                <a:lnTo>
                  <a:pt x="36308" y="20634"/>
                </a:lnTo>
                <a:lnTo>
                  <a:pt x="15678" y="20634"/>
                </a:lnTo>
                <a:lnTo>
                  <a:pt x="13549" y="20511"/>
                </a:lnTo>
                <a:close/>
              </a:path>
              <a:path w="38100" h="26670">
                <a:moveTo>
                  <a:pt x="7021" y="19874"/>
                </a:moveTo>
                <a:lnTo>
                  <a:pt x="9035" y="21070"/>
                </a:lnTo>
                <a:lnTo>
                  <a:pt x="11239" y="20797"/>
                </a:lnTo>
                <a:lnTo>
                  <a:pt x="9613" y="20331"/>
                </a:lnTo>
                <a:lnTo>
                  <a:pt x="8513" y="20326"/>
                </a:lnTo>
                <a:lnTo>
                  <a:pt x="7021" y="19874"/>
                </a:lnTo>
                <a:close/>
              </a:path>
              <a:path w="38100" h="26670">
                <a:moveTo>
                  <a:pt x="10450" y="20326"/>
                </a:moveTo>
                <a:lnTo>
                  <a:pt x="9603" y="20328"/>
                </a:lnTo>
                <a:lnTo>
                  <a:pt x="11239" y="20797"/>
                </a:lnTo>
                <a:lnTo>
                  <a:pt x="13549" y="20511"/>
                </a:lnTo>
                <a:lnTo>
                  <a:pt x="10448" y="20331"/>
                </a:lnTo>
                <a:close/>
              </a:path>
              <a:path w="38100" h="26670">
                <a:moveTo>
                  <a:pt x="15955" y="20388"/>
                </a:moveTo>
                <a:lnTo>
                  <a:pt x="13549" y="20511"/>
                </a:lnTo>
                <a:lnTo>
                  <a:pt x="15678" y="20634"/>
                </a:lnTo>
                <a:lnTo>
                  <a:pt x="15955" y="20388"/>
                </a:lnTo>
                <a:close/>
              </a:path>
              <a:path w="38100" h="26670">
                <a:moveTo>
                  <a:pt x="17444" y="3181"/>
                </a:moveTo>
                <a:lnTo>
                  <a:pt x="17808" y="3674"/>
                </a:lnTo>
                <a:lnTo>
                  <a:pt x="18646" y="4097"/>
                </a:lnTo>
                <a:lnTo>
                  <a:pt x="20236" y="6857"/>
                </a:lnTo>
                <a:lnTo>
                  <a:pt x="23240" y="10351"/>
                </a:lnTo>
                <a:lnTo>
                  <a:pt x="23807" y="11775"/>
                </a:lnTo>
                <a:lnTo>
                  <a:pt x="24067" y="16972"/>
                </a:lnTo>
                <a:lnTo>
                  <a:pt x="21212" y="20126"/>
                </a:lnTo>
                <a:lnTo>
                  <a:pt x="15955" y="20388"/>
                </a:lnTo>
                <a:lnTo>
                  <a:pt x="15678" y="20634"/>
                </a:lnTo>
                <a:lnTo>
                  <a:pt x="36308" y="20634"/>
                </a:lnTo>
                <a:lnTo>
                  <a:pt x="38085" y="14702"/>
                </a:lnTo>
                <a:lnTo>
                  <a:pt x="35716" y="9946"/>
                </a:lnTo>
                <a:lnTo>
                  <a:pt x="25690" y="6220"/>
                </a:lnTo>
                <a:lnTo>
                  <a:pt x="20025" y="4177"/>
                </a:lnTo>
                <a:lnTo>
                  <a:pt x="17444" y="3181"/>
                </a:lnTo>
                <a:close/>
              </a:path>
              <a:path w="38100" h="26670">
                <a:moveTo>
                  <a:pt x="16025" y="20326"/>
                </a:moveTo>
                <a:lnTo>
                  <a:pt x="10448" y="20331"/>
                </a:lnTo>
                <a:lnTo>
                  <a:pt x="13586" y="20506"/>
                </a:lnTo>
                <a:lnTo>
                  <a:pt x="15955" y="20388"/>
                </a:lnTo>
                <a:close/>
              </a:path>
              <a:path w="38100" h="26670">
                <a:moveTo>
                  <a:pt x="20236" y="6857"/>
                </a:moveTo>
                <a:lnTo>
                  <a:pt x="20687" y="7640"/>
                </a:lnTo>
                <a:lnTo>
                  <a:pt x="20164" y="16642"/>
                </a:lnTo>
                <a:lnTo>
                  <a:pt x="15955" y="20388"/>
                </a:lnTo>
                <a:lnTo>
                  <a:pt x="21212" y="20126"/>
                </a:lnTo>
                <a:lnTo>
                  <a:pt x="24067" y="16972"/>
                </a:lnTo>
                <a:lnTo>
                  <a:pt x="23807" y="11775"/>
                </a:lnTo>
                <a:lnTo>
                  <a:pt x="23240" y="10351"/>
                </a:lnTo>
                <a:lnTo>
                  <a:pt x="20236" y="6857"/>
                </a:lnTo>
                <a:close/>
              </a:path>
              <a:path w="38100" h="26670">
                <a:moveTo>
                  <a:pt x="5194" y="18782"/>
                </a:moveTo>
                <a:lnTo>
                  <a:pt x="7021" y="19874"/>
                </a:lnTo>
                <a:lnTo>
                  <a:pt x="8529" y="20331"/>
                </a:lnTo>
                <a:lnTo>
                  <a:pt x="9603" y="20328"/>
                </a:lnTo>
                <a:lnTo>
                  <a:pt x="8043" y="19874"/>
                </a:lnTo>
                <a:lnTo>
                  <a:pt x="5194" y="18782"/>
                </a:lnTo>
                <a:close/>
              </a:path>
              <a:path w="38100" h="26670">
                <a:moveTo>
                  <a:pt x="9603" y="20328"/>
                </a:moveTo>
                <a:lnTo>
                  <a:pt x="8529" y="20331"/>
                </a:lnTo>
                <a:lnTo>
                  <a:pt x="9613" y="20331"/>
                </a:lnTo>
                <a:close/>
              </a:path>
              <a:path w="38100" h="26670">
                <a:moveTo>
                  <a:pt x="9530" y="981"/>
                </a:moveTo>
                <a:lnTo>
                  <a:pt x="5259" y="2018"/>
                </a:lnTo>
                <a:lnTo>
                  <a:pt x="4048" y="2555"/>
                </a:lnTo>
                <a:lnTo>
                  <a:pt x="707" y="11187"/>
                </a:lnTo>
                <a:lnTo>
                  <a:pt x="966" y="12924"/>
                </a:lnTo>
                <a:lnTo>
                  <a:pt x="9603" y="20328"/>
                </a:lnTo>
                <a:lnTo>
                  <a:pt x="16025" y="20326"/>
                </a:lnTo>
                <a:lnTo>
                  <a:pt x="20164" y="16642"/>
                </a:lnTo>
                <a:lnTo>
                  <a:pt x="20687" y="7640"/>
                </a:lnTo>
                <a:lnTo>
                  <a:pt x="20236" y="6857"/>
                </a:lnTo>
                <a:lnTo>
                  <a:pt x="19691" y="6220"/>
                </a:lnTo>
                <a:lnTo>
                  <a:pt x="17808" y="3674"/>
                </a:lnTo>
                <a:lnTo>
                  <a:pt x="15274" y="2392"/>
                </a:lnTo>
                <a:lnTo>
                  <a:pt x="15033" y="2251"/>
                </a:lnTo>
                <a:lnTo>
                  <a:pt x="12625" y="1336"/>
                </a:lnTo>
                <a:lnTo>
                  <a:pt x="11057" y="985"/>
                </a:lnTo>
                <a:lnTo>
                  <a:pt x="9530" y="981"/>
                </a:lnTo>
                <a:close/>
              </a:path>
              <a:path w="38100" h="26670">
                <a:moveTo>
                  <a:pt x="5278" y="18839"/>
                </a:moveTo>
                <a:lnTo>
                  <a:pt x="6651" y="19762"/>
                </a:lnTo>
                <a:lnTo>
                  <a:pt x="7021" y="19874"/>
                </a:lnTo>
                <a:lnTo>
                  <a:pt x="5278" y="18839"/>
                </a:lnTo>
                <a:close/>
              </a:path>
              <a:path w="38100" h="26670">
                <a:moveTo>
                  <a:pt x="707" y="11187"/>
                </a:moveTo>
                <a:lnTo>
                  <a:pt x="264" y="12336"/>
                </a:lnTo>
                <a:lnTo>
                  <a:pt x="2386" y="17122"/>
                </a:lnTo>
                <a:lnTo>
                  <a:pt x="5194" y="18782"/>
                </a:lnTo>
                <a:lnTo>
                  <a:pt x="3532" y="17665"/>
                </a:lnTo>
                <a:lnTo>
                  <a:pt x="2303" y="16226"/>
                </a:lnTo>
                <a:lnTo>
                  <a:pt x="1208" y="13754"/>
                </a:lnTo>
                <a:lnTo>
                  <a:pt x="966" y="12924"/>
                </a:lnTo>
                <a:lnTo>
                  <a:pt x="707" y="11187"/>
                </a:lnTo>
                <a:close/>
              </a:path>
              <a:path w="38100" h="26670">
                <a:moveTo>
                  <a:pt x="2386" y="17122"/>
                </a:moveTo>
                <a:lnTo>
                  <a:pt x="2699" y="17826"/>
                </a:lnTo>
                <a:lnTo>
                  <a:pt x="5162" y="18770"/>
                </a:lnTo>
                <a:lnTo>
                  <a:pt x="2386" y="17122"/>
                </a:lnTo>
                <a:close/>
              </a:path>
              <a:path w="38100" h="26670">
                <a:moveTo>
                  <a:pt x="563" y="10220"/>
                </a:moveTo>
                <a:lnTo>
                  <a:pt x="124" y="11775"/>
                </a:lnTo>
                <a:lnTo>
                  <a:pt x="0" y="12336"/>
                </a:lnTo>
                <a:lnTo>
                  <a:pt x="1764" y="16752"/>
                </a:lnTo>
                <a:lnTo>
                  <a:pt x="2386" y="17122"/>
                </a:lnTo>
                <a:lnTo>
                  <a:pt x="264" y="12336"/>
                </a:lnTo>
                <a:lnTo>
                  <a:pt x="481" y="11775"/>
                </a:lnTo>
                <a:lnTo>
                  <a:pt x="563" y="10220"/>
                </a:lnTo>
                <a:close/>
              </a:path>
              <a:path w="38100" h="26670">
                <a:moveTo>
                  <a:pt x="5259" y="2018"/>
                </a:moveTo>
                <a:lnTo>
                  <a:pt x="582" y="10351"/>
                </a:lnTo>
                <a:lnTo>
                  <a:pt x="707" y="11187"/>
                </a:lnTo>
                <a:lnTo>
                  <a:pt x="4048" y="2555"/>
                </a:lnTo>
                <a:lnTo>
                  <a:pt x="5259" y="2018"/>
                </a:lnTo>
                <a:close/>
              </a:path>
              <a:path w="38100" h="26670">
                <a:moveTo>
                  <a:pt x="2377" y="3791"/>
                </a:moveTo>
                <a:lnTo>
                  <a:pt x="107" y="7165"/>
                </a:lnTo>
                <a:lnTo>
                  <a:pt x="563" y="10220"/>
                </a:lnTo>
                <a:lnTo>
                  <a:pt x="2377" y="3791"/>
                </a:lnTo>
                <a:close/>
              </a:path>
              <a:path w="38100" h="26670">
                <a:moveTo>
                  <a:pt x="17808" y="3674"/>
                </a:moveTo>
                <a:lnTo>
                  <a:pt x="19709" y="6244"/>
                </a:lnTo>
                <a:lnTo>
                  <a:pt x="20236" y="6857"/>
                </a:lnTo>
                <a:lnTo>
                  <a:pt x="18646" y="4097"/>
                </a:lnTo>
                <a:lnTo>
                  <a:pt x="17808" y="3674"/>
                </a:lnTo>
                <a:close/>
              </a:path>
              <a:path w="38100" h="26670">
                <a:moveTo>
                  <a:pt x="3116" y="2692"/>
                </a:moveTo>
                <a:lnTo>
                  <a:pt x="2606" y="2978"/>
                </a:lnTo>
                <a:lnTo>
                  <a:pt x="2377" y="3791"/>
                </a:lnTo>
                <a:lnTo>
                  <a:pt x="3116" y="2692"/>
                </a:lnTo>
                <a:close/>
              </a:path>
              <a:path w="38100" h="26670">
                <a:moveTo>
                  <a:pt x="15033" y="2251"/>
                </a:moveTo>
                <a:lnTo>
                  <a:pt x="15605" y="2561"/>
                </a:lnTo>
                <a:lnTo>
                  <a:pt x="17808" y="3674"/>
                </a:lnTo>
                <a:lnTo>
                  <a:pt x="17444" y="3181"/>
                </a:lnTo>
                <a:lnTo>
                  <a:pt x="15033" y="2251"/>
                </a:lnTo>
                <a:close/>
              </a:path>
              <a:path w="38100" h="26670">
                <a:moveTo>
                  <a:pt x="13863" y="1675"/>
                </a:moveTo>
                <a:lnTo>
                  <a:pt x="14420" y="1893"/>
                </a:lnTo>
                <a:lnTo>
                  <a:pt x="15033" y="2251"/>
                </a:lnTo>
                <a:lnTo>
                  <a:pt x="17444" y="3181"/>
                </a:lnTo>
                <a:lnTo>
                  <a:pt x="16981" y="2555"/>
                </a:lnTo>
                <a:lnTo>
                  <a:pt x="13863" y="1675"/>
                </a:lnTo>
                <a:close/>
              </a:path>
              <a:path w="38100" h="26670">
                <a:moveTo>
                  <a:pt x="3601" y="2420"/>
                </a:moveTo>
                <a:lnTo>
                  <a:pt x="3240" y="2508"/>
                </a:lnTo>
                <a:lnTo>
                  <a:pt x="3116" y="2692"/>
                </a:lnTo>
                <a:lnTo>
                  <a:pt x="3601" y="2420"/>
                </a:lnTo>
                <a:close/>
              </a:path>
              <a:path w="38100" h="26670">
                <a:moveTo>
                  <a:pt x="7921" y="0"/>
                </a:moveTo>
                <a:lnTo>
                  <a:pt x="3601" y="2420"/>
                </a:lnTo>
                <a:lnTo>
                  <a:pt x="5259" y="2018"/>
                </a:lnTo>
                <a:lnTo>
                  <a:pt x="9076" y="325"/>
                </a:lnTo>
                <a:lnTo>
                  <a:pt x="7921" y="0"/>
                </a:lnTo>
                <a:close/>
              </a:path>
              <a:path w="38100" h="26670">
                <a:moveTo>
                  <a:pt x="12708" y="1355"/>
                </a:moveTo>
                <a:lnTo>
                  <a:pt x="15033" y="2251"/>
                </a:lnTo>
                <a:lnTo>
                  <a:pt x="14420" y="1893"/>
                </a:lnTo>
                <a:lnTo>
                  <a:pt x="13863" y="1675"/>
                </a:lnTo>
                <a:lnTo>
                  <a:pt x="12708" y="1355"/>
                </a:lnTo>
                <a:close/>
              </a:path>
              <a:path w="38100" h="26670">
                <a:moveTo>
                  <a:pt x="9076" y="325"/>
                </a:moveTo>
                <a:lnTo>
                  <a:pt x="5259" y="2018"/>
                </a:lnTo>
                <a:lnTo>
                  <a:pt x="9530" y="981"/>
                </a:lnTo>
                <a:lnTo>
                  <a:pt x="11402" y="981"/>
                </a:lnTo>
                <a:lnTo>
                  <a:pt x="9076" y="325"/>
                </a:lnTo>
                <a:close/>
              </a:path>
              <a:path w="38100" h="26670">
                <a:moveTo>
                  <a:pt x="12794" y="1374"/>
                </a:moveTo>
                <a:lnTo>
                  <a:pt x="13863" y="1675"/>
                </a:lnTo>
                <a:lnTo>
                  <a:pt x="13491" y="1530"/>
                </a:lnTo>
                <a:lnTo>
                  <a:pt x="12794" y="1374"/>
                </a:lnTo>
                <a:close/>
              </a:path>
              <a:path w="38100" h="26670">
                <a:moveTo>
                  <a:pt x="11402" y="981"/>
                </a:moveTo>
                <a:lnTo>
                  <a:pt x="9530" y="981"/>
                </a:lnTo>
                <a:lnTo>
                  <a:pt x="11057" y="985"/>
                </a:lnTo>
                <a:lnTo>
                  <a:pt x="12708" y="1355"/>
                </a:lnTo>
                <a:lnTo>
                  <a:pt x="11402" y="981"/>
                </a:lnTo>
                <a:close/>
              </a:path>
              <a:path w="38100" h="26670">
                <a:moveTo>
                  <a:pt x="9524" y="127"/>
                </a:moveTo>
                <a:lnTo>
                  <a:pt x="9076" y="325"/>
                </a:lnTo>
                <a:lnTo>
                  <a:pt x="12660" y="1336"/>
                </a:lnTo>
                <a:lnTo>
                  <a:pt x="9524" y="127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4715" y="1823562"/>
            <a:ext cx="402899" cy="26459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4398" y="1776139"/>
            <a:ext cx="543064" cy="31528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5617" y="1781331"/>
            <a:ext cx="143095" cy="308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59" y="47051"/>
            <a:ext cx="4910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Terminology</a:t>
            </a:r>
            <a:r>
              <a:rPr spc="-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71123"/>
            <a:ext cx="3937635" cy="19653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Cycle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circular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18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alternating </a:t>
            </a:r>
            <a:r>
              <a:rPr sz="1800" spc="-5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edges</a:t>
            </a:r>
            <a:endParaRPr sz="1800">
              <a:latin typeface="Tahoma"/>
              <a:cs typeface="Tahoma"/>
            </a:endParaRPr>
          </a:p>
          <a:p>
            <a:pPr marL="756285" marR="460375" lvl="1" indent="-287020">
              <a:lnSpc>
                <a:spcPct val="100000"/>
              </a:lnSpc>
              <a:spcBef>
                <a:spcPts val="434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preceded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followed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its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endpoints</a:t>
            </a:r>
            <a:endParaRPr sz="18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cycle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6780" y="2353055"/>
            <a:ext cx="3685887" cy="32202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9140" y="3565017"/>
            <a:ext cx="389890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685" marR="168275" indent="-287020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cycle such that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all its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edges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distinct</a:t>
            </a:r>
            <a:endParaRPr sz="1800">
              <a:latin typeface="Tahoma"/>
              <a:cs typeface="Tahoma"/>
            </a:endParaRPr>
          </a:p>
          <a:p>
            <a:pPr marL="381000" indent="-343535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"/>
              <a:tabLst>
                <a:tab pos="381000" algn="l"/>
                <a:tab pos="381635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Examples</a:t>
            </a:r>
            <a:endParaRPr sz="20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425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C</a:t>
            </a:r>
            <a:r>
              <a:rPr sz="1800" spc="-7" baseline="-20833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=(V,X,Y,W,U,V)</a:t>
            </a:r>
            <a:r>
              <a:rPr sz="1800" spc="2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endParaRPr sz="180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cycle</a:t>
            </a:r>
            <a:endParaRPr sz="1800">
              <a:latin typeface="Tahoma"/>
              <a:cs typeface="Tahoma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434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1800" spc="-5" dirty="0">
                <a:solidFill>
                  <a:srgbClr val="577052"/>
                </a:solidFill>
                <a:latin typeface="Tahoma"/>
                <a:cs typeface="Tahoma"/>
              </a:rPr>
              <a:t>C</a:t>
            </a:r>
            <a:r>
              <a:rPr sz="1800" spc="-7" baseline="-20833" dirty="0">
                <a:solidFill>
                  <a:srgbClr val="577052"/>
                </a:solidFill>
                <a:latin typeface="Tahoma"/>
                <a:cs typeface="Tahoma"/>
              </a:rPr>
              <a:t>2</a:t>
            </a:r>
            <a:r>
              <a:rPr sz="1800" spc="-5" dirty="0">
                <a:solidFill>
                  <a:srgbClr val="577052"/>
                </a:solidFill>
                <a:latin typeface="Tahoma"/>
                <a:cs typeface="Tahoma"/>
              </a:rPr>
              <a:t>=(U,W,X,Y,W,V,U)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 a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cycle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that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simple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217" y="3918585"/>
            <a:ext cx="37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C</a:t>
            </a:r>
            <a:r>
              <a:rPr sz="2400" spc="-7" baseline="-20833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endParaRPr sz="2400" baseline="-2083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4378" y="3308426"/>
            <a:ext cx="202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4909" y="3308426"/>
            <a:ext cx="226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453" y="2394331"/>
            <a:ext cx="20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6880" y="33084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5554" y="5138166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1114" y="3537585"/>
            <a:ext cx="58610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C</a:t>
            </a:r>
            <a:r>
              <a:rPr sz="2400" spc="-7" baseline="-20833" dirty="0">
                <a:solidFill>
                  <a:srgbClr val="577052"/>
                </a:solidFill>
                <a:latin typeface="Tahoma"/>
                <a:cs typeface="Tahoma"/>
              </a:rPr>
              <a:t>2</a:t>
            </a:r>
            <a:endParaRPr sz="2400" baseline="-20833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  <a:spcBef>
                <a:spcPts val="252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8685" y="3226254"/>
            <a:ext cx="502084" cy="265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7170" y="3208158"/>
            <a:ext cx="445129" cy="1533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2518" y="1562164"/>
            <a:ext cx="1640936" cy="6137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5482" y="1554801"/>
            <a:ext cx="1096173" cy="4665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2730" y="1425143"/>
            <a:ext cx="423523" cy="43608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3916" y="2827201"/>
            <a:ext cx="725589" cy="756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53719" y="264637"/>
            <a:ext cx="2503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Properties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5756528" y="205295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8828" y="1565490"/>
            <a:ext cx="3496945" cy="1184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Notation</a:t>
            </a:r>
            <a:endParaRPr sz="24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number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  <a:p>
            <a:pPr marL="660400">
              <a:lnSpc>
                <a:spcPct val="100000"/>
              </a:lnSpc>
              <a:spcBef>
                <a:spcPts val="480"/>
              </a:spcBef>
              <a:tabLst>
                <a:tab pos="1384300" algn="l"/>
              </a:tabLst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	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number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66028" y="2784475"/>
            <a:ext cx="677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g(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0809" y="2784475"/>
            <a:ext cx="2065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degree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940" y="1560748"/>
            <a:ext cx="3484879" cy="46361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400" spc="-6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310"/>
              </a:spcBef>
            </a:pPr>
            <a:r>
              <a:rPr sz="2800" spc="5" dirty="0">
                <a:solidFill>
                  <a:srgbClr val="40458C"/>
                </a:solidFill>
                <a:latin typeface="Symbol"/>
                <a:cs typeface="Symbol"/>
              </a:rPr>
              <a:t></a:t>
            </a:r>
            <a:r>
              <a:rPr sz="1950" b="1" i="1" spc="15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950" b="1" i="1" spc="7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g(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 2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908685" marR="694690" indent="-287020">
              <a:lnSpc>
                <a:spcPts val="2160"/>
              </a:lnSpc>
              <a:spcBef>
                <a:spcPts val="545"/>
              </a:spcBef>
            </a:pPr>
            <a:r>
              <a:rPr sz="2000" spc="-5" dirty="0">
                <a:latin typeface="Tahoma"/>
                <a:cs typeface="Tahoma"/>
              </a:rPr>
              <a:t>Proof: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counted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twice</a:t>
            </a:r>
            <a:endParaRPr sz="20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400" spc="-6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908685" marR="93980" indent="-287020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undirected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graph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self-loops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multiple edges</a:t>
            </a:r>
            <a:endParaRPr sz="2000">
              <a:latin typeface="Tahoma"/>
              <a:cs typeface="Tahoma"/>
            </a:endParaRPr>
          </a:p>
          <a:p>
            <a:pPr marL="972819">
              <a:lnSpc>
                <a:spcPct val="100000"/>
              </a:lnSpc>
              <a:spcBef>
                <a:spcPts val="160"/>
              </a:spcBef>
            </a:pP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000" b="1" i="1" spc="-3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</a:t>
            </a:r>
            <a:r>
              <a:rPr sz="2000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b="1" i="1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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1)</a:t>
            </a:r>
            <a:r>
              <a:rPr sz="2000" spc="5" dirty="0">
                <a:solidFill>
                  <a:srgbClr val="40458C"/>
                </a:solidFill>
                <a:latin typeface="Symbol"/>
                <a:cs typeface="Symbol"/>
              </a:rPr>
              <a:t>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ts val="2255"/>
              </a:lnSpc>
              <a:spcBef>
                <a:spcPts val="290"/>
              </a:spcBef>
            </a:pPr>
            <a:r>
              <a:rPr sz="2000" spc="-5" dirty="0">
                <a:latin typeface="Tahoma"/>
                <a:cs typeface="Tahoma"/>
              </a:rPr>
              <a:t>Proof: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has</a:t>
            </a:r>
            <a:endParaRPr sz="2000">
              <a:latin typeface="Tahoma"/>
              <a:cs typeface="Tahoma"/>
            </a:endParaRPr>
          </a:p>
          <a:p>
            <a:pPr marL="908685">
              <a:lnSpc>
                <a:spcPts val="2255"/>
              </a:lnSpc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degree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most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b="1" i="1" spc="-3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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508000" marR="118110" indent="-343535">
              <a:lnSpc>
                <a:spcPts val="2590"/>
              </a:lnSpc>
              <a:spcBef>
                <a:spcPts val="1980"/>
              </a:spcBef>
            </a:pP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What</a:t>
            </a:r>
            <a:r>
              <a:rPr sz="2400" spc="-2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is</a:t>
            </a:r>
            <a:r>
              <a:rPr sz="2400" spc="-2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the</a:t>
            </a:r>
            <a:r>
              <a:rPr sz="2400" spc="-3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bound</a:t>
            </a:r>
            <a:r>
              <a:rPr sz="2400" spc="-6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for</a:t>
            </a:r>
            <a:r>
              <a:rPr sz="2400" spc="-2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directed</a:t>
            </a:r>
            <a:r>
              <a:rPr sz="2400" spc="-2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BE2D00"/>
                </a:solidFill>
                <a:latin typeface="Tahoma"/>
                <a:cs typeface="Tahoma"/>
              </a:rPr>
              <a:t>graph?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7009" y="3395853"/>
            <a:ext cx="2019300" cy="17659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Example</a:t>
            </a:r>
            <a:endParaRPr sz="240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51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-5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400" spc="-5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b="1" i="1" spc="-6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400" spc="-5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SzPct val="6041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deg(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-6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400" spc="-4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6061" y="2644273"/>
            <a:ext cx="598073" cy="47497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82087" y="0"/>
            <a:ext cx="8752050" cy="6740548"/>
            <a:chOff x="282087" y="0"/>
            <a:chExt cx="8752050" cy="6740548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9987" y="1745998"/>
              <a:ext cx="134137" cy="2095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32759" y="2096744"/>
              <a:ext cx="66040" cy="93345"/>
            </a:xfrm>
            <a:custGeom>
              <a:avLst/>
              <a:gdLst/>
              <a:ahLst/>
              <a:cxnLst/>
              <a:rect l="l" t="t" r="r" b="b"/>
              <a:pathLst>
                <a:path w="66039" h="93344">
                  <a:moveTo>
                    <a:pt x="1257" y="89839"/>
                  </a:moveTo>
                  <a:lnTo>
                    <a:pt x="177" y="85852"/>
                  </a:lnTo>
                  <a:lnTo>
                    <a:pt x="0" y="86258"/>
                  </a:lnTo>
                  <a:lnTo>
                    <a:pt x="1193" y="89738"/>
                  </a:lnTo>
                  <a:close/>
                </a:path>
                <a:path w="66039" h="93344">
                  <a:moveTo>
                    <a:pt x="56807" y="53759"/>
                  </a:moveTo>
                  <a:lnTo>
                    <a:pt x="54178" y="50304"/>
                  </a:lnTo>
                  <a:lnTo>
                    <a:pt x="51816" y="49898"/>
                  </a:lnTo>
                  <a:lnTo>
                    <a:pt x="13589" y="74955"/>
                  </a:lnTo>
                  <a:lnTo>
                    <a:pt x="9105" y="77762"/>
                  </a:lnTo>
                  <a:lnTo>
                    <a:pt x="4851" y="80848"/>
                  </a:lnTo>
                  <a:lnTo>
                    <a:pt x="3644" y="81711"/>
                  </a:lnTo>
                  <a:lnTo>
                    <a:pt x="3276" y="81965"/>
                  </a:lnTo>
                  <a:lnTo>
                    <a:pt x="1866" y="82346"/>
                  </a:lnTo>
                  <a:lnTo>
                    <a:pt x="76" y="85471"/>
                  </a:lnTo>
                  <a:lnTo>
                    <a:pt x="177" y="85852"/>
                  </a:lnTo>
                  <a:lnTo>
                    <a:pt x="355" y="85471"/>
                  </a:lnTo>
                  <a:lnTo>
                    <a:pt x="304" y="86309"/>
                  </a:lnTo>
                  <a:lnTo>
                    <a:pt x="1257" y="89839"/>
                  </a:lnTo>
                  <a:lnTo>
                    <a:pt x="1689" y="91440"/>
                  </a:lnTo>
                  <a:lnTo>
                    <a:pt x="1790" y="91579"/>
                  </a:lnTo>
                  <a:lnTo>
                    <a:pt x="4838" y="93332"/>
                  </a:lnTo>
                  <a:lnTo>
                    <a:pt x="6515" y="92875"/>
                  </a:lnTo>
                  <a:lnTo>
                    <a:pt x="7188" y="92824"/>
                  </a:lnTo>
                  <a:lnTo>
                    <a:pt x="8204" y="92430"/>
                  </a:lnTo>
                  <a:lnTo>
                    <a:pt x="8407" y="92341"/>
                  </a:lnTo>
                  <a:lnTo>
                    <a:pt x="11645" y="91135"/>
                  </a:lnTo>
                  <a:lnTo>
                    <a:pt x="14909" y="90004"/>
                  </a:lnTo>
                  <a:lnTo>
                    <a:pt x="20955" y="87845"/>
                  </a:lnTo>
                  <a:lnTo>
                    <a:pt x="22390" y="84797"/>
                  </a:lnTo>
                  <a:lnTo>
                    <a:pt x="21640" y="82715"/>
                  </a:lnTo>
                  <a:lnTo>
                    <a:pt x="27965" y="77927"/>
                  </a:lnTo>
                  <a:lnTo>
                    <a:pt x="56464" y="56286"/>
                  </a:lnTo>
                  <a:lnTo>
                    <a:pt x="56807" y="53759"/>
                  </a:lnTo>
                  <a:close/>
                </a:path>
                <a:path w="66039" h="93344">
                  <a:moveTo>
                    <a:pt x="65747" y="10464"/>
                  </a:moveTo>
                  <a:lnTo>
                    <a:pt x="63881" y="2476"/>
                  </a:lnTo>
                  <a:lnTo>
                    <a:pt x="59893" y="0"/>
                  </a:lnTo>
                  <a:lnTo>
                    <a:pt x="55435" y="1054"/>
                  </a:lnTo>
                  <a:lnTo>
                    <a:pt x="5321" y="18034"/>
                  </a:lnTo>
                  <a:lnTo>
                    <a:pt x="3924" y="20866"/>
                  </a:lnTo>
                  <a:lnTo>
                    <a:pt x="5626" y="25933"/>
                  </a:lnTo>
                  <a:lnTo>
                    <a:pt x="8178" y="27343"/>
                  </a:lnTo>
                  <a:lnTo>
                    <a:pt x="63271" y="14465"/>
                  </a:lnTo>
                  <a:lnTo>
                    <a:pt x="65747" y="10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930" y="170764"/>
              <a:ext cx="113141" cy="20192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133928" y="188226"/>
              <a:ext cx="33020" cy="106045"/>
            </a:xfrm>
            <a:custGeom>
              <a:avLst/>
              <a:gdLst/>
              <a:ahLst/>
              <a:cxnLst/>
              <a:rect l="l" t="t" r="r" b="b"/>
              <a:pathLst>
                <a:path w="33019" h="106045">
                  <a:moveTo>
                    <a:pt x="16459" y="16281"/>
                  </a:moveTo>
                  <a:lnTo>
                    <a:pt x="13296" y="7556"/>
                  </a:lnTo>
                  <a:lnTo>
                    <a:pt x="12534" y="5283"/>
                  </a:lnTo>
                  <a:lnTo>
                    <a:pt x="13182" y="7556"/>
                  </a:lnTo>
                  <a:lnTo>
                    <a:pt x="12738" y="6057"/>
                  </a:lnTo>
                  <a:lnTo>
                    <a:pt x="12179" y="4254"/>
                  </a:lnTo>
                  <a:lnTo>
                    <a:pt x="12407" y="4940"/>
                  </a:lnTo>
                  <a:lnTo>
                    <a:pt x="11696" y="2400"/>
                  </a:lnTo>
                  <a:lnTo>
                    <a:pt x="11518" y="2260"/>
                  </a:lnTo>
                  <a:lnTo>
                    <a:pt x="11087" y="2019"/>
                  </a:lnTo>
                  <a:lnTo>
                    <a:pt x="11518" y="2260"/>
                  </a:lnTo>
                  <a:lnTo>
                    <a:pt x="11315" y="1676"/>
                  </a:lnTo>
                  <a:lnTo>
                    <a:pt x="9626" y="850"/>
                  </a:lnTo>
                  <a:lnTo>
                    <a:pt x="8877" y="469"/>
                  </a:lnTo>
                  <a:lnTo>
                    <a:pt x="7937" y="0"/>
                  </a:lnTo>
                  <a:lnTo>
                    <a:pt x="6680" y="419"/>
                  </a:lnTo>
                  <a:lnTo>
                    <a:pt x="6299" y="355"/>
                  </a:lnTo>
                  <a:lnTo>
                    <a:pt x="5105" y="533"/>
                  </a:lnTo>
                  <a:lnTo>
                    <a:pt x="3187" y="1422"/>
                  </a:lnTo>
                  <a:lnTo>
                    <a:pt x="3187" y="13055"/>
                  </a:lnTo>
                  <a:lnTo>
                    <a:pt x="2794" y="12230"/>
                  </a:lnTo>
                  <a:lnTo>
                    <a:pt x="3187" y="13055"/>
                  </a:lnTo>
                  <a:lnTo>
                    <a:pt x="3187" y="1422"/>
                  </a:lnTo>
                  <a:lnTo>
                    <a:pt x="1866" y="2032"/>
                  </a:lnTo>
                  <a:lnTo>
                    <a:pt x="1676" y="2095"/>
                  </a:lnTo>
                  <a:lnTo>
                    <a:pt x="1092" y="2400"/>
                  </a:lnTo>
                  <a:lnTo>
                    <a:pt x="444" y="4597"/>
                  </a:lnTo>
                  <a:lnTo>
                    <a:pt x="0" y="5486"/>
                  </a:lnTo>
                  <a:lnTo>
                    <a:pt x="368" y="6591"/>
                  </a:lnTo>
                  <a:lnTo>
                    <a:pt x="685" y="8343"/>
                  </a:lnTo>
                  <a:lnTo>
                    <a:pt x="444" y="6807"/>
                  </a:lnTo>
                  <a:lnTo>
                    <a:pt x="1041" y="10375"/>
                  </a:lnTo>
                  <a:lnTo>
                    <a:pt x="685" y="8343"/>
                  </a:lnTo>
                  <a:lnTo>
                    <a:pt x="1193" y="11595"/>
                  </a:lnTo>
                  <a:lnTo>
                    <a:pt x="1663" y="11938"/>
                  </a:lnTo>
                  <a:lnTo>
                    <a:pt x="2057" y="13055"/>
                  </a:lnTo>
                  <a:lnTo>
                    <a:pt x="3759" y="18084"/>
                  </a:lnTo>
                  <a:lnTo>
                    <a:pt x="7302" y="28003"/>
                  </a:lnTo>
                  <a:lnTo>
                    <a:pt x="9842" y="29197"/>
                  </a:lnTo>
                  <a:lnTo>
                    <a:pt x="14071" y="27673"/>
                  </a:lnTo>
                  <a:lnTo>
                    <a:pt x="15278" y="25742"/>
                  </a:lnTo>
                  <a:lnTo>
                    <a:pt x="14820" y="21717"/>
                  </a:lnTo>
                  <a:lnTo>
                    <a:pt x="14579" y="19519"/>
                  </a:lnTo>
                  <a:lnTo>
                    <a:pt x="14122" y="15595"/>
                  </a:lnTo>
                  <a:lnTo>
                    <a:pt x="14211" y="16281"/>
                  </a:lnTo>
                  <a:lnTo>
                    <a:pt x="14579" y="19519"/>
                  </a:lnTo>
                  <a:lnTo>
                    <a:pt x="15265" y="19189"/>
                  </a:lnTo>
                  <a:lnTo>
                    <a:pt x="16459" y="16281"/>
                  </a:lnTo>
                  <a:close/>
                </a:path>
                <a:path w="33019" h="106045">
                  <a:moveTo>
                    <a:pt x="32689" y="91186"/>
                  </a:moveTo>
                  <a:lnTo>
                    <a:pt x="30099" y="85737"/>
                  </a:lnTo>
                  <a:lnTo>
                    <a:pt x="27063" y="84493"/>
                  </a:lnTo>
                  <a:lnTo>
                    <a:pt x="20358" y="86880"/>
                  </a:lnTo>
                  <a:lnTo>
                    <a:pt x="16319" y="88722"/>
                  </a:lnTo>
                  <a:lnTo>
                    <a:pt x="10439" y="94297"/>
                  </a:lnTo>
                  <a:lnTo>
                    <a:pt x="8369" y="98285"/>
                  </a:lnTo>
                  <a:lnTo>
                    <a:pt x="10604" y="104368"/>
                  </a:lnTo>
                  <a:lnTo>
                    <a:pt x="13068" y="105498"/>
                  </a:lnTo>
                  <a:lnTo>
                    <a:pt x="16243" y="104330"/>
                  </a:lnTo>
                  <a:lnTo>
                    <a:pt x="17056" y="103644"/>
                  </a:lnTo>
                  <a:lnTo>
                    <a:pt x="18084" y="101765"/>
                  </a:lnTo>
                  <a:lnTo>
                    <a:pt x="19329" y="101053"/>
                  </a:lnTo>
                  <a:lnTo>
                    <a:pt x="22885" y="98704"/>
                  </a:lnTo>
                  <a:lnTo>
                    <a:pt x="25781" y="97282"/>
                  </a:lnTo>
                  <a:lnTo>
                    <a:pt x="31483" y="94564"/>
                  </a:lnTo>
                  <a:lnTo>
                    <a:pt x="32689" y="91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8676" y="503970"/>
              <a:ext cx="142862" cy="2184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150260" y="502919"/>
              <a:ext cx="29845" cy="96520"/>
            </a:xfrm>
            <a:custGeom>
              <a:avLst/>
              <a:gdLst/>
              <a:ahLst/>
              <a:cxnLst/>
              <a:rect l="l" t="t" r="r" b="b"/>
              <a:pathLst>
                <a:path w="29844" h="96520">
                  <a:moveTo>
                    <a:pt x="26327" y="90220"/>
                  </a:moveTo>
                  <a:lnTo>
                    <a:pt x="25349" y="85140"/>
                  </a:lnTo>
                  <a:lnTo>
                    <a:pt x="23279" y="83439"/>
                  </a:lnTo>
                  <a:lnTo>
                    <a:pt x="2832" y="83527"/>
                  </a:lnTo>
                  <a:lnTo>
                    <a:pt x="0" y="86385"/>
                  </a:lnTo>
                  <a:lnTo>
                    <a:pt x="25" y="93395"/>
                  </a:lnTo>
                  <a:lnTo>
                    <a:pt x="2882" y="96227"/>
                  </a:lnTo>
                  <a:lnTo>
                    <a:pt x="6781" y="96202"/>
                  </a:lnTo>
                  <a:lnTo>
                    <a:pt x="7175" y="96164"/>
                  </a:lnTo>
                  <a:lnTo>
                    <a:pt x="24549" y="92837"/>
                  </a:lnTo>
                  <a:lnTo>
                    <a:pt x="26327" y="90220"/>
                  </a:lnTo>
                  <a:close/>
                </a:path>
                <a:path w="29844" h="96520">
                  <a:moveTo>
                    <a:pt x="29806" y="13385"/>
                  </a:moveTo>
                  <a:lnTo>
                    <a:pt x="25565" y="8280"/>
                  </a:lnTo>
                  <a:lnTo>
                    <a:pt x="23075" y="5384"/>
                  </a:lnTo>
                  <a:lnTo>
                    <a:pt x="16979" y="1066"/>
                  </a:lnTo>
                  <a:lnTo>
                    <a:pt x="12776" y="0"/>
                  </a:lnTo>
                  <a:lnTo>
                    <a:pt x="6858" y="5194"/>
                  </a:lnTo>
                  <a:lnTo>
                    <a:pt x="13614" y="25730"/>
                  </a:lnTo>
                  <a:lnTo>
                    <a:pt x="17767" y="24257"/>
                  </a:lnTo>
                  <a:lnTo>
                    <a:pt x="18923" y="22225"/>
                  </a:lnTo>
                  <a:lnTo>
                    <a:pt x="18262" y="18935"/>
                  </a:lnTo>
                  <a:lnTo>
                    <a:pt x="17830" y="16459"/>
                  </a:lnTo>
                  <a:lnTo>
                    <a:pt x="17868" y="16662"/>
                  </a:lnTo>
                  <a:lnTo>
                    <a:pt x="18173" y="16814"/>
                  </a:lnTo>
                  <a:lnTo>
                    <a:pt x="21615" y="20599"/>
                  </a:lnTo>
                  <a:lnTo>
                    <a:pt x="25095" y="20777"/>
                  </a:lnTo>
                  <a:lnTo>
                    <a:pt x="29489" y="16814"/>
                  </a:lnTo>
                  <a:lnTo>
                    <a:pt x="29578" y="16459"/>
                  </a:lnTo>
                  <a:lnTo>
                    <a:pt x="29806" y="1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8625" y="165811"/>
              <a:ext cx="176927" cy="2226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7339" y="131740"/>
              <a:ext cx="635999" cy="1844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9170" y="485617"/>
              <a:ext cx="720877" cy="3043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2762" y="2944759"/>
              <a:ext cx="2498705" cy="28159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5333" y="261329"/>
              <a:ext cx="911979" cy="2826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6958" y="153419"/>
              <a:ext cx="370818" cy="22287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7890" y="1339280"/>
              <a:ext cx="1294488" cy="115815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9925" y="5377125"/>
              <a:ext cx="680939" cy="6397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0012" y="5421152"/>
              <a:ext cx="1059636" cy="62702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561629" y="5472785"/>
              <a:ext cx="42545" cy="64135"/>
            </a:xfrm>
            <a:custGeom>
              <a:avLst/>
              <a:gdLst/>
              <a:ahLst/>
              <a:cxnLst/>
              <a:rect l="l" t="t" r="r" b="b"/>
              <a:pathLst>
                <a:path w="42545" h="64135">
                  <a:moveTo>
                    <a:pt x="40462" y="10058"/>
                  </a:moveTo>
                  <a:lnTo>
                    <a:pt x="39992" y="2755"/>
                  </a:lnTo>
                  <a:lnTo>
                    <a:pt x="36842" y="0"/>
                  </a:lnTo>
                  <a:lnTo>
                    <a:pt x="32943" y="254"/>
                  </a:lnTo>
                  <a:lnTo>
                    <a:pt x="1803" y="5867"/>
                  </a:lnTo>
                  <a:lnTo>
                    <a:pt x="0" y="8470"/>
                  </a:lnTo>
                  <a:lnTo>
                    <a:pt x="939" y="13690"/>
                  </a:lnTo>
                  <a:lnTo>
                    <a:pt x="3200" y="15455"/>
                  </a:lnTo>
                  <a:lnTo>
                    <a:pt x="37706" y="13208"/>
                  </a:lnTo>
                  <a:lnTo>
                    <a:pt x="40462" y="10058"/>
                  </a:lnTo>
                  <a:close/>
                </a:path>
                <a:path w="42545" h="64135">
                  <a:moveTo>
                    <a:pt x="42545" y="51219"/>
                  </a:moveTo>
                  <a:lnTo>
                    <a:pt x="41770" y="47205"/>
                  </a:lnTo>
                  <a:lnTo>
                    <a:pt x="40347" y="46024"/>
                  </a:lnTo>
                  <a:lnTo>
                    <a:pt x="40157" y="45859"/>
                  </a:lnTo>
                  <a:lnTo>
                    <a:pt x="25438" y="45681"/>
                  </a:lnTo>
                  <a:lnTo>
                    <a:pt x="18999" y="45808"/>
                  </a:lnTo>
                  <a:lnTo>
                    <a:pt x="16014" y="46024"/>
                  </a:lnTo>
                  <a:lnTo>
                    <a:pt x="14439" y="46139"/>
                  </a:lnTo>
                  <a:lnTo>
                    <a:pt x="12636" y="46266"/>
                  </a:lnTo>
                  <a:lnTo>
                    <a:pt x="11684" y="46367"/>
                  </a:lnTo>
                  <a:lnTo>
                    <a:pt x="11074" y="46431"/>
                  </a:lnTo>
                  <a:lnTo>
                    <a:pt x="9423" y="46596"/>
                  </a:lnTo>
                  <a:lnTo>
                    <a:pt x="9296" y="46736"/>
                  </a:lnTo>
                  <a:lnTo>
                    <a:pt x="8483" y="47078"/>
                  </a:lnTo>
                  <a:lnTo>
                    <a:pt x="7886" y="47104"/>
                  </a:lnTo>
                  <a:lnTo>
                    <a:pt x="7569" y="47447"/>
                  </a:lnTo>
                  <a:lnTo>
                    <a:pt x="3708" y="49060"/>
                  </a:lnTo>
                  <a:lnTo>
                    <a:pt x="2717" y="55079"/>
                  </a:lnTo>
                  <a:lnTo>
                    <a:pt x="6756" y="57797"/>
                  </a:lnTo>
                  <a:lnTo>
                    <a:pt x="6896" y="57899"/>
                  </a:lnTo>
                  <a:lnTo>
                    <a:pt x="8686" y="59156"/>
                  </a:lnTo>
                  <a:lnTo>
                    <a:pt x="14935" y="63715"/>
                  </a:lnTo>
                  <a:lnTo>
                    <a:pt x="18224" y="63195"/>
                  </a:lnTo>
                  <a:lnTo>
                    <a:pt x="21183" y="59118"/>
                  </a:lnTo>
                  <a:lnTo>
                    <a:pt x="21526" y="58648"/>
                  </a:lnTo>
                  <a:lnTo>
                    <a:pt x="21336" y="56946"/>
                  </a:lnTo>
                  <a:lnTo>
                    <a:pt x="26365" y="56134"/>
                  </a:lnTo>
                  <a:lnTo>
                    <a:pt x="41135" y="53289"/>
                  </a:lnTo>
                  <a:lnTo>
                    <a:pt x="42545" y="51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72856" y="5454769"/>
              <a:ext cx="105603" cy="1101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07356" y="5377256"/>
              <a:ext cx="126781" cy="60119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9569" y="200432"/>
              <a:ext cx="1306691" cy="66691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5101" y="523067"/>
              <a:ext cx="66975" cy="16398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5169" y="176250"/>
              <a:ext cx="104908" cy="1884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27851" y="938187"/>
              <a:ext cx="123078" cy="12105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18535" y="5394857"/>
              <a:ext cx="647393" cy="13456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006213" y="984998"/>
              <a:ext cx="56515" cy="105410"/>
            </a:xfrm>
            <a:custGeom>
              <a:avLst/>
              <a:gdLst/>
              <a:ahLst/>
              <a:cxnLst/>
              <a:rect l="l" t="t" r="r" b="b"/>
              <a:pathLst>
                <a:path w="56514" h="105409">
                  <a:moveTo>
                    <a:pt x="36525" y="37655"/>
                  </a:moveTo>
                  <a:lnTo>
                    <a:pt x="36372" y="34899"/>
                  </a:lnTo>
                  <a:lnTo>
                    <a:pt x="36258" y="32715"/>
                  </a:lnTo>
                  <a:lnTo>
                    <a:pt x="34531" y="30835"/>
                  </a:lnTo>
                  <a:lnTo>
                    <a:pt x="28397" y="29946"/>
                  </a:lnTo>
                  <a:lnTo>
                    <a:pt x="24434" y="29311"/>
                  </a:lnTo>
                  <a:lnTo>
                    <a:pt x="21564" y="28295"/>
                  </a:lnTo>
                  <a:lnTo>
                    <a:pt x="23279" y="25768"/>
                  </a:lnTo>
                  <a:lnTo>
                    <a:pt x="26492" y="20497"/>
                  </a:lnTo>
                  <a:lnTo>
                    <a:pt x="29730" y="14744"/>
                  </a:lnTo>
                  <a:lnTo>
                    <a:pt x="32791" y="9017"/>
                  </a:lnTo>
                  <a:lnTo>
                    <a:pt x="34239" y="6248"/>
                  </a:lnTo>
                  <a:lnTo>
                    <a:pt x="33185" y="2819"/>
                  </a:lnTo>
                  <a:lnTo>
                    <a:pt x="27800" y="0"/>
                  </a:lnTo>
                  <a:lnTo>
                    <a:pt x="24587" y="863"/>
                  </a:lnTo>
                  <a:lnTo>
                    <a:pt x="18707" y="10109"/>
                  </a:lnTo>
                  <a:lnTo>
                    <a:pt x="14249" y="16916"/>
                  </a:lnTo>
                  <a:lnTo>
                    <a:pt x="10401" y="21336"/>
                  </a:lnTo>
                  <a:lnTo>
                    <a:pt x="8991" y="22961"/>
                  </a:lnTo>
                  <a:lnTo>
                    <a:pt x="6540" y="25768"/>
                  </a:lnTo>
                  <a:lnTo>
                    <a:pt x="5410" y="29641"/>
                  </a:lnTo>
                  <a:lnTo>
                    <a:pt x="8128" y="36068"/>
                  </a:lnTo>
                  <a:lnTo>
                    <a:pt x="10756" y="37934"/>
                  </a:lnTo>
                  <a:lnTo>
                    <a:pt x="19367" y="40817"/>
                  </a:lnTo>
                  <a:lnTo>
                    <a:pt x="34505" y="39928"/>
                  </a:lnTo>
                  <a:lnTo>
                    <a:pt x="36525" y="37655"/>
                  </a:lnTo>
                  <a:close/>
                </a:path>
                <a:path w="56514" h="105409">
                  <a:moveTo>
                    <a:pt x="56108" y="71145"/>
                  </a:moveTo>
                  <a:lnTo>
                    <a:pt x="52882" y="67627"/>
                  </a:lnTo>
                  <a:lnTo>
                    <a:pt x="50444" y="67271"/>
                  </a:lnTo>
                  <a:lnTo>
                    <a:pt x="33477" y="77444"/>
                  </a:lnTo>
                  <a:lnTo>
                    <a:pt x="28841" y="80137"/>
                  </a:lnTo>
                  <a:lnTo>
                    <a:pt x="28841" y="92379"/>
                  </a:lnTo>
                  <a:lnTo>
                    <a:pt x="28384" y="91389"/>
                  </a:lnTo>
                  <a:lnTo>
                    <a:pt x="28778" y="92214"/>
                  </a:lnTo>
                  <a:lnTo>
                    <a:pt x="28841" y="92379"/>
                  </a:lnTo>
                  <a:lnTo>
                    <a:pt x="28841" y="80137"/>
                  </a:lnTo>
                  <a:lnTo>
                    <a:pt x="25882" y="81851"/>
                  </a:lnTo>
                  <a:lnTo>
                    <a:pt x="18224" y="86131"/>
                  </a:lnTo>
                  <a:lnTo>
                    <a:pt x="15252" y="87744"/>
                  </a:lnTo>
                  <a:lnTo>
                    <a:pt x="11125" y="85864"/>
                  </a:lnTo>
                  <a:lnTo>
                    <a:pt x="11087" y="104013"/>
                  </a:lnTo>
                  <a:lnTo>
                    <a:pt x="10477" y="104279"/>
                  </a:lnTo>
                  <a:lnTo>
                    <a:pt x="10985" y="104051"/>
                  </a:lnTo>
                  <a:lnTo>
                    <a:pt x="11087" y="85877"/>
                  </a:lnTo>
                  <a:lnTo>
                    <a:pt x="8242" y="86715"/>
                  </a:lnTo>
                  <a:lnTo>
                    <a:pt x="4076" y="93256"/>
                  </a:lnTo>
                  <a:lnTo>
                    <a:pt x="3111" y="94716"/>
                  </a:lnTo>
                  <a:lnTo>
                    <a:pt x="0" y="99034"/>
                  </a:lnTo>
                  <a:lnTo>
                    <a:pt x="3657" y="105067"/>
                  </a:lnTo>
                  <a:lnTo>
                    <a:pt x="7226" y="104648"/>
                  </a:lnTo>
                  <a:lnTo>
                    <a:pt x="7416" y="104775"/>
                  </a:lnTo>
                  <a:lnTo>
                    <a:pt x="9131" y="104432"/>
                  </a:lnTo>
                  <a:lnTo>
                    <a:pt x="9880" y="104343"/>
                  </a:lnTo>
                  <a:lnTo>
                    <a:pt x="9753" y="104305"/>
                  </a:lnTo>
                  <a:lnTo>
                    <a:pt x="9906" y="104279"/>
                  </a:lnTo>
                  <a:lnTo>
                    <a:pt x="10236" y="104457"/>
                  </a:lnTo>
                  <a:lnTo>
                    <a:pt x="13169" y="103060"/>
                  </a:lnTo>
                  <a:lnTo>
                    <a:pt x="16243" y="101600"/>
                  </a:lnTo>
                  <a:lnTo>
                    <a:pt x="21031" y="99326"/>
                  </a:lnTo>
                  <a:lnTo>
                    <a:pt x="23888" y="97980"/>
                  </a:lnTo>
                  <a:lnTo>
                    <a:pt x="24104" y="97866"/>
                  </a:lnTo>
                  <a:lnTo>
                    <a:pt x="24244" y="97802"/>
                  </a:lnTo>
                  <a:lnTo>
                    <a:pt x="27457" y="96278"/>
                  </a:lnTo>
                  <a:lnTo>
                    <a:pt x="27584" y="95910"/>
                  </a:lnTo>
                  <a:lnTo>
                    <a:pt x="32308" y="93243"/>
                  </a:lnTo>
                  <a:lnTo>
                    <a:pt x="40068" y="87744"/>
                  </a:lnTo>
                  <a:lnTo>
                    <a:pt x="44157" y="84416"/>
                  </a:lnTo>
                  <a:lnTo>
                    <a:pt x="47269" y="81851"/>
                  </a:lnTo>
                  <a:lnTo>
                    <a:pt x="54076" y="75806"/>
                  </a:lnTo>
                  <a:lnTo>
                    <a:pt x="55968" y="74079"/>
                  </a:lnTo>
                  <a:lnTo>
                    <a:pt x="56108" y="71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0787" y="986749"/>
              <a:ext cx="30175" cy="13804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54633" y="2202693"/>
              <a:ext cx="167905" cy="21202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83845" y="882277"/>
              <a:ext cx="1537307" cy="6582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32447" y="2197300"/>
              <a:ext cx="440228" cy="30372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983659" y="2237267"/>
              <a:ext cx="14604" cy="159385"/>
            </a:xfrm>
            <a:custGeom>
              <a:avLst/>
              <a:gdLst/>
              <a:ahLst/>
              <a:cxnLst/>
              <a:rect l="l" t="t" r="r" b="b"/>
              <a:pathLst>
                <a:path w="14604" h="159385">
                  <a:moveTo>
                    <a:pt x="10720" y="0"/>
                  </a:moveTo>
                  <a:lnTo>
                    <a:pt x="4220" y="146"/>
                  </a:lnTo>
                  <a:lnTo>
                    <a:pt x="1645" y="2783"/>
                  </a:lnTo>
                  <a:lnTo>
                    <a:pt x="1622" y="43202"/>
                  </a:lnTo>
                  <a:lnTo>
                    <a:pt x="1395" y="80567"/>
                  </a:lnTo>
                  <a:lnTo>
                    <a:pt x="895" y="117896"/>
                  </a:lnTo>
                  <a:lnTo>
                    <a:pt x="0" y="157082"/>
                  </a:lnTo>
                  <a:lnTo>
                    <a:pt x="2014" y="159213"/>
                  </a:lnTo>
                  <a:lnTo>
                    <a:pt x="12233" y="117896"/>
                  </a:lnTo>
                  <a:lnTo>
                    <a:pt x="14025" y="43140"/>
                  </a:lnTo>
                  <a:lnTo>
                    <a:pt x="13506" y="5868"/>
                  </a:lnTo>
                  <a:lnTo>
                    <a:pt x="13432" y="2594"/>
                  </a:lnTo>
                  <a:lnTo>
                    <a:pt x="10720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3777" y="2145864"/>
              <a:ext cx="305288" cy="24887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713280" y="0"/>
              <a:ext cx="13335" cy="6985"/>
            </a:xfrm>
            <a:custGeom>
              <a:avLst/>
              <a:gdLst/>
              <a:ahLst/>
              <a:cxnLst/>
              <a:rect l="l" t="t" r="r" b="b"/>
              <a:pathLst>
                <a:path w="13335" h="6985">
                  <a:moveTo>
                    <a:pt x="12773" y="0"/>
                  </a:moveTo>
                  <a:lnTo>
                    <a:pt x="0" y="0"/>
                  </a:lnTo>
                  <a:lnTo>
                    <a:pt x="3447" y="4419"/>
                  </a:lnTo>
                  <a:lnTo>
                    <a:pt x="5208" y="6549"/>
                  </a:lnTo>
                  <a:lnTo>
                    <a:pt x="8360" y="6847"/>
                  </a:lnTo>
                  <a:lnTo>
                    <a:pt x="12618" y="3327"/>
                  </a:lnTo>
                  <a:lnTo>
                    <a:pt x="12917" y="173"/>
                  </a:lnTo>
                  <a:lnTo>
                    <a:pt x="12773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94656" y="4259708"/>
              <a:ext cx="250190" cy="57785"/>
            </a:xfrm>
            <a:custGeom>
              <a:avLst/>
              <a:gdLst/>
              <a:ahLst/>
              <a:cxnLst/>
              <a:rect l="l" t="t" r="r" b="b"/>
              <a:pathLst>
                <a:path w="250190" h="57785">
                  <a:moveTo>
                    <a:pt x="57598" y="56951"/>
                  </a:moveTo>
                  <a:lnTo>
                    <a:pt x="53658" y="57038"/>
                  </a:lnTo>
                  <a:lnTo>
                    <a:pt x="53954" y="57285"/>
                  </a:lnTo>
                  <a:lnTo>
                    <a:pt x="57598" y="56951"/>
                  </a:lnTo>
                  <a:close/>
                </a:path>
                <a:path w="250190" h="57785">
                  <a:moveTo>
                    <a:pt x="6249" y="20121"/>
                  </a:moveTo>
                  <a:lnTo>
                    <a:pt x="3427" y="20150"/>
                  </a:lnTo>
                  <a:lnTo>
                    <a:pt x="117" y="23528"/>
                  </a:lnTo>
                  <a:lnTo>
                    <a:pt x="0" y="26083"/>
                  </a:lnTo>
                  <a:lnTo>
                    <a:pt x="1432" y="27842"/>
                  </a:lnTo>
                  <a:lnTo>
                    <a:pt x="34915" y="53937"/>
                  </a:lnTo>
                  <a:lnTo>
                    <a:pt x="49874" y="57122"/>
                  </a:lnTo>
                  <a:lnTo>
                    <a:pt x="53658" y="57038"/>
                  </a:lnTo>
                  <a:lnTo>
                    <a:pt x="50814" y="54670"/>
                  </a:lnTo>
                  <a:lnTo>
                    <a:pt x="50166" y="47572"/>
                  </a:lnTo>
                  <a:lnTo>
                    <a:pt x="52781" y="44432"/>
                  </a:lnTo>
                  <a:lnTo>
                    <a:pt x="56316" y="44110"/>
                  </a:lnTo>
                  <a:lnTo>
                    <a:pt x="42630" y="43142"/>
                  </a:lnTo>
                  <a:lnTo>
                    <a:pt x="29914" y="38351"/>
                  </a:lnTo>
                  <a:lnTo>
                    <a:pt x="18322" y="30873"/>
                  </a:lnTo>
                  <a:lnTo>
                    <a:pt x="7754" y="21595"/>
                  </a:lnTo>
                  <a:lnTo>
                    <a:pt x="6249" y="20121"/>
                  </a:lnTo>
                  <a:close/>
                </a:path>
                <a:path w="250190" h="57785">
                  <a:moveTo>
                    <a:pt x="59838" y="43780"/>
                  </a:moveTo>
                  <a:lnTo>
                    <a:pt x="52781" y="44432"/>
                  </a:lnTo>
                  <a:lnTo>
                    <a:pt x="50166" y="47572"/>
                  </a:lnTo>
                  <a:lnTo>
                    <a:pt x="50814" y="54670"/>
                  </a:lnTo>
                  <a:lnTo>
                    <a:pt x="53658" y="57038"/>
                  </a:lnTo>
                  <a:lnTo>
                    <a:pt x="57606" y="56950"/>
                  </a:lnTo>
                  <a:lnTo>
                    <a:pt x="61220" y="56470"/>
                  </a:lnTo>
                  <a:lnTo>
                    <a:pt x="63703" y="53412"/>
                  </a:lnTo>
                  <a:lnTo>
                    <a:pt x="62969" y="46347"/>
                  </a:lnTo>
                  <a:lnTo>
                    <a:pt x="59838" y="43780"/>
                  </a:lnTo>
                  <a:close/>
                </a:path>
                <a:path w="250190" h="57785">
                  <a:moveTo>
                    <a:pt x="61220" y="56470"/>
                  </a:moveTo>
                  <a:lnTo>
                    <a:pt x="57606" y="56950"/>
                  </a:lnTo>
                  <a:lnTo>
                    <a:pt x="61128" y="56584"/>
                  </a:lnTo>
                  <a:close/>
                </a:path>
                <a:path w="250190" h="57785">
                  <a:moveTo>
                    <a:pt x="90030" y="43780"/>
                  </a:moveTo>
                  <a:lnTo>
                    <a:pt x="59838" y="43780"/>
                  </a:lnTo>
                  <a:lnTo>
                    <a:pt x="62969" y="46347"/>
                  </a:lnTo>
                  <a:lnTo>
                    <a:pt x="63703" y="53412"/>
                  </a:lnTo>
                  <a:lnTo>
                    <a:pt x="61220" y="56470"/>
                  </a:lnTo>
                  <a:lnTo>
                    <a:pt x="67792" y="55599"/>
                  </a:lnTo>
                  <a:lnTo>
                    <a:pt x="77911" y="53756"/>
                  </a:lnTo>
                  <a:lnTo>
                    <a:pt x="87944" y="51482"/>
                  </a:lnTo>
                  <a:lnTo>
                    <a:pt x="94493" y="49740"/>
                  </a:lnTo>
                  <a:lnTo>
                    <a:pt x="91118" y="47802"/>
                  </a:lnTo>
                  <a:lnTo>
                    <a:pt x="90030" y="43780"/>
                  </a:lnTo>
                  <a:close/>
                </a:path>
                <a:path w="250190" h="57785">
                  <a:moveTo>
                    <a:pt x="97882" y="48839"/>
                  </a:moveTo>
                  <a:lnTo>
                    <a:pt x="94493" y="49740"/>
                  </a:lnTo>
                  <a:lnTo>
                    <a:pt x="97882" y="48839"/>
                  </a:lnTo>
                  <a:close/>
                </a:path>
                <a:path w="250190" h="57785">
                  <a:moveTo>
                    <a:pt x="97846" y="36043"/>
                  </a:moveTo>
                  <a:lnTo>
                    <a:pt x="91285" y="37818"/>
                  </a:lnTo>
                  <a:lnTo>
                    <a:pt x="89336" y="41212"/>
                  </a:lnTo>
                  <a:lnTo>
                    <a:pt x="91118" y="47802"/>
                  </a:lnTo>
                  <a:lnTo>
                    <a:pt x="94493" y="49740"/>
                  </a:lnTo>
                  <a:lnTo>
                    <a:pt x="97882" y="48839"/>
                  </a:lnTo>
                  <a:lnTo>
                    <a:pt x="101242" y="47771"/>
                  </a:lnTo>
                  <a:lnTo>
                    <a:pt x="103072" y="44489"/>
                  </a:lnTo>
                  <a:lnTo>
                    <a:pt x="101216" y="37950"/>
                  </a:lnTo>
                  <a:lnTo>
                    <a:pt x="97846" y="36043"/>
                  </a:lnTo>
                  <a:close/>
                </a:path>
                <a:path w="250190" h="57785">
                  <a:moveTo>
                    <a:pt x="101242" y="47771"/>
                  </a:moveTo>
                  <a:lnTo>
                    <a:pt x="97882" y="48839"/>
                  </a:lnTo>
                  <a:lnTo>
                    <a:pt x="101166" y="47907"/>
                  </a:lnTo>
                  <a:lnTo>
                    <a:pt x="101242" y="47771"/>
                  </a:lnTo>
                  <a:close/>
                </a:path>
                <a:path w="250190" h="57785">
                  <a:moveTo>
                    <a:pt x="131464" y="36043"/>
                  </a:moveTo>
                  <a:lnTo>
                    <a:pt x="97846" y="36043"/>
                  </a:lnTo>
                  <a:lnTo>
                    <a:pt x="101216" y="37950"/>
                  </a:lnTo>
                  <a:lnTo>
                    <a:pt x="103072" y="44489"/>
                  </a:lnTo>
                  <a:lnTo>
                    <a:pt x="101242" y="47771"/>
                  </a:lnTo>
                  <a:lnTo>
                    <a:pt x="109374" y="45186"/>
                  </a:lnTo>
                  <a:lnTo>
                    <a:pt x="120633" y="40867"/>
                  </a:lnTo>
                  <a:lnTo>
                    <a:pt x="131464" y="36043"/>
                  </a:lnTo>
                  <a:close/>
                </a:path>
                <a:path w="250190" h="57785">
                  <a:moveTo>
                    <a:pt x="94580" y="36927"/>
                  </a:moveTo>
                  <a:lnTo>
                    <a:pt x="85137" y="39312"/>
                  </a:lnTo>
                  <a:lnTo>
                    <a:pt x="75608" y="41345"/>
                  </a:lnTo>
                  <a:lnTo>
                    <a:pt x="66002" y="42964"/>
                  </a:lnTo>
                  <a:lnTo>
                    <a:pt x="56335" y="44108"/>
                  </a:lnTo>
                  <a:lnTo>
                    <a:pt x="59838" y="43780"/>
                  </a:lnTo>
                  <a:lnTo>
                    <a:pt x="90030" y="43780"/>
                  </a:lnTo>
                  <a:lnTo>
                    <a:pt x="89336" y="41212"/>
                  </a:lnTo>
                  <a:lnTo>
                    <a:pt x="91285" y="37818"/>
                  </a:lnTo>
                  <a:lnTo>
                    <a:pt x="94580" y="36927"/>
                  </a:lnTo>
                  <a:close/>
                </a:path>
                <a:path w="250190" h="57785">
                  <a:moveTo>
                    <a:pt x="136963" y="20105"/>
                  </a:moveTo>
                  <a:lnTo>
                    <a:pt x="126634" y="25145"/>
                  </a:lnTo>
                  <a:lnTo>
                    <a:pt x="116214" y="29639"/>
                  </a:lnTo>
                  <a:lnTo>
                    <a:pt x="105504" y="33601"/>
                  </a:lnTo>
                  <a:lnTo>
                    <a:pt x="94580" y="36927"/>
                  </a:lnTo>
                  <a:lnTo>
                    <a:pt x="97846" y="36043"/>
                  </a:lnTo>
                  <a:lnTo>
                    <a:pt x="131464" y="36043"/>
                  </a:lnTo>
                  <a:lnTo>
                    <a:pt x="139424" y="32046"/>
                  </a:lnTo>
                  <a:lnTo>
                    <a:pt x="135916" y="30925"/>
                  </a:lnTo>
                  <a:lnTo>
                    <a:pt x="132994" y="25254"/>
                  </a:lnTo>
                  <a:lnTo>
                    <a:pt x="132948" y="25115"/>
                  </a:lnTo>
                  <a:lnTo>
                    <a:pt x="134074" y="21595"/>
                  </a:lnTo>
                  <a:lnTo>
                    <a:pt x="136963" y="20105"/>
                  </a:lnTo>
                  <a:close/>
                </a:path>
                <a:path w="250190" h="57785">
                  <a:moveTo>
                    <a:pt x="142422" y="30537"/>
                  </a:moveTo>
                  <a:lnTo>
                    <a:pt x="139424" y="32046"/>
                  </a:lnTo>
                  <a:lnTo>
                    <a:pt x="142422" y="30537"/>
                  </a:lnTo>
                  <a:close/>
                </a:path>
                <a:path w="250190" h="57785">
                  <a:moveTo>
                    <a:pt x="139956" y="18670"/>
                  </a:moveTo>
                  <a:lnTo>
                    <a:pt x="136877" y="20150"/>
                  </a:lnTo>
                  <a:lnTo>
                    <a:pt x="134074" y="21595"/>
                  </a:lnTo>
                  <a:lnTo>
                    <a:pt x="132948" y="25115"/>
                  </a:lnTo>
                  <a:lnTo>
                    <a:pt x="132994" y="25254"/>
                  </a:lnTo>
                  <a:lnTo>
                    <a:pt x="135916" y="30925"/>
                  </a:lnTo>
                  <a:lnTo>
                    <a:pt x="139424" y="32046"/>
                  </a:lnTo>
                  <a:lnTo>
                    <a:pt x="142422" y="30537"/>
                  </a:lnTo>
                  <a:lnTo>
                    <a:pt x="145293" y="29011"/>
                  </a:lnTo>
                  <a:lnTo>
                    <a:pt x="146384" y="25447"/>
                  </a:lnTo>
                  <a:lnTo>
                    <a:pt x="143346" y="19731"/>
                  </a:lnTo>
                  <a:lnTo>
                    <a:pt x="139956" y="18670"/>
                  </a:lnTo>
                  <a:close/>
                </a:path>
                <a:path w="250190" h="57785">
                  <a:moveTo>
                    <a:pt x="180813" y="3475"/>
                  </a:moveTo>
                  <a:lnTo>
                    <a:pt x="171693" y="5924"/>
                  </a:lnTo>
                  <a:lnTo>
                    <a:pt x="159839" y="9945"/>
                  </a:lnTo>
                  <a:lnTo>
                    <a:pt x="148253" y="14689"/>
                  </a:lnTo>
                  <a:lnTo>
                    <a:pt x="139956" y="18670"/>
                  </a:lnTo>
                  <a:lnTo>
                    <a:pt x="143346" y="19731"/>
                  </a:lnTo>
                  <a:lnTo>
                    <a:pt x="146384" y="25447"/>
                  </a:lnTo>
                  <a:lnTo>
                    <a:pt x="145293" y="29011"/>
                  </a:lnTo>
                  <a:lnTo>
                    <a:pt x="142423" y="30536"/>
                  </a:lnTo>
                  <a:lnTo>
                    <a:pt x="153028" y="25254"/>
                  </a:lnTo>
                  <a:lnTo>
                    <a:pt x="163905" y="20555"/>
                  </a:lnTo>
                  <a:lnTo>
                    <a:pt x="175030" y="16484"/>
                  </a:lnTo>
                  <a:lnTo>
                    <a:pt x="183975" y="13808"/>
                  </a:lnTo>
                  <a:lnTo>
                    <a:pt x="183366" y="13808"/>
                  </a:lnTo>
                  <a:lnTo>
                    <a:pt x="180473" y="12028"/>
                  </a:lnTo>
                  <a:lnTo>
                    <a:pt x="179099" y="6262"/>
                  </a:lnTo>
                  <a:lnTo>
                    <a:pt x="180813" y="3475"/>
                  </a:lnTo>
                  <a:close/>
                </a:path>
                <a:path w="250190" h="57785">
                  <a:moveTo>
                    <a:pt x="243211" y="10282"/>
                  </a:moveTo>
                  <a:lnTo>
                    <a:pt x="208571" y="10282"/>
                  </a:lnTo>
                  <a:lnTo>
                    <a:pt x="216034" y="10880"/>
                  </a:lnTo>
                  <a:lnTo>
                    <a:pt x="222709" y="12229"/>
                  </a:lnTo>
                  <a:lnTo>
                    <a:pt x="229158" y="14342"/>
                  </a:lnTo>
                  <a:lnTo>
                    <a:pt x="235324" y="17183"/>
                  </a:lnTo>
                  <a:lnTo>
                    <a:pt x="241145" y="20718"/>
                  </a:lnTo>
                  <a:lnTo>
                    <a:pt x="243420" y="22282"/>
                  </a:lnTo>
                  <a:lnTo>
                    <a:pt x="246534" y="21706"/>
                  </a:lnTo>
                  <a:lnTo>
                    <a:pt x="249644" y="17183"/>
                  </a:lnTo>
                  <a:lnTo>
                    <a:pt x="249541" y="16484"/>
                  </a:lnTo>
                  <a:lnTo>
                    <a:pt x="249088" y="14040"/>
                  </a:lnTo>
                  <a:lnTo>
                    <a:pt x="246811" y="12474"/>
                  </a:lnTo>
                  <a:lnTo>
                    <a:pt x="243211" y="10282"/>
                  </a:lnTo>
                  <a:close/>
                </a:path>
                <a:path w="250190" h="57785">
                  <a:moveTo>
                    <a:pt x="139828" y="18630"/>
                  </a:moveTo>
                  <a:lnTo>
                    <a:pt x="136963" y="20105"/>
                  </a:lnTo>
                  <a:lnTo>
                    <a:pt x="139956" y="18670"/>
                  </a:lnTo>
                  <a:lnTo>
                    <a:pt x="139828" y="18630"/>
                  </a:lnTo>
                  <a:close/>
                </a:path>
                <a:path w="250190" h="57785">
                  <a:moveTo>
                    <a:pt x="186738" y="2096"/>
                  </a:moveTo>
                  <a:lnTo>
                    <a:pt x="183763" y="2682"/>
                  </a:lnTo>
                  <a:lnTo>
                    <a:pt x="180813" y="3475"/>
                  </a:lnTo>
                  <a:lnTo>
                    <a:pt x="179099" y="6262"/>
                  </a:lnTo>
                  <a:lnTo>
                    <a:pt x="180473" y="12028"/>
                  </a:lnTo>
                  <a:lnTo>
                    <a:pt x="183366" y="13808"/>
                  </a:lnTo>
                  <a:lnTo>
                    <a:pt x="186382" y="13087"/>
                  </a:lnTo>
                  <a:lnTo>
                    <a:pt x="189246" y="12325"/>
                  </a:lnTo>
                  <a:lnTo>
                    <a:pt x="190950" y="9388"/>
                  </a:lnTo>
                  <a:lnTo>
                    <a:pt x="189445" y="3722"/>
                  </a:lnTo>
                  <a:lnTo>
                    <a:pt x="186738" y="2096"/>
                  </a:lnTo>
                  <a:close/>
                </a:path>
                <a:path w="250190" h="57785">
                  <a:moveTo>
                    <a:pt x="186372" y="13090"/>
                  </a:moveTo>
                  <a:lnTo>
                    <a:pt x="183366" y="13808"/>
                  </a:lnTo>
                  <a:lnTo>
                    <a:pt x="183975" y="13808"/>
                  </a:lnTo>
                  <a:lnTo>
                    <a:pt x="186372" y="13090"/>
                  </a:lnTo>
                  <a:close/>
                </a:path>
                <a:path w="250190" h="57785">
                  <a:moveTo>
                    <a:pt x="209053" y="0"/>
                  </a:moveTo>
                  <a:lnTo>
                    <a:pt x="200558" y="111"/>
                  </a:lnTo>
                  <a:lnTo>
                    <a:pt x="192105" y="1038"/>
                  </a:lnTo>
                  <a:lnTo>
                    <a:pt x="186738" y="2096"/>
                  </a:lnTo>
                  <a:lnTo>
                    <a:pt x="189445" y="3722"/>
                  </a:lnTo>
                  <a:lnTo>
                    <a:pt x="190950" y="9388"/>
                  </a:lnTo>
                  <a:lnTo>
                    <a:pt x="189246" y="12325"/>
                  </a:lnTo>
                  <a:lnTo>
                    <a:pt x="186372" y="13090"/>
                  </a:lnTo>
                  <a:lnTo>
                    <a:pt x="193669" y="11491"/>
                  </a:lnTo>
                  <a:lnTo>
                    <a:pt x="201095" y="10520"/>
                  </a:lnTo>
                  <a:lnTo>
                    <a:pt x="208571" y="10282"/>
                  </a:lnTo>
                  <a:lnTo>
                    <a:pt x="243211" y="10282"/>
                  </a:lnTo>
                  <a:lnTo>
                    <a:pt x="240016" y="8336"/>
                  </a:lnTo>
                  <a:lnTo>
                    <a:pt x="232822" y="4985"/>
                  </a:lnTo>
                  <a:lnTo>
                    <a:pt x="225301" y="2462"/>
                  </a:lnTo>
                  <a:lnTo>
                    <a:pt x="217520" y="804"/>
                  </a:lnTo>
                  <a:lnTo>
                    <a:pt x="209053" y="0"/>
                  </a:lnTo>
                  <a:close/>
                </a:path>
                <a:path w="250190" h="57785">
                  <a:moveTo>
                    <a:pt x="183767" y="2681"/>
                  </a:moveTo>
                  <a:lnTo>
                    <a:pt x="180878" y="3369"/>
                  </a:lnTo>
                  <a:lnTo>
                    <a:pt x="183767" y="2681"/>
                  </a:lnTo>
                  <a:close/>
                </a:path>
                <a:path w="250190" h="57785">
                  <a:moveTo>
                    <a:pt x="186609" y="2018"/>
                  </a:moveTo>
                  <a:lnTo>
                    <a:pt x="183767" y="2681"/>
                  </a:lnTo>
                  <a:lnTo>
                    <a:pt x="186738" y="2096"/>
                  </a:lnTo>
                  <a:lnTo>
                    <a:pt x="186609" y="2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087" y="4138199"/>
              <a:ext cx="655790" cy="54962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07623" y="863116"/>
              <a:ext cx="648919" cy="12458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2558" y="2261979"/>
              <a:ext cx="516623" cy="82101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35767" y="2750694"/>
              <a:ext cx="209413" cy="23440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37993" y="4119667"/>
            <a:ext cx="2416859" cy="7953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341" y="265565"/>
              <a:ext cx="247080" cy="2628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020" y="721454"/>
              <a:ext cx="201092" cy="3073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551" y="1323558"/>
              <a:ext cx="173994" cy="226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68196" y="1311287"/>
              <a:ext cx="201295" cy="107950"/>
            </a:xfrm>
            <a:custGeom>
              <a:avLst/>
              <a:gdLst/>
              <a:ahLst/>
              <a:cxnLst/>
              <a:rect l="l" t="t" r="r" b="b"/>
              <a:pathLst>
                <a:path w="201294" h="107950">
                  <a:moveTo>
                    <a:pt x="66548" y="86639"/>
                  </a:moveTo>
                  <a:lnTo>
                    <a:pt x="64808" y="81927"/>
                  </a:lnTo>
                  <a:lnTo>
                    <a:pt x="62509" y="80645"/>
                  </a:lnTo>
                  <a:lnTo>
                    <a:pt x="49225" y="83210"/>
                  </a:lnTo>
                  <a:lnTo>
                    <a:pt x="27241" y="87223"/>
                  </a:lnTo>
                  <a:lnTo>
                    <a:pt x="21844" y="88125"/>
                  </a:lnTo>
                  <a:lnTo>
                    <a:pt x="21844" y="102196"/>
                  </a:lnTo>
                  <a:lnTo>
                    <a:pt x="14465" y="103085"/>
                  </a:lnTo>
                  <a:lnTo>
                    <a:pt x="17424" y="102717"/>
                  </a:lnTo>
                  <a:lnTo>
                    <a:pt x="18135" y="102628"/>
                  </a:lnTo>
                  <a:lnTo>
                    <a:pt x="21844" y="102196"/>
                  </a:lnTo>
                  <a:lnTo>
                    <a:pt x="21844" y="88125"/>
                  </a:lnTo>
                  <a:lnTo>
                    <a:pt x="16179" y="89052"/>
                  </a:lnTo>
                  <a:lnTo>
                    <a:pt x="20256" y="88569"/>
                  </a:lnTo>
                  <a:lnTo>
                    <a:pt x="16129" y="89065"/>
                  </a:lnTo>
                  <a:lnTo>
                    <a:pt x="12484" y="89636"/>
                  </a:lnTo>
                  <a:lnTo>
                    <a:pt x="10147" y="90055"/>
                  </a:lnTo>
                  <a:lnTo>
                    <a:pt x="5803" y="91465"/>
                  </a:lnTo>
                  <a:lnTo>
                    <a:pt x="4762" y="91922"/>
                  </a:lnTo>
                  <a:lnTo>
                    <a:pt x="4076" y="92075"/>
                  </a:lnTo>
                  <a:lnTo>
                    <a:pt x="3606" y="92798"/>
                  </a:lnTo>
                  <a:lnTo>
                    <a:pt x="12" y="96075"/>
                  </a:lnTo>
                  <a:lnTo>
                    <a:pt x="0" y="96888"/>
                  </a:lnTo>
                  <a:lnTo>
                    <a:pt x="393" y="101625"/>
                  </a:lnTo>
                  <a:lnTo>
                    <a:pt x="4152" y="103809"/>
                  </a:lnTo>
                  <a:lnTo>
                    <a:pt x="4305" y="103898"/>
                  </a:lnTo>
                  <a:lnTo>
                    <a:pt x="6045" y="105041"/>
                  </a:lnTo>
                  <a:lnTo>
                    <a:pt x="6388" y="105105"/>
                  </a:lnTo>
                  <a:lnTo>
                    <a:pt x="14325" y="106629"/>
                  </a:lnTo>
                  <a:lnTo>
                    <a:pt x="24333" y="107899"/>
                  </a:lnTo>
                  <a:lnTo>
                    <a:pt x="27089" y="105752"/>
                  </a:lnTo>
                  <a:lnTo>
                    <a:pt x="27419" y="103085"/>
                  </a:lnTo>
                  <a:lnTo>
                    <a:pt x="27686" y="100977"/>
                  </a:lnTo>
                  <a:lnTo>
                    <a:pt x="65265" y="89395"/>
                  </a:lnTo>
                  <a:lnTo>
                    <a:pt x="65646" y="88569"/>
                  </a:lnTo>
                  <a:lnTo>
                    <a:pt x="66548" y="86639"/>
                  </a:lnTo>
                  <a:close/>
                </a:path>
                <a:path w="201294" h="107950">
                  <a:moveTo>
                    <a:pt x="114503" y="73393"/>
                  </a:moveTo>
                  <a:lnTo>
                    <a:pt x="113779" y="69011"/>
                  </a:lnTo>
                  <a:lnTo>
                    <a:pt x="112026" y="67500"/>
                  </a:lnTo>
                  <a:lnTo>
                    <a:pt x="109956" y="67475"/>
                  </a:lnTo>
                  <a:lnTo>
                    <a:pt x="101041" y="67779"/>
                  </a:lnTo>
                  <a:lnTo>
                    <a:pt x="73075" y="81775"/>
                  </a:lnTo>
                  <a:lnTo>
                    <a:pt x="76682" y="86487"/>
                  </a:lnTo>
                  <a:lnTo>
                    <a:pt x="79895" y="87045"/>
                  </a:lnTo>
                  <a:lnTo>
                    <a:pt x="82308" y="85483"/>
                  </a:lnTo>
                  <a:lnTo>
                    <a:pt x="88900" y="81940"/>
                  </a:lnTo>
                  <a:lnTo>
                    <a:pt x="95948" y="79311"/>
                  </a:lnTo>
                  <a:lnTo>
                    <a:pt x="103251" y="77381"/>
                  </a:lnTo>
                  <a:lnTo>
                    <a:pt x="110591" y="75984"/>
                  </a:lnTo>
                  <a:lnTo>
                    <a:pt x="112928" y="75590"/>
                  </a:lnTo>
                  <a:lnTo>
                    <a:pt x="114503" y="73393"/>
                  </a:lnTo>
                  <a:close/>
                </a:path>
                <a:path w="201294" h="107950">
                  <a:moveTo>
                    <a:pt x="200710" y="4368"/>
                  </a:moveTo>
                  <a:lnTo>
                    <a:pt x="199834" y="1803"/>
                  </a:lnTo>
                  <a:lnTo>
                    <a:pt x="196126" y="0"/>
                  </a:lnTo>
                  <a:lnTo>
                    <a:pt x="194246" y="266"/>
                  </a:lnTo>
                  <a:lnTo>
                    <a:pt x="190538" y="3644"/>
                  </a:lnTo>
                  <a:lnTo>
                    <a:pt x="188150" y="6019"/>
                  </a:lnTo>
                  <a:lnTo>
                    <a:pt x="184442" y="12369"/>
                  </a:lnTo>
                  <a:lnTo>
                    <a:pt x="184023" y="17195"/>
                  </a:lnTo>
                  <a:lnTo>
                    <a:pt x="184569" y="17627"/>
                  </a:lnTo>
                  <a:lnTo>
                    <a:pt x="183857" y="18516"/>
                  </a:lnTo>
                  <a:lnTo>
                    <a:pt x="181813" y="20256"/>
                  </a:lnTo>
                  <a:lnTo>
                    <a:pt x="177647" y="23672"/>
                  </a:lnTo>
                  <a:lnTo>
                    <a:pt x="177342" y="26822"/>
                  </a:lnTo>
                  <a:lnTo>
                    <a:pt x="180848" y="31089"/>
                  </a:lnTo>
                  <a:lnTo>
                    <a:pt x="183997" y="31407"/>
                  </a:lnTo>
                  <a:lnTo>
                    <a:pt x="188810" y="27444"/>
                  </a:lnTo>
                  <a:lnTo>
                    <a:pt x="191528" y="25184"/>
                  </a:lnTo>
                  <a:lnTo>
                    <a:pt x="194398" y="21894"/>
                  </a:lnTo>
                  <a:lnTo>
                    <a:pt x="196100" y="19951"/>
                  </a:lnTo>
                  <a:lnTo>
                    <a:pt x="197815" y="16548"/>
                  </a:lnTo>
                  <a:lnTo>
                    <a:pt x="196608" y="13982"/>
                  </a:lnTo>
                  <a:lnTo>
                    <a:pt x="196570" y="14160"/>
                  </a:lnTo>
                  <a:lnTo>
                    <a:pt x="196583" y="13957"/>
                  </a:lnTo>
                  <a:lnTo>
                    <a:pt x="197154" y="11455"/>
                  </a:lnTo>
                  <a:lnTo>
                    <a:pt x="198424" y="9042"/>
                  </a:lnTo>
                  <a:lnTo>
                    <a:pt x="200710" y="4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451" y="1064317"/>
              <a:ext cx="108402" cy="1739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4449" y="513601"/>
              <a:ext cx="230948" cy="482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4306" y="194057"/>
              <a:ext cx="470444" cy="195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524" y="173217"/>
              <a:ext cx="509723" cy="1942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0070" y="505270"/>
              <a:ext cx="448368" cy="2605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72080" y="881155"/>
              <a:ext cx="444482" cy="136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93985" y="878541"/>
              <a:ext cx="103774" cy="1598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4762" y="845193"/>
              <a:ext cx="326478" cy="2218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66792" y="487101"/>
              <a:ext cx="767327" cy="5095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0751" y="599430"/>
              <a:ext cx="74296" cy="552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14279" y="886218"/>
              <a:ext cx="1705241" cy="6068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06959" y="1633089"/>
              <a:ext cx="202545" cy="1755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94671" y="1620023"/>
              <a:ext cx="351751" cy="1849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0570" y="1630072"/>
              <a:ext cx="120954" cy="1657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30335" y="1613031"/>
              <a:ext cx="544967" cy="1595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41971" y="1542764"/>
              <a:ext cx="499035" cy="2681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50676" y="1565429"/>
              <a:ext cx="266803" cy="1687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7378" y="1939848"/>
              <a:ext cx="132801" cy="935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56593" y="1937693"/>
              <a:ext cx="82703" cy="1577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31026" y="1917180"/>
              <a:ext cx="199286" cy="1692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98977" y="1928370"/>
              <a:ext cx="189147" cy="1521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71822" y="1938817"/>
              <a:ext cx="203238" cy="1534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69077" y="1935782"/>
              <a:ext cx="225357" cy="1213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49396" y="2217969"/>
              <a:ext cx="375024" cy="26541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06641" y="2244477"/>
              <a:ext cx="374409" cy="1744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48876" y="2574679"/>
              <a:ext cx="378853" cy="1685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04343" y="2580651"/>
              <a:ext cx="67379" cy="1375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07559" y="2566842"/>
              <a:ext cx="121057" cy="143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23791" y="2549629"/>
              <a:ext cx="220281" cy="1268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108298" y="1452684"/>
              <a:ext cx="3610610" cy="104775"/>
            </a:xfrm>
            <a:custGeom>
              <a:avLst/>
              <a:gdLst/>
              <a:ahLst/>
              <a:cxnLst/>
              <a:rect l="l" t="t" r="r" b="b"/>
              <a:pathLst>
                <a:path w="3610610" h="104775">
                  <a:moveTo>
                    <a:pt x="77120" y="90519"/>
                  </a:moveTo>
                  <a:lnTo>
                    <a:pt x="81217" y="90931"/>
                  </a:lnTo>
                  <a:lnTo>
                    <a:pt x="83590" y="93852"/>
                  </a:lnTo>
                  <a:lnTo>
                    <a:pt x="83693" y="95122"/>
                  </a:lnTo>
                  <a:lnTo>
                    <a:pt x="83070" y="101218"/>
                  </a:lnTo>
                  <a:lnTo>
                    <a:pt x="80009" y="103672"/>
                  </a:lnTo>
                  <a:lnTo>
                    <a:pt x="85806" y="104139"/>
                  </a:lnTo>
                  <a:lnTo>
                    <a:pt x="95283" y="104266"/>
                  </a:lnTo>
                  <a:lnTo>
                    <a:pt x="104763" y="104139"/>
                  </a:lnTo>
                  <a:lnTo>
                    <a:pt x="110403" y="103758"/>
                  </a:lnTo>
                  <a:lnTo>
                    <a:pt x="107345" y="101091"/>
                  </a:lnTo>
                  <a:lnTo>
                    <a:pt x="106695" y="93725"/>
                  </a:lnTo>
                  <a:lnTo>
                    <a:pt x="108796" y="91186"/>
                  </a:lnTo>
                  <a:lnTo>
                    <a:pt x="95352" y="91186"/>
                  </a:lnTo>
                  <a:lnTo>
                    <a:pt x="86450" y="91058"/>
                  </a:lnTo>
                  <a:lnTo>
                    <a:pt x="77120" y="90519"/>
                  </a:lnTo>
                  <a:close/>
                </a:path>
                <a:path w="3610610" h="104775">
                  <a:moveTo>
                    <a:pt x="114467" y="103484"/>
                  </a:moveTo>
                  <a:lnTo>
                    <a:pt x="110408" y="103758"/>
                  </a:lnTo>
                  <a:lnTo>
                    <a:pt x="110554" y="103886"/>
                  </a:lnTo>
                  <a:lnTo>
                    <a:pt x="114467" y="103484"/>
                  </a:lnTo>
                  <a:close/>
                </a:path>
                <a:path w="3610610" h="104775">
                  <a:moveTo>
                    <a:pt x="76356" y="103377"/>
                  </a:moveTo>
                  <a:lnTo>
                    <a:pt x="79901" y="103758"/>
                  </a:lnTo>
                  <a:lnTo>
                    <a:pt x="76356" y="103377"/>
                  </a:lnTo>
                  <a:close/>
                </a:path>
                <a:path w="3610610" h="104775">
                  <a:moveTo>
                    <a:pt x="116916" y="89915"/>
                  </a:moveTo>
                  <a:lnTo>
                    <a:pt x="109411" y="90442"/>
                  </a:lnTo>
                  <a:lnTo>
                    <a:pt x="106695" y="93725"/>
                  </a:lnTo>
                  <a:lnTo>
                    <a:pt x="107345" y="101091"/>
                  </a:lnTo>
                  <a:lnTo>
                    <a:pt x="110408" y="103758"/>
                  </a:lnTo>
                  <a:lnTo>
                    <a:pt x="114467" y="103484"/>
                  </a:lnTo>
                  <a:lnTo>
                    <a:pt x="117976" y="103191"/>
                  </a:lnTo>
                  <a:lnTo>
                    <a:pt x="120699" y="100075"/>
                  </a:lnTo>
                  <a:lnTo>
                    <a:pt x="120143" y="92582"/>
                  </a:lnTo>
                  <a:lnTo>
                    <a:pt x="116916" y="89915"/>
                  </a:lnTo>
                  <a:close/>
                </a:path>
                <a:path w="3610610" h="104775">
                  <a:moveTo>
                    <a:pt x="74015" y="90296"/>
                  </a:moveTo>
                  <a:lnTo>
                    <a:pt x="70889" y="92963"/>
                  </a:lnTo>
                  <a:lnTo>
                    <a:pt x="70482" y="97662"/>
                  </a:lnTo>
                  <a:lnTo>
                    <a:pt x="70386" y="100075"/>
                  </a:lnTo>
                  <a:lnTo>
                    <a:pt x="72694" y="102929"/>
                  </a:lnTo>
                  <a:lnTo>
                    <a:pt x="76356" y="103377"/>
                  </a:lnTo>
                  <a:lnTo>
                    <a:pt x="80009" y="103672"/>
                  </a:lnTo>
                  <a:lnTo>
                    <a:pt x="83070" y="101218"/>
                  </a:lnTo>
                  <a:lnTo>
                    <a:pt x="83693" y="95122"/>
                  </a:lnTo>
                  <a:lnTo>
                    <a:pt x="83590" y="93852"/>
                  </a:lnTo>
                  <a:lnTo>
                    <a:pt x="81217" y="90931"/>
                  </a:lnTo>
                  <a:lnTo>
                    <a:pt x="77120" y="90519"/>
                  </a:lnTo>
                  <a:lnTo>
                    <a:pt x="74015" y="90296"/>
                  </a:lnTo>
                  <a:close/>
                </a:path>
                <a:path w="3610610" h="104775">
                  <a:moveTo>
                    <a:pt x="117976" y="103191"/>
                  </a:moveTo>
                  <a:lnTo>
                    <a:pt x="114467" y="103484"/>
                  </a:lnTo>
                  <a:lnTo>
                    <a:pt x="117924" y="103250"/>
                  </a:lnTo>
                  <a:close/>
                </a:path>
                <a:path w="3610610" h="104775">
                  <a:moveTo>
                    <a:pt x="72694" y="102929"/>
                  </a:moveTo>
                  <a:lnTo>
                    <a:pt x="72852" y="103124"/>
                  </a:lnTo>
                  <a:lnTo>
                    <a:pt x="76356" y="103377"/>
                  </a:lnTo>
                  <a:lnTo>
                    <a:pt x="72694" y="102929"/>
                  </a:lnTo>
                  <a:close/>
                </a:path>
                <a:path w="3610610" h="104775">
                  <a:moveTo>
                    <a:pt x="147991" y="89915"/>
                  </a:moveTo>
                  <a:lnTo>
                    <a:pt x="116916" y="89915"/>
                  </a:lnTo>
                  <a:lnTo>
                    <a:pt x="120143" y="92582"/>
                  </a:lnTo>
                  <a:lnTo>
                    <a:pt x="120699" y="100075"/>
                  </a:lnTo>
                  <a:lnTo>
                    <a:pt x="117976" y="103191"/>
                  </a:lnTo>
                  <a:lnTo>
                    <a:pt x="124855" y="102615"/>
                  </a:lnTo>
                  <a:lnTo>
                    <a:pt x="135462" y="101472"/>
                  </a:lnTo>
                  <a:lnTo>
                    <a:pt x="146036" y="99949"/>
                  </a:lnTo>
                  <a:lnTo>
                    <a:pt x="152751" y="98896"/>
                  </a:lnTo>
                  <a:lnTo>
                    <a:pt x="149207" y="96392"/>
                  </a:lnTo>
                  <a:lnTo>
                    <a:pt x="147991" y="89915"/>
                  </a:lnTo>
                  <a:close/>
                </a:path>
                <a:path w="3610610" h="104775">
                  <a:moveTo>
                    <a:pt x="52215" y="85597"/>
                  </a:moveTo>
                  <a:lnTo>
                    <a:pt x="55534" y="86867"/>
                  </a:lnTo>
                  <a:lnTo>
                    <a:pt x="56882" y="90029"/>
                  </a:lnTo>
                  <a:lnTo>
                    <a:pt x="57006" y="90804"/>
                  </a:lnTo>
                  <a:lnTo>
                    <a:pt x="54622" y="96900"/>
                  </a:lnTo>
                  <a:lnTo>
                    <a:pt x="51247" y="98335"/>
                  </a:lnTo>
                  <a:lnTo>
                    <a:pt x="54784" y="99567"/>
                  </a:lnTo>
                  <a:lnTo>
                    <a:pt x="61890" y="101218"/>
                  </a:lnTo>
                  <a:lnTo>
                    <a:pt x="69104" y="102488"/>
                  </a:lnTo>
                  <a:lnTo>
                    <a:pt x="72694" y="102929"/>
                  </a:lnTo>
                  <a:lnTo>
                    <a:pt x="70386" y="100075"/>
                  </a:lnTo>
                  <a:lnTo>
                    <a:pt x="70482" y="97662"/>
                  </a:lnTo>
                  <a:lnTo>
                    <a:pt x="70889" y="92963"/>
                  </a:lnTo>
                  <a:lnTo>
                    <a:pt x="74015" y="90296"/>
                  </a:lnTo>
                  <a:lnTo>
                    <a:pt x="74916" y="90296"/>
                  </a:lnTo>
                  <a:lnTo>
                    <a:pt x="71135" y="89915"/>
                  </a:lnTo>
                  <a:lnTo>
                    <a:pt x="64722" y="88900"/>
                  </a:lnTo>
                  <a:lnTo>
                    <a:pt x="58374" y="87497"/>
                  </a:lnTo>
                  <a:lnTo>
                    <a:pt x="52215" y="85597"/>
                  </a:lnTo>
                  <a:close/>
                </a:path>
                <a:path w="3610610" h="104775">
                  <a:moveTo>
                    <a:pt x="156574" y="98297"/>
                  </a:moveTo>
                  <a:lnTo>
                    <a:pt x="152751" y="98896"/>
                  </a:lnTo>
                  <a:lnTo>
                    <a:pt x="156574" y="98297"/>
                  </a:lnTo>
                  <a:close/>
                </a:path>
                <a:path w="3610610" h="104775">
                  <a:moveTo>
                    <a:pt x="157992" y="83819"/>
                  </a:moveTo>
                  <a:lnTo>
                    <a:pt x="153021" y="84671"/>
                  </a:lnTo>
                  <a:lnTo>
                    <a:pt x="150305" y="85216"/>
                  </a:lnTo>
                  <a:lnTo>
                    <a:pt x="147820" y="88870"/>
                  </a:lnTo>
                  <a:lnTo>
                    <a:pt x="149207" y="96392"/>
                  </a:lnTo>
                  <a:lnTo>
                    <a:pt x="152751" y="98896"/>
                  </a:lnTo>
                  <a:lnTo>
                    <a:pt x="156574" y="98297"/>
                  </a:lnTo>
                  <a:lnTo>
                    <a:pt x="160379" y="97662"/>
                  </a:lnTo>
                  <a:lnTo>
                    <a:pt x="162841" y="94106"/>
                  </a:lnTo>
                  <a:lnTo>
                    <a:pt x="162753" y="92963"/>
                  </a:lnTo>
                  <a:lnTo>
                    <a:pt x="161611" y="86359"/>
                  </a:lnTo>
                  <a:lnTo>
                    <a:pt x="157992" y="83819"/>
                  </a:lnTo>
                  <a:close/>
                </a:path>
                <a:path w="3610610" h="104775">
                  <a:moveTo>
                    <a:pt x="44735" y="96013"/>
                  </a:moveTo>
                  <a:lnTo>
                    <a:pt x="51038" y="98425"/>
                  </a:lnTo>
                  <a:lnTo>
                    <a:pt x="51139" y="98297"/>
                  </a:lnTo>
                  <a:lnTo>
                    <a:pt x="47858" y="97154"/>
                  </a:lnTo>
                  <a:lnTo>
                    <a:pt x="44735" y="96013"/>
                  </a:lnTo>
                  <a:close/>
                </a:path>
                <a:path w="3610610" h="104775">
                  <a:moveTo>
                    <a:pt x="49006" y="84454"/>
                  </a:moveTo>
                  <a:lnTo>
                    <a:pt x="45462" y="86105"/>
                  </a:lnTo>
                  <a:lnTo>
                    <a:pt x="43382" y="91820"/>
                  </a:lnTo>
                  <a:lnTo>
                    <a:pt x="43264" y="92709"/>
                  </a:lnTo>
                  <a:lnTo>
                    <a:pt x="44735" y="96013"/>
                  </a:lnTo>
                  <a:lnTo>
                    <a:pt x="47858" y="97154"/>
                  </a:lnTo>
                  <a:lnTo>
                    <a:pt x="51247" y="98335"/>
                  </a:lnTo>
                  <a:lnTo>
                    <a:pt x="54622" y="96900"/>
                  </a:lnTo>
                  <a:lnTo>
                    <a:pt x="57006" y="90804"/>
                  </a:lnTo>
                  <a:lnTo>
                    <a:pt x="56882" y="90029"/>
                  </a:lnTo>
                  <a:lnTo>
                    <a:pt x="55534" y="86867"/>
                  </a:lnTo>
                  <a:lnTo>
                    <a:pt x="52215" y="85597"/>
                  </a:lnTo>
                  <a:lnTo>
                    <a:pt x="49006" y="84454"/>
                  </a:lnTo>
                  <a:close/>
                </a:path>
                <a:path w="3610610" h="104775">
                  <a:moveTo>
                    <a:pt x="189148" y="83819"/>
                  </a:moveTo>
                  <a:lnTo>
                    <a:pt x="157992" y="83819"/>
                  </a:lnTo>
                  <a:lnTo>
                    <a:pt x="161611" y="86359"/>
                  </a:lnTo>
                  <a:lnTo>
                    <a:pt x="162753" y="92963"/>
                  </a:lnTo>
                  <a:lnTo>
                    <a:pt x="162841" y="94106"/>
                  </a:lnTo>
                  <a:lnTo>
                    <a:pt x="160379" y="97662"/>
                  </a:lnTo>
                  <a:lnTo>
                    <a:pt x="156574" y="98297"/>
                  </a:lnTo>
                  <a:lnTo>
                    <a:pt x="166719" y="96646"/>
                  </a:lnTo>
                  <a:lnTo>
                    <a:pt x="176894" y="95122"/>
                  </a:lnTo>
                  <a:lnTo>
                    <a:pt x="187095" y="93852"/>
                  </a:lnTo>
                  <a:lnTo>
                    <a:pt x="193912" y="93090"/>
                  </a:lnTo>
                  <a:lnTo>
                    <a:pt x="193366" y="93090"/>
                  </a:lnTo>
                  <a:lnTo>
                    <a:pt x="189844" y="90296"/>
                  </a:lnTo>
                  <a:lnTo>
                    <a:pt x="189148" y="83819"/>
                  </a:lnTo>
                  <a:close/>
                </a:path>
                <a:path w="3610610" h="104775">
                  <a:moveTo>
                    <a:pt x="35411" y="78448"/>
                  </a:moveTo>
                  <a:lnTo>
                    <a:pt x="37829" y="79882"/>
                  </a:lnTo>
                  <a:lnTo>
                    <a:pt x="38770" y="83438"/>
                  </a:lnTo>
                  <a:lnTo>
                    <a:pt x="35482" y="89026"/>
                  </a:lnTo>
                  <a:lnTo>
                    <a:pt x="31924" y="90029"/>
                  </a:lnTo>
                  <a:lnTo>
                    <a:pt x="35046" y="91820"/>
                  </a:lnTo>
                  <a:lnTo>
                    <a:pt x="41414" y="94741"/>
                  </a:lnTo>
                  <a:lnTo>
                    <a:pt x="44733" y="96011"/>
                  </a:lnTo>
                  <a:lnTo>
                    <a:pt x="43264" y="92709"/>
                  </a:lnTo>
                  <a:lnTo>
                    <a:pt x="43198" y="92328"/>
                  </a:lnTo>
                  <a:lnTo>
                    <a:pt x="45462" y="86105"/>
                  </a:lnTo>
                  <a:lnTo>
                    <a:pt x="49006" y="84454"/>
                  </a:lnTo>
                  <a:lnTo>
                    <a:pt x="46283" y="83438"/>
                  </a:lnTo>
                  <a:lnTo>
                    <a:pt x="40399" y="81152"/>
                  </a:lnTo>
                  <a:lnTo>
                    <a:pt x="35411" y="78448"/>
                  </a:lnTo>
                  <a:close/>
                </a:path>
                <a:path w="3610610" h="104775">
                  <a:moveTo>
                    <a:pt x="199942" y="77977"/>
                  </a:moveTo>
                  <a:lnTo>
                    <a:pt x="195854" y="78358"/>
                  </a:lnTo>
                  <a:lnTo>
                    <a:pt x="191819" y="78798"/>
                  </a:lnTo>
                  <a:lnTo>
                    <a:pt x="189190" y="82041"/>
                  </a:lnTo>
                  <a:lnTo>
                    <a:pt x="189107" y="83438"/>
                  </a:lnTo>
                  <a:lnTo>
                    <a:pt x="189844" y="90296"/>
                  </a:lnTo>
                  <a:lnTo>
                    <a:pt x="193366" y="93090"/>
                  </a:lnTo>
                  <a:lnTo>
                    <a:pt x="201312" y="92328"/>
                  </a:lnTo>
                  <a:lnTo>
                    <a:pt x="204133" y="89026"/>
                  </a:lnTo>
                  <a:lnTo>
                    <a:pt x="204026" y="86613"/>
                  </a:lnTo>
                  <a:lnTo>
                    <a:pt x="203485" y="80899"/>
                  </a:lnTo>
                  <a:lnTo>
                    <a:pt x="199942" y="77977"/>
                  </a:lnTo>
                  <a:close/>
                </a:path>
                <a:path w="3610610" h="104775">
                  <a:moveTo>
                    <a:pt x="197320" y="92709"/>
                  </a:moveTo>
                  <a:lnTo>
                    <a:pt x="193366" y="93090"/>
                  </a:lnTo>
                  <a:lnTo>
                    <a:pt x="193912" y="93090"/>
                  </a:lnTo>
                  <a:lnTo>
                    <a:pt x="197320" y="92709"/>
                  </a:lnTo>
                  <a:close/>
                </a:path>
                <a:path w="3610610" h="104775">
                  <a:moveTo>
                    <a:pt x="230042" y="77977"/>
                  </a:moveTo>
                  <a:lnTo>
                    <a:pt x="199942" y="77977"/>
                  </a:lnTo>
                  <a:lnTo>
                    <a:pt x="203485" y="80899"/>
                  </a:lnTo>
                  <a:lnTo>
                    <a:pt x="204026" y="86613"/>
                  </a:lnTo>
                  <a:lnTo>
                    <a:pt x="204133" y="89026"/>
                  </a:lnTo>
                  <a:lnTo>
                    <a:pt x="201312" y="92328"/>
                  </a:lnTo>
                  <a:lnTo>
                    <a:pt x="197320" y="92709"/>
                  </a:lnTo>
                  <a:lnTo>
                    <a:pt x="207140" y="91947"/>
                  </a:lnTo>
                  <a:lnTo>
                    <a:pt x="216975" y="91312"/>
                  </a:lnTo>
                  <a:lnTo>
                    <a:pt x="226820" y="90931"/>
                  </a:lnTo>
                  <a:lnTo>
                    <a:pt x="236673" y="90677"/>
                  </a:lnTo>
                  <a:lnTo>
                    <a:pt x="232554" y="90677"/>
                  </a:lnTo>
                  <a:lnTo>
                    <a:pt x="229284" y="87497"/>
                  </a:lnTo>
                  <a:lnTo>
                    <a:pt x="229158" y="87334"/>
                  </a:lnTo>
                  <a:lnTo>
                    <a:pt x="229032" y="82422"/>
                  </a:lnTo>
                  <a:lnTo>
                    <a:pt x="229015" y="79049"/>
                  </a:lnTo>
                  <a:lnTo>
                    <a:pt x="230042" y="77977"/>
                  </a:lnTo>
                  <a:close/>
                </a:path>
                <a:path w="3610610" h="104775">
                  <a:moveTo>
                    <a:pt x="109411" y="90442"/>
                  </a:moveTo>
                  <a:lnTo>
                    <a:pt x="104250" y="90804"/>
                  </a:lnTo>
                  <a:lnTo>
                    <a:pt x="95352" y="91186"/>
                  </a:lnTo>
                  <a:lnTo>
                    <a:pt x="108796" y="91186"/>
                  </a:lnTo>
                  <a:lnTo>
                    <a:pt x="109411" y="90442"/>
                  </a:lnTo>
                  <a:close/>
                </a:path>
                <a:path w="3610610" h="104775">
                  <a:moveTo>
                    <a:pt x="274224" y="74637"/>
                  </a:moveTo>
                  <a:lnTo>
                    <a:pt x="234571" y="75633"/>
                  </a:lnTo>
                  <a:lnTo>
                    <a:pt x="232203" y="75722"/>
                  </a:lnTo>
                  <a:lnTo>
                    <a:pt x="229015" y="79049"/>
                  </a:lnTo>
                  <a:lnTo>
                    <a:pt x="229032" y="82422"/>
                  </a:lnTo>
                  <a:lnTo>
                    <a:pt x="229158" y="87334"/>
                  </a:lnTo>
                  <a:lnTo>
                    <a:pt x="229290" y="87502"/>
                  </a:lnTo>
                  <a:lnTo>
                    <a:pt x="232554" y="90677"/>
                  </a:lnTo>
                  <a:lnTo>
                    <a:pt x="236673" y="90677"/>
                  </a:lnTo>
                  <a:lnTo>
                    <a:pt x="240832" y="90550"/>
                  </a:lnTo>
                  <a:lnTo>
                    <a:pt x="244075" y="87334"/>
                  </a:lnTo>
                  <a:lnTo>
                    <a:pt x="243991" y="78798"/>
                  </a:lnTo>
                  <a:lnTo>
                    <a:pt x="240649" y="75564"/>
                  </a:lnTo>
                  <a:lnTo>
                    <a:pt x="273351" y="75564"/>
                  </a:lnTo>
                  <a:lnTo>
                    <a:pt x="274224" y="74637"/>
                  </a:lnTo>
                  <a:close/>
                </a:path>
                <a:path w="3610610" h="104775">
                  <a:moveTo>
                    <a:pt x="273351" y="75564"/>
                  </a:moveTo>
                  <a:lnTo>
                    <a:pt x="240649" y="75564"/>
                  </a:lnTo>
                  <a:lnTo>
                    <a:pt x="243991" y="78798"/>
                  </a:lnTo>
                  <a:lnTo>
                    <a:pt x="244075" y="87334"/>
                  </a:lnTo>
                  <a:lnTo>
                    <a:pt x="240832" y="90550"/>
                  </a:lnTo>
                  <a:lnTo>
                    <a:pt x="236673" y="90677"/>
                  </a:lnTo>
                  <a:lnTo>
                    <a:pt x="247242" y="90550"/>
                  </a:lnTo>
                  <a:lnTo>
                    <a:pt x="275781" y="89915"/>
                  </a:lnTo>
                  <a:lnTo>
                    <a:pt x="274709" y="89915"/>
                  </a:lnTo>
                  <a:lnTo>
                    <a:pt x="271188" y="86613"/>
                  </a:lnTo>
                  <a:lnTo>
                    <a:pt x="271061" y="81863"/>
                  </a:lnTo>
                  <a:lnTo>
                    <a:pt x="271081" y="77977"/>
                  </a:lnTo>
                  <a:lnTo>
                    <a:pt x="273351" y="75564"/>
                  </a:lnTo>
                  <a:close/>
                </a:path>
                <a:path w="3610610" h="104775">
                  <a:moveTo>
                    <a:pt x="74916" y="90296"/>
                  </a:moveTo>
                  <a:lnTo>
                    <a:pt x="74015" y="90296"/>
                  </a:lnTo>
                  <a:lnTo>
                    <a:pt x="77120" y="90519"/>
                  </a:lnTo>
                  <a:lnTo>
                    <a:pt x="74916" y="90296"/>
                  </a:lnTo>
                  <a:close/>
                </a:path>
                <a:path w="3610610" h="104775">
                  <a:moveTo>
                    <a:pt x="153021" y="84671"/>
                  </a:moveTo>
                  <a:lnTo>
                    <a:pt x="113125" y="90169"/>
                  </a:lnTo>
                  <a:lnTo>
                    <a:pt x="109426" y="90424"/>
                  </a:lnTo>
                  <a:lnTo>
                    <a:pt x="116916" y="89915"/>
                  </a:lnTo>
                  <a:lnTo>
                    <a:pt x="147991" y="89915"/>
                  </a:lnTo>
                  <a:lnTo>
                    <a:pt x="147820" y="88870"/>
                  </a:lnTo>
                  <a:lnTo>
                    <a:pt x="150305" y="85216"/>
                  </a:lnTo>
                  <a:lnTo>
                    <a:pt x="153021" y="84671"/>
                  </a:lnTo>
                  <a:close/>
                </a:path>
                <a:path w="3610610" h="104775">
                  <a:moveTo>
                    <a:pt x="29905" y="88870"/>
                  </a:moveTo>
                  <a:lnTo>
                    <a:pt x="31876" y="90042"/>
                  </a:lnTo>
                  <a:lnTo>
                    <a:pt x="29905" y="88870"/>
                  </a:lnTo>
                  <a:close/>
                </a:path>
                <a:path w="3610610" h="104775">
                  <a:moveTo>
                    <a:pt x="31960" y="76583"/>
                  </a:moveTo>
                  <a:lnTo>
                    <a:pt x="28399" y="77596"/>
                  </a:lnTo>
                  <a:lnTo>
                    <a:pt x="25512" y="83036"/>
                  </a:lnTo>
                  <a:lnTo>
                    <a:pt x="25401" y="83438"/>
                  </a:lnTo>
                  <a:lnTo>
                    <a:pt x="26340" y="86740"/>
                  </a:lnTo>
                  <a:lnTo>
                    <a:pt x="29956" y="88900"/>
                  </a:lnTo>
                  <a:lnTo>
                    <a:pt x="31924" y="90029"/>
                  </a:lnTo>
                  <a:lnTo>
                    <a:pt x="35482" y="89026"/>
                  </a:lnTo>
                  <a:lnTo>
                    <a:pt x="38770" y="83438"/>
                  </a:lnTo>
                  <a:lnTo>
                    <a:pt x="37829" y="79882"/>
                  </a:lnTo>
                  <a:lnTo>
                    <a:pt x="35411" y="78448"/>
                  </a:lnTo>
                  <a:lnTo>
                    <a:pt x="31960" y="76583"/>
                  </a:lnTo>
                  <a:close/>
                </a:path>
                <a:path w="3610610" h="104775">
                  <a:moveTo>
                    <a:pt x="281246" y="74460"/>
                  </a:moveTo>
                  <a:lnTo>
                    <a:pt x="274224" y="74637"/>
                  </a:lnTo>
                  <a:lnTo>
                    <a:pt x="271081" y="77977"/>
                  </a:lnTo>
                  <a:lnTo>
                    <a:pt x="271061" y="81863"/>
                  </a:lnTo>
                  <a:lnTo>
                    <a:pt x="271188" y="86613"/>
                  </a:lnTo>
                  <a:lnTo>
                    <a:pt x="274709" y="89915"/>
                  </a:lnTo>
                  <a:lnTo>
                    <a:pt x="283272" y="89695"/>
                  </a:lnTo>
                  <a:lnTo>
                    <a:pt x="286415" y="86359"/>
                  </a:lnTo>
                  <a:lnTo>
                    <a:pt x="286320" y="77724"/>
                  </a:lnTo>
                  <a:lnTo>
                    <a:pt x="282931" y="74549"/>
                  </a:lnTo>
                  <a:lnTo>
                    <a:pt x="278546" y="74549"/>
                  </a:lnTo>
                  <a:lnTo>
                    <a:pt x="281246" y="74460"/>
                  </a:lnTo>
                  <a:close/>
                </a:path>
                <a:path w="3610610" h="104775">
                  <a:moveTo>
                    <a:pt x="283272" y="89695"/>
                  </a:moveTo>
                  <a:lnTo>
                    <a:pt x="274709" y="89915"/>
                  </a:lnTo>
                  <a:lnTo>
                    <a:pt x="275781" y="89915"/>
                  </a:lnTo>
                  <a:lnTo>
                    <a:pt x="283184" y="89788"/>
                  </a:lnTo>
                  <a:close/>
                </a:path>
                <a:path w="3610610" h="104775">
                  <a:moveTo>
                    <a:pt x="319437" y="74421"/>
                  </a:moveTo>
                  <a:lnTo>
                    <a:pt x="282795" y="74421"/>
                  </a:lnTo>
                  <a:lnTo>
                    <a:pt x="286320" y="77724"/>
                  </a:lnTo>
                  <a:lnTo>
                    <a:pt x="286415" y="86359"/>
                  </a:lnTo>
                  <a:lnTo>
                    <a:pt x="283272" y="89695"/>
                  </a:lnTo>
                  <a:lnTo>
                    <a:pt x="290761" y="89534"/>
                  </a:lnTo>
                  <a:lnTo>
                    <a:pt x="302572" y="89026"/>
                  </a:lnTo>
                  <a:lnTo>
                    <a:pt x="321913" y="87986"/>
                  </a:lnTo>
                  <a:lnTo>
                    <a:pt x="318292" y="84836"/>
                  </a:lnTo>
                  <a:lnTo>
                    <a:pt x="317792" y="76707"/>
                  </a:lnTo>
                  <a:lnTo>
                    <a:pt x="317892" y="76186"/>
                  </a:lnTo>
                  <a:lnTo>
                    <a:pt x="319437" y="74421"/>
                  </a:lnTo>
                  <a:close/>
                </a:path>
                <a:path w="3610610" h="104775">
                  <a:moveTo>
                    <a:pt x="27323" y="87334"/>
                  </a:moveTo>
                  <a:lnTo>
                    <a:pt x="29071" y="88391"/>
                  </a:lnTo>
                  <a:lnTo>
                    <a:pt x="29905" y="88870"/>
                  </a:lnTo>
                  <a:lnTo>
                    <a:pt x="27323" y="87334"/>
                  </a:lnTo>
                  <a:close/>
                </a:path>
                <a:path w="3610610" h="104775">
                  <a:moveTo>
                    <a:pt x="326240" y="87753"/>
                  </a:moveTo>
                  <a:lnTo>
                    <a:pt x="321913" y="87986"/>
                  </a:lnTo>
                  <a:lnTo>
                    <a:pt x="326240" y="87753"/>
                  </a:lnTo>
                  <a:close/>
                </a:path>
                <a:path w="3610610" h="104775">
                  <a:moveTo>
                    <a:pt x="329478" y="72136"/>
                  </a:moveTo>
                  <a:lnTo>
                    <a:pt x="320994" y="72643"/>
                  </a:lnTo>
                  <a:lnTo>
                    <a:pt x="317892" y="76186"/>
                  </a:lnTo>
                  <a:lnTo>
                    <a:pt x="317792" y="76707"/>
                  </a:lnTo>
                  <a:lnTo>
                    <a:pt x="318292" y="84836"/>
                  </a:lnTo>
                  <a:lnTo>
                    <a:pt x="321913" y="87986"/>
                  </a:lnTo>
                  <a:lnTo>
                    <a:pt x="326240" y="87753"/>
                  </a:lnTo>
                  <a:lnTo>
                    <a:pt x="330428" y="87497"/>
                  </a:lnTo>
                  <a:lnTo>
                    <a:pt x="333537" y="83946"/>
                  </a:lnTo>
                  <a:lnTo>
                    <a:pt x="333414" y="79991"/>
                  </a:lnTo>
                  <a:lnTo>
                    <a:pt x="333127" y="75311"/>
                  </a:lnTo>
                  <a:lnTo>
                    <a:pt x="329478" y="72136"/>
                  </a:lnTo>
                  <a:close/>
                </a:path>
                <a:path w="3610610" h="104775">
                  <a:moveTo>
                    <a:pt x="368661" y="72136"/>
                  </a:moveTo>
                  <a:lnTo>
                    <a:pt x="329478" y="72136"/>
                  </a:lnTo>
                  <a:lnTo>
                    <a:pt x="333127" y="75311"/>
                  </a:lnTo>
                  <a:lnTo>
                    <a:pt x="333414" y="79991"/>
                  </a:lnTo>
                  <a:lnTo>
                    <a:pt x="333537" y="83946"/>
                  </a:lnTo>
                  <a:lnTo>
                    <a:pt x="330428" y="87497"/>
                  </a:lnTo>
                  <a:lnTo>
                    <a:pt x="371711" y="85064"/>
                  </a:lnTo>
                  <a:lnTo>
                    <a:pt x="368187" y="81863"/>
                  </a:lnTo>
                  <a:lnTo>
                    <a:pt x="368060" y="81025"/>
                  </a:lnTo>
                  <a:lnTo>
                    <a:pt x="367684" y="74421"/>
                  </a:lnTo>
                  <a:lnTo>
                    <a:pt x="367734" y="73151"/>
                  </a:lnTo>
                  <a:lnTo>
                    <a:pt x="368661" y="72136"/>
                  </a:lnTo>
                  <a:close/>
                </a:path>
                <a:path w="3610610" h="104775">
                  <a:moveTo>
                    <a:pt x="18102" y="70230"/>
                  </a:moveTo>
                  <a:lnTo>
                    <a:pt x="20945" y="71500"/>
                  </a:lnTo>
                  <a:lnTo>
                    <a:pt x="23917" y="73025"/>
                  </a:lnTo>
                  <a:lnTo>
                    <a:pt x="24759" y="75633"/>
                  </a:lnTo>
                  <a:lnTo>
                    <a:pt x="24877" y="76326"/>
                  </a:lnTo>
                  <a:lnTo>
                    <a:pt x="22212" y="81533"/>
                  </a:lnTo>
                  <a:lnTo>
                    <a:pt x="18973" y="82550"/>
                  </a:lnTo>
                  <a:lnTo>
                    <a:pt x="24829" y="85851"/>
                  </a:lnTo>
                  <a:lnTo>
                    <a:pt x="27323" y="87334"/>
                  </a:lnTo>
                  <a:lnTo>
                    <a:pt x="26340" y="86740"/>
                  </a:lnTo>
                  <a:lnTo>
                    <a:pt x="25401" y="83438"/>
                  </a:lnTo>
                  <a:lnTo>
                    <a:pt x="25512" y="83036"/>
                  </a:lnTo>
                  <a:lnTo>
                    <a:pt x="28399" y="77596"/>
                  </a:lnTo>
                  <a:lnTo>
                    <a:pt x="31960" y="76583"/>
                  </a:lnTo>
                  <a:lnTo>
                    <a:pt x="30158" y="75633"/>
                  </a:lnTo>
                  <a:lnTo>
                    <a:pt x="25632" y="73405"/>
                  </a:lnTo>
                  <a:lnTo>
                    <a:pt x="18102" y="70230"/>
                  </a:lnTo>
                  <a:close/>
                </a:path>
                <a:path w="3610610" h="104775">
                  <a:moveTo>
                    <a:pt x="954636" y="85793"/>
                  </a:moveTo>
                  <a:lnTo>
                    <a:pt x="960811" y="85835"/>
                  </a:lnTo>
                  <a:lnTo>
                    <a:pt x="954636" y="85793"/>
                  </a:lnTo>
                  <a:close/>
                </a:path>
                <a:path w="3610610" h="104775">
                  <a:moveTo>
                    <a:pt x="963231" y="85814"/>
                  </a:moveTo>
                  <a:lnTo>
                    <a:pt x="960811" y="85835"/>
                  </a:lnTo>
                  <a:lnTo>
                    <a:pt x="963193" y="85851"/>
                  </a:lnTo>
                  <a:close/>
                </a:path>
                <a:path w="3610610" h="104775">
                  <a:moveTo>
                    <a:pt x="954666" y="70425"/>
                  </a:moveTo>
                  <a:lnTo>
                    <a:pt x="951278" y="73913"/>
                  </a:lnTo>
                  <a:lnTo>
                    <a:pt x="951379" y="82422"/>
                  </a:lnTo>
                  <a:lnTo>
                    <a:pt x="954636" y="85793"/>
                  </a:lnTo>
                  <a:lnTo>
                    <a:pt x="960811" y="85835"/>
                  </a:lnTo>
                  <a:lnTo>
                    <a:pt x="963231" y="85814"/>
                  </a:lnTo>
                  <a:lnTo>
                    <a:pt x="966646" y="82422"/>
                  </a:lnTo>
                  <a:lnTo>
                    <a:pt x="966667" y="73913"/>
                  </a:lnTo>
                  <a:lnTo>
                    <a:pt x="963231" y="70484"/>
                  </a:lnTo>
                  <a:lnTo>
                    <a:pt x="958981" y="70484"/>
                  </a:lnTo>
                  <a:lnTo>
                    <a:pt x="957700" y="70446"/>
                  </a:lnTo>
                  <a:lnTo>
                    <a:pt x="954666" y="70425"/>
                  </a:lnTo>
                  <a:close/>
                </a:path>
                <a:path w="3610610" h="104775">
                  <a:moveTo>
                    <a:pt x="1018563" y="69141"/>
                  </a:moveTo>
                  <a:lnTo>
                    <a:pt x="1016100" y="69214"/>
                  </a:lnTo>
                  <a:lnTo>
                    <a:pt x="1001827" y="69850"/>
                  </a:lnTo>
                  <a:lnTo>
                    <a:pt x="987548" y="70230"/>
                  </a:lnTo>
                  <a:lnTo>
                    <a:pt x="960842" y="70468"/>
                  </a:lnTo>
                  <a:lnTo>
                    <a:pt x="963231" y="70484"/>
                  </a:lnTo>
                  <a:lnTo>
                    <a:pt x="966667" y="73913"/>
                  </a:lnTo>
                  <a:lnTo>
                    <a:pt x="966646" y="82422"/>
                  </a:lnTo>
                  <a:lnTo>
                    <a:pt x="963231" y="85814"/>
                  </a:lnTo>
                  <a:lnTo>
                    <a:pt x="987877" y="85597"/>
                  </a:lnTo>
                  <a:lnTo>
                    <a:pt x="1002340" y="85216"/>
                  </a:lnTo>
                  <a:lnTo>
                    <a:pt x="1012482" y="84771"/>
                  </a:lnTo>
                  <a:lnTo>
                    <a:pt x="1008955" y="81533"/>
                  </a:lnTo>
                  <a:lnTo>
                    <a:pt x="1008574" y="73151"/>
                  </a:lnTo>
                  <a:lnTo>
                    <a:pt x="1008686" y="72897"/>
                  </a:lnTo>
                  <a:lnTo>
                    <a:pt x="1011854" y="69468"/>
                  </a:lnTo>
                  <a:lnTo>
                    <a:pt x="1018563" y="69141"/>
                  </a:lnTo>
                  <a:close/>
                </a:path>
                <a:path w="3610610" h="104775">
                  <a:moveTo>
                    <a:pt x="898383" y="69468"/>
                  </a:moveTo>
                  <a:lnTo>
                    <a:pt x="906881" y="69722"/>
                  </a:lnTo>
                  <a:lnTo>
                    <a:pt x="910112" y="73151"/>
                  </a:lnTo>
                  <a:lnTo>
                    <a:pt x="910169" y="75564"/>
                  </a:lnTo>
                  <a:lnTo>
                    <a:pt x="910045" y="80137"/>
                  </a:lnTo>
                  <a:lnTo>
                    <a:pt x="909919" y="81863"/>
                  </a:lnTo>
                  <a:lnTo>
                    <a:pt x="906475" y="85077"/>
                  </a:lnTo>
                  <a:lnTo>
                    <a:pt x="916394" y="85343"/>
                  </a:lnTo>
                  <a:lnTo>
                    <a:pt x="954636" y="85793"/>
                  </a:lnTo>
                  <a:lnTo>
                    <a:pt x="951379" y="82422"/>
                  </a:lnTo>
                  <a:lnTo>
                    <a:pt x="951278" y="73913"/>
                  </a:lnTo>
                  <a:lnTo>
                    <a:pt x="954666" y="70425"/>
                  </a:lnTo>
                  <a:lnTo>
                    <a:pt x="916717" y="69976"/>
                  </a:lnTo>
                  <a:lnTo>
                    <a:pt x="898383" y="69468"/>
                  </a:lnTo>
                  <a:close/>
                </a:path>
                <a:path w="3610610" h="104775">
                  <a:moveTo>
                    <a:pt x="49075" y="84454"/>
                  </a:moveTo>
                  <a:lnTo>
                    <a:pt x="52215" y="85597"/>
                  </a:lnTo>
                  <a:lnTo>
                    <a:pt x="49075" y="84454"/>
                  </a:lnTo>
                  <a:close/>
                </a:path>
                <a:path w="3610610" h="104775">
                  <a:moveTo>
                    <a:pt x="431248" y="66928"/>
                  </a:moveTo>
                  <a:lnTo>
                    <a:pt x="388073" y="68706"/>
                  </a:lnTo>
                  <a:lnTo>
                    <a:pt x="379356" y="69221"/>
                  </a:lnTo>
                  <a:lnTo>
                    <a:pt x="382983" y="72389"/>
                  </a:lnTo>
                  <a:lnTo>
                    <a:pt x="383236" y="76834"/>
                  </a:lnTo>
                  <a:lnTo>
                    <a:pt x="383356" y="81025"/>
                  </a:lnTo>
                  <a:lnTo>
                    <a:pt x="380226" y="84581"/>
                  </a:lnTo>
                  <a:lnTo>
                    <a:pt x="371711" y="85064"/>
                  </a:lnTo>
                  <a:lnTo>
                    <a:pt x="388856" y="84074"/>
                  </a:lnTo>
                  <a:lnTo>
                    <a:pt x="414614" y="82930"/>
                  </a:lnTo>
                  <a:lnTo>
                    <a:pt x="423248" y="82674"/>
                  </a:lnTo>
                  <a:lnTo>
                    <a:pt x="419695" y="79247"/>
                  </a:lnTo>
                  <a:lnTo>
                    <a:pt x="419456" y="71956"/>
                  </a:lnTo>
                  <a:lnTo>
                    <a:pt x="419540" y="70738"/>
                  </a:lnTo>
                  <a:lnTo>
                    <a:pt x="422753" y="67309"/>
                  </a:lnTo>
                  <a:lnTo>
                    <a:pt x="431392" y="67067"/>
                  </a:lnTo>
                  <a:lnTo>
                    <a:pt x="431248" y="66928"/>
                  </a:lnTo>
                  <a:close/>
                </a:path>
                <a:path w="3610610" h="104775">
                  <a:moveTo>
                    <a:pt x="849333" y="82295"/>
                  </a:moveTo>
                  <a:lnTo>
                    <a:pt x="862539" y="83184"/>
                  </a:lnTo>
                  <a:lnTo>
                    <a:pt x="888982" y="84581"/>
                  </a:lnTo>
                  <a:lnTo>
                    <a:pt x="906462" y="85089"/>
                  </a:lnTo>
                  <a:lnTo>
                    <a:pt x="897966" y="84836"/>
                  </a:lnTo>
                  <a:lnTo>
                    <a:pt x="895732" y="82550"/>
                  </a:lnTo>
                  <a:lnTo>
                    <a:pt x="853570" y="82550"/>
                  </a:lnTo>
                  <a:lnTo>
                    <a:pt x="849333" y="82295"/>
                  </a:lnTo>
                  <a:close/>
                </a:path>
                <a:path w="3610610" h="104775">
                  <a:moveTo>
                    <a:pt x="898379" y="69473"/>
                  </a:moveTo>
                  <a:lnTo>
                    <a:pt x="894846" y="72897"/>
                  </a:lnTo>
                  <a:lnTo>
                    <a:pt x="894739" y="81533"/>
                  </a:lnTo>
                  <a:lnTo>
                    <a:pt x="897966" y="84836"/>
                  </a:lnTo>
                  <a:lnTo>
                    <a:pt x="906475" y="85077"/>
                  </a:lnTo>
                  <a:lnTo>
                    <a:pt x="909919" y="81863"/>
                  </a:lnTo>
                  <a:lnTo>
                    <a:pt x="910045" y="80137"/>
                  </a:lnTo>
                  <a:lnTo>
                    <a:pt x="910169" y="75564"/>
                  </a:lnTo>
                  <a:lnTo>
                    <a:pt x="910112" y="73151"/>
                  </a:lnTo>
                  <a:lnTo>
                    <a:pt x="906881" y="69722"/>
                  </a:lnTo>
                  <a:lnTo>
                    <a:pt x="898379" y="69473"/>
                  </a:lnTo>
                  <a:close/>
                </a:path>
                <a:path w="3610610" h="104775">
                  <a:moveTo>
                    <a:pt x="379356" y="69221"/>
                  </a:moveTo>
                  <a:lnTo>
                    <a:pt x="370862" y="69722"/>
                  </a:lnTo>
                  <a:lnTo>
                    <a:pt x="367734" y="73151"/>
                  </a:lnTo>
                  <a:lnTo>
                    <a:pt x="367684" y="74421"/>
                  </a:lnTo>
                  <a:lnTo>
                    <a:pt x="368060" y="81025"/>
                  </a:lnTo>
                  <a:lnTo>
                    <a:pt x="368187" y="81863"/>
                  </a:lnTo>
                  <a:lnTo>
                    <a:pt x="371711" y="85064"/>
                  </a:lnTo>
                  <a:lnTo>
                    <a:pt x="380226" y="84581"/>
                  </a:lnTo>
                  <a:lnTo>
                    <a:pt x="383356" y="81025"/>
                  </a:lnTo>
                  <a:lnTo>
                    <a:pt x="383236" y="76834"/>
                  </a:lnTo>
                  <a:lnTo>
                    <a:pt x="382983" y="72389"/>
                  </a:lnTo>
                  <a:lnTo>
                    <a:pt x="379356" y="69221"/>
                  </a:lnTo>
                  <a:close/>
                </a:path>
                <a:path w="3610610" h="104775">
                  <a:moveTo>
                    <a:pt x="1016798" y="84581"/>
                  </a:moveTo>
                  <a:lnTo>
                    <a:pt x="1012482" y="84771"/>
                  </a:lnTo>
                  <a:lnTo>
                    <a:pt x="1016798" y="84581"/>
                  </a:lnTo>
                  <a:close/>
                </a:path>
                <a:path w="3610610" h="104775">
                  <a:moveTo>
                    <a:pt x="1020345" y="69087"/>
                  </a:moveTo>
                  <a:lnTo>
                    <a:pt x="1018563" y="69141"/>
                  </a:lnTo>
                  <a:lnTo>
                    <a:pt x="1011854" y="69468"/>
                  </a:lnTo>
                  <a:lnTo>
                    <a:pt x="1008686" y="72897"/>
                  </a:lnTo>
                  <a:lnTo>
                    <a:pt x="1008574" y="73151"/>
                  </a:lnTo>
                  <a:lnTo>
                    <a:pt x="1008955" y="81533"/>
                  </a:lnTo>
                  <a:lnTo>
                    <a:pt x="1012482" y="84771"/>
                  </a:lnTo>
                  <a:lnTo>
                    <a:pt x="1021106" y="84385"/>
                  </a:lnTo>
                  <a:lnTo>
                    <a:pt x="1024216" y="80899"/>
                  </a:lnTo>
                  <a:lnTo>
                    <a:pt x="1024093" y="75564"/>
                  </a:lnTo>
                  <a:lnTo>
                    <a:pt x="1023966" y="72770"/>
                  </a:lnTo>
                  <a:lnTo>
                    <a:pt x="1023899" y="72223"/>
                  </a:lnTo>
                  <a:lnTo>
                    <a:pt x="1020345" y="69087"/>
                  </a:lnTo>
                  <a:close/>
                </a:path>
                <a:path w="3610610" h="104775">
                  <a:moveTo>
                    <a:pt x="191819" y="78798"/>
                  </a:moveTo>
                  <a:lnTo>
                    <a:pt x="154101" y="84454"/>
                  </a:lnTo>
                  <a:lnTo>
                    <a:pt x="153021" y="84671"/>
                  </a:lnTo>
                  <a:lnTo>
                    <a:pt x="157992" y="83819"/>
                  </a:lnTo>
                  <a:lnTo>
                    <a:pt x="189148" y="83819"/>
                  </a:lnTo>
                  <a:lnTo>
                    <a:pt x="189025" y="82674"/>
                  </a:lnTo>
                  <a:lnTo>
                    <a:pt x="189090" y="82165"/>
                  </a:lnTo>
                  <a:lnTo>
                    <a:pt x="191819" y="78798"/>
                  </a:lnTo>
                  <a:close/>
                </a:path>
                <a:path w="3610610" h="104775">
                  <a:moveTo>
                    <a:pt x="1021106" y="84385"/>
                  </a:moveTo>
                  <a:lnTo>
                    <a:pt x="1016798" y="84581"/>
                  </a:lnTo>
                  <a:lnTo>
                    <a:pt x="1021044" y="84454"/>
                  </a:lnTo>
                  <a:close/>
                </a:path>
                <a:path w="3610610" h="104775">
                  <a:moveTo>
                    <a:pt x="1065791" y="69087"/>
                  </a:moveTo>
                  <a:lnTo>
                    <a:pt x="1020345" y="69087"/>
                  </a:lnTo>
                  <a:lnTo>
                    <a:pt x="1023899" y="72223"/>
                  </a:lnTo>
                  <a:lnTo>
                    <a:pt x="1023966" y="72770"/>
                  </a:lnTo>
                  <a:lnTo>
                    <a:pt x="1024093" y="75564"/>
                  </a:lnTo>
                  <a:lnTo>
                    <a:pt x="1024216" y="80899"/>
                  </a:lnTo>
                  <a:lnTo>
                    <a:pt x="1021106" y="84385"/>
                  </a:lnTo>
                  <a:lnTo>
                    <a:pt x="1062275" y="82674"/>
                  </a:lnTo>
                  <a:lnTo>
                    <a:pt x="1069489" y="82422"/>
                  </a:lnTo>
                  <a:lnTo>
                    <a:pt x="1068266" y="82422"/>
                  </a:lnTo>
                  <a:lnTo>
                    <a:pt x="1064692" y="79120"/>
                  </a:lnTo>
                  <a:lnTo>
                    <a:pt x="1064448" y="72643"/>
                  </a:lnTo>
                  <a:lnTo>
                    <a:pt x="1064545" y="70425"/>
                  </a:lnTo>
                  <a:lnTo>
                    <a:pt x="1065791" y="69087"/>
                  </a:lnTo>
                  <a:close/>
                </a:path>
                <a:path w="3610610" h="104775">
                  <a:moveTo>
                    <a:pt x="1382386" y="83036"/>
                  </a:moveTo>
                  <a:lnTo>
                    <a:pt x="1390908" y="83057"/>
                  </a:lnTo>
                  <a:lnTo>
                    <a:pt x="1382386" y="83036"/>
                  </a:lnTo>
                  <a:close/>
                </a:path>
                <a:path w="3610610" h="104775">
                  <a:moveTo>
                    <a:pt x="1382314" y="67668"/>
                  </a:moveTo>
                  <a:lnTo>
                    <a:pt x="1378969" y="71119"/>
                  </a:lnTo>
                  <a:lnTo>
                    <a:pt x="1378964" y="79628"/>
                  </a:lnTo>
                  <a:lnTo>
                    <a:pt x="1382386" y="83036"/>
                  </a:lnTo>
                  <a:lnTo>
                    <a:pt x="1390908" y="83057"/>
                  </a:lnTo>
                  <a:lnTo>
                    <a:pt x="1394355" y="79628"/>
                  </a:lnTo>
                  <a:lnTo>
                    <a:pt x="1394359" y="71119"/>
                  </a:lnTo>
                  <a:lnTo>
                    <a:pt x="1390915" y="67690"/>
                  </a:lnTo>
                  <a:lnTo>
                    <a:pt x="1382314" y="67668"/>
                  </a:lnTo>
                  <a:close/>
                </a:path>
                <a:path w="3610610" h="104775">
                  <a:moveTo>
                    <a:pt x="1482348" y="66801"/>
                  </a:moveTo>
                  <a:lnTo>
                    <a:pt x="1478077" y="66929"/>
                  </a:lnTo>
                  <a:lnTo>
                    <a:pt x="1432384" y="67563"/>
                  </a:lnTo>
                  <a:lnTo>
                    <a:pt x="1382416" y="67563"/>
                  </a:lnTo>
                  <a:lnTo>
                    <a:pt x="1390915" y="67690"/>
                  </a:lnTo>
                  <a:lnTo>
                    <a:pt x="1394231" y="70992"/>
                  </a:lnTo>
                  <a:lnTo>
                    <a:pt x="1394355" y="79628"/>
                  </a:lnTo>
                  <a:lnTo>
                    <a:pt x="1390908" y="83057"/>
                  </a:lnTo>
                  <a:lnTo>
                    <a:pt x="1409606" y="83057"/>
                  </a:lnTo>
                  <a:lnTo>
                    <a:pt x="1455626" y="82674"/>
                  </a:lnTo>
                  <a:lnTo>
                    <a:pt x="1474142" y="82367"/>
                  </a:lnTo>
                  <a:lnTo>
                    <a:pt x="1470678" y="79120"/>
                  </a:lnTo>
                  <a:lnTo>
                    <a:pt x="1470554" y="73659"/>
                  </a:lnTo>
                  <a:lnTo>
                    <a:pt x="1470660" y="70425"/>
                  </a:lnTo>
                  <a:lnTo>
                    <a:pt x="1473850" y="67055"/>
                  </a:lnTo>
                  <a:lnTo>
                    <a:pt x="1482384" y="66836"/>
                  </a:lnTo>
                  <a:close/>
                </a:path>
                <a:path w="3610610" h="104775">
                  <a:moveTo>
                    <a:pt x="1292237" y="67309"/>
                  </a:moveTo>
                  <a:lnTo>
                    <a:pt x="1300737" y="67437"/>
                  </a:lnTo>
                  <a:lnTo>
                    <a:pt x="1304027" y="70738"/>
                  </a:lnTo>
                  <a:lnTo>
                    <a:pt x="1304084" y="79375"/>
                  </a:lnTo>
                  <a:lnTo>
                    <a:pt x="1300610" y="82803"/>
                  </a:lnTo>
                  <a:lnTo>
                    <a:pt x="1318934" y="82930"/>
                  </a:lnTo>
                  <a:lnTo>
                    <a:pt x="1382386" y="83036"/>
                  </a:lnTo>
                  <a:lnTo>
                    <a:pt x="1382153" y="82803"/>
                  </a:lnTo>
                  <a:lnTo>
                    <a:pt x="1300610" y="82803"/>
                  </a:lnTo>
                  <a:lnTo>
                    <a:pt x="1292841" y="82698"/>
                  </a:lnTo>
                  <a:lnTo>
                    <a:pt x="1382048" y="82698"/>
                  </a:lnTo>
                  <a:lnTo>
                    <a:pt x="1378964" y="79628"/>
                  </a:lnTo>
                  <a:lnTo>
                    <a:pt x="1378969" y="71119"/>
                  </a:lnTo>
                  <a:lnTo>
                    <a:pt x="1382314" y="67668"/>
                  </a:lnTo>
                  <a:lnTo>
                    <a:pt x="1319031" y="67563"/>
                  </a:lnTo>
                  <a:lnTo>
                    <a:pt x="1292237" y="67309"/>
                  </a:lnTo>
                  <a:close/>
                </a:path>
                <a:path w="3610610" h="104775">
                  <a:moveTo>
                    <a:pt x="1292226" y="67321"/>
                  </a:moveTo>
                  <a:lnTo>
                    <a:pt x="1288892" y="70612"/>
                  </a:lnTo>
                  <a:lnTo>
                    <a:pt x="1288822" y="79375"/>
                  </a:lnTo>
                  <a:lnTo>
                    <a:pt x="1292111" y="82676"/>
                  </a:lnTo>
                  <a:lnTo>
                    <a:pt x="1300610" y="82803"/>
                  </a:lnTo>
                  <a:lnTo>
                    <a:pt x="1304084" y="79375"/>
                  </a:lnTo>
                  <a:lnTo>
                    <a:pt x="1304027" y="70738"/>
                  </a:lnTo>
                  <a:lnTo>
                    <a:pt x="1300737" y="67437"/>
                  </a:lnTo>
                  <a:lnTo>
                    <a:pt x="1292226" y="67321"/>
                  </a:lnTo>
                  <a:close/>
                </a:path>
                <a:path w="3610610" h="104775">
                  <a:moveTo>
                    <a:pt x="1243026" y="66468"/>
                  </a:moveTo>
                  <a:lnTo>
                    <a:pt x="1246214" y="69850"/>
                  </a:lnTo>
                  <a:lnTo>
                    <a:pt x="1246229" y="73913"/>
                  </a:lnTo>
                  <a:lnTo>
                    <a:pt x="1246107" y="78486"/>
                  </a:lnTo>
                  <a:lnTo>
                    <a:pt x="1242624" y="81863"/>
                  </a:lnTo>
                  <a:lnTo>
                    <a:pt x="1267340" y="82422"/>
                  </a:lnTo>
                  <a:lnTo>
                    <a:pt x="1292841" y="82698"/>
                  </a:lnTo>
                  <a:lnTo>
                    <a:pt x="1292111" y="82676"/>
                  </a:lnTo>
                  <a:lnTo>
                    <a:pt x="1288822" y="79375"/>
                  </a:lnTo>
                  <a:lnTo>
                    <a:pt x="1288764" y="70738"/>
                  </a:lnTo>
                  <a:lnTo>
                    <a:pt x="1292226" y="67321"/>
                  </a:lnTo>
                  <a:lnTo>
                    <a:pt x="1267607" y="67055"/>
                  </a:lnTo>
                  <a:lnTo>
                    <a:pt x="1243026" y="66468"/>
                  </a:lnTo>
                  <a:close/>
                </a:path>
                <a:path w="3610610" h="104775">
                  <a:moveTo>
                    <a:pt x="519765" y="66166"/>
                  </a:moveTo>
                  <a:lnTo>
                    <a:pt x="499762" y="66166"/>
                  </a:lnTo>
                  <a:lnTo>
                    <a:pt x="451246" y="66547"/>
                  </a:lnTo>
                  <a:lnTo>
                    <a:pt x="431392" y="67067"/>
                  </a:lnTo>
                  <a:lnTo>
                    <a:pt x="434803" y="70357"/>
                  </a:lnTo>
                  <a:lnTo>
                    <a:pt x="435077" y="78866"/>
                  </a:lnTo>
                  <a:lnTo>
                    <a:pt x="431746" y="82422"/>
                  </a:lnTo>
                  <a:lnTo>
                    <a:pt x="423248" y="82674"/>
                  </a:lnTo>
                  <a:lnTo>
                    <a:pt x="451624" y="81914"/>
                  </a:lnTo>
                  <a:lnTo>
                    <a:pt x="519785" y="81533"/>
                  </a:lnTo>
                  <a:lnTo>
                    <a:pt x="516375" y="78144"/>
                  </a:lnTo>
                  <a:lnTo>
                    <a:pt x="516452" y="69468"/>
                  </a:lnTo>
                  <a:lnTo>
                    <a:pt x="519765" y="66166"/>
                  </a:lnTo>
                  <a:close/>
                </a:path>
                <a:path w="3610610" h="104775">
                  <a:moveTo>
                    <a:pt x="431392" y="67067"/>
                  </a:moveTo>
                  <a:lnTo>
                    <a:pt x="422753" y="67309"/>
                  </a:lnTo>
                  <a:lnTo>
                    <a:pt x="419540" y="70738"/>
                  </a:lnTo>
                  <a:lnTo>
                    <a:pt x="419456" y="71956"/>
                  </a:lnTo>
                  <a:lnTo>
                    <a:pt x="419695" y="79247"/>
                  </a:lnTo>
                  <a:lnTo>
                    <a:pt x="423248" y="82674"/>
                  </a:lnTo>
                  <a:lnTo>
                    <a:pt x="431746" y="82422"/>
                  </a:lnTo>
                  <a:lnTo>
                    <a:pt x="435077" y="78866"/>
                  </a:lnTo>
                  <a:lnTo>
                    <a:pt x="434803" y="70357"/>
                  </a:lnTo>
                  <a:lnTo>
                    <a:pt x="431392" y="67067"/>
                  </a:lnTo>
                  <a:close/>
                </a:path>
                <a:path w="3610610" h="104775">
                  <a:moveTo>
                    <a:pt x="18600" y="82349"/>
                  </a:moveTo>
                  <a:lnTo>
                    <a:pt x="18957" y="82550"/>
                  </a:lnTo>
                  <a:lnTo>
                    <a:pt x="18600" y="82349"/>
                  </a:lnTo>
                  <a:close/>
                </a:path>
                <a:path w="3610610" h="104775">
                  <a:moveTo>
                    <a:pt x="18063" y="70248"/>
                  </a:moveTo>
                  <a:lnTo>
                    <a:pt x="14970" y="71627"/>
                  </a:lnTo>
                  <a:lnTo>
                    <a:pt x="12973" y="76453"/>
                  </a:lnTo>
                  <a:lnTo>
                    <a:pt x="12860" y="76962"/>
                  </a:lnTo>
                  <a:lnTo>
                    <a:pt x="13847" y="79755"/>
                  </a:lnTo>
                  <a:lnTo>
                    <a:pt x="16246" y="81025"/>
                  </a:lnTo>
                  <a:lnTo>
                    <a:pt x="18973" y="82550"/>
                  </a:lnTo>
                  <a:lnTo>
                    <a:pt x="22212" y="81533"/>
                  </a:lnTo>
                  <a:lnTo>
                    <a:pt x="24877" y="76326"/>
                  </a:lnTo>
                  <a:lnTo>
                    <a:pt x="24759" y="75633"/>
                  </a:lnTo>
                  <a:lnTo>
                    <a:pt x="23917" y="73025"/>
                  </a:lnTo>
                  <a:lnTo>
                    <a:pt x="20945" y="71500"/>
                  </a:lnTo>
                  <a:lnTo>
                    <a:pt x="18063" y="70248"/>
                  </a:lnTo>
                  <a:close/>
                </a:path>
                <a:path w="3610610" h="104775">
                  <a:moveTo>
                    <a:pt x="846277" y="66566"/>
                  </a:moveTo>
                  <a:lnTo>
                    <a:pt x="842596" y="69722"/>
                  </a:lnTo>
                  <a:lnTo>
                    <a:pt x="842160" y="75311"/>
                  </a:lnTo>
                  <a:lnTo>
                    <a:pt x="842041" y="78358"/>
                  </a:lnTo>
                  <a:lnTo>
                    <a:pt x="845097" y="81914"/>
                  </a:lnTo>
                  <a:lnTo>
                    <a:pt x="849333" y="82295"/>
                  </a:lnTo>
                  <a:lnTo>
                    <a:pt x="853570" y="82550"/>
                  </a:lnTo>
                  <a:lnTo>
                    <a:pt x="857273" y="79375"/>
                  </a:lnTo>
                  <a:lnTo>
                    <a:pt x="857862" y="71956"/>
                  </a:lnTo>
                  <a:lnTo>
                    <a:pt x="857830" y="70865"/>
                  </a:lnTo>
                  <a:lnTo>
                    <a:pt x="854774" y="67309"/>
                  </a:lnTo>
                  <a:lnTo>
                    <a:pt x="846277" y="66566"/>
                  </a:lnTo>
                  <a:close/>
                </a:path>
                <a:path w="3610610" h="104775">
                  <a:moveTo>
                    <a:pt x="850541" y="66929"/>
                  </a:moveTo>
                  <a:lnTo>
                    <a:pt x="854774" y="67309"/>
                  </a:lnTo>
                  <a:lnTo>
                    <a:pt x="857830" y="70865"/>
                  </a:lnTo>
                  <a:lnTo>
                    <a:pt x="857862" y="71956"/>
                  </a:lnTo>
                  <a:lnTo>
                    <a:pt x="857273" y="79375"/>
                  </a:lnTo>
                  <a:lnTo>
                    <a:pt x="853570" y="82550"/>
                  </a:lnTo>
                  <a:lnTo>
                    <a:pt x="895732" y="82550"/>
                  </a:lnTo>
                  <a:lnTo>
                    <a:pt x="894739" y="81533"/>
                  </a:lnTo>
                  <a:lnTo>
                    <a:pt x="894846" y="72897"/>
                  </a:lnTo>
                  <a:lnTo>
                    <a:pt x="898379" y="69473"/>
                  </a:lnTo>
                  <a:lnTo>
                    <a:pt x="889597" y="69214"/>
                  </a:lnTo>
                  <a:lnTo>
                    <a:pt x="863546" y="67817"/>
                  </a:lnTo>
                  <a:lnTo>
                    <a:pt x="850541" y="66929"/>
                  </a:lnTo>
                  <a:close/>
                </a:path>
                <a:path w="3610610" h="104775">
                  <a:moveTo>
                    <a:pt x="1076177" y="66801"/>
                  </a:moveTo>
                  <a:lnTo>
                    <a:pt x="1067643" y="67099"/>
                  </a:lnTo>
                  <a:lnTo>
                    <a:pt x="1064545" y="70425"/>
                  </a:lnTo>
                  <a:lnTo>
                    <a:pt x="1064448" y="72643"/>
                  </a:lnTo>
                  <a:lnTo>
                    <a:pt x="1064692" y="79120"/>
                  </a:lnTo>
                  <a:lnTo>
                    <a:pt x="1068266" y="82422"/>
                  </a:lnTo>
                  <a:lnTo>
                    <a:pt x="1076763" y="82165"/>
                  </a:lnTo>
                  <a:lnTo>
                    <a:pt x="1079958" y="78612"/>
                  </a:lnTo>
                  <a:lnTo>
                    <a:pt x="1079831" y="72223"/>
                  </a:lnTo>
                  <a:lnTo>
                    <a:pt x="1079750" y="70103"/>
                  </a:lnTo>
                  <a:lnTo>
                    <a:pt x="1076177" y="66801"/>
                  </a:lnTo>
                  <a:close/>
                </a:path>
                <a:path w="3610610" h="104775">
                  <a:moveTo>
                    <a:pt x="1076763" y="82165"/>
                  </a:moveTo>
                  <a:lnTo>
                    <a:pt x="1068266" y="82422"/>
                  </a:lnTo>
                  <a:lnTo>
                    <a:pt x="1069489" y="82422"/>
                  </a:lnTo>
                  <a:lnTo>
                    <a:pt x="1076763" y="82165"/>
                  </a:lnTo>
                  <a:close/>
                </a:path>
                <a:path w="3610610" h="104775">
                  <a:moveTo>
                    <a:pt x="1478450" y="82295"/>
                  </a:moveTo>
                  <a:lnTo>
                    <a:pt x="1474142" y="82367"/>
                  </a:lnTo>
                  <a:lnTo>
                    <a:pt x="1478450" y="82295"/>
                  </a:lnTo>
                  <a:close/>
                </a:path>
                <a:path w="3610610" h="104775">
                  <a:moveTo>
                    <a:pt x="1482384" y="66836"/>
                  </a:moveTo>
                  <a:lnTo>
                    <a:pt x="1473850" y="67055"/>
                  </a:lnTo>
                  <a:lnTo>
                    <a:pt x="1470660" y="70425"/>
                  </a:lnTo>
                  <a:lnTo>
                    <a:pt x="1470554" y="73659"/>
                  </a:lnTo>
                  <a:lnTo>
                    <a:pt x="1470678" y="79120"/>
                  </a:lnTo>
                  <a:lnTo>
                    <a:pt x="1474142" y="82367"/>
                  </a:lnTo>
                  <a:lnTo>
                    <a:pt x="1482798" y="82189"/>
                  </a:lnTo>
                  <a:lnTo>
                    <a:pt x="1485944" y="78866"/>
                  </a:lnTo>
                  <a:lnTo>
                    <a:pt x="1485870" y="70230"/>
                  </a:lnTo>
                  <a:lnTo>
                    <a:pt x="1482384" y="66836"/>
                  </a:lnTo>
                  <a:close/>
                </a:path>
                <a:path w="3610610" h="104775">
                  <a:moveTo>
                    <a:pt x="12905" y="77088"/>
                  </a:moveTo>
                  <a:lnTo>
                    <a:pt x="6625" y="77088"/>
                  </a:lnTo>
                  <a:lnTo>
                    <a:pt x="11619" y="78739"/>
                  </a:lnTo>
                  <a:lnTo>
                    <a:pt x="14249" y="80009"/>
                  </a:lnTo>
                  <a:lnTo>
                    <a:pt x="18600" y="82349"/>
                  </a:lnTo>
                  <a:lnTo>
                    <a:pt x="16246" y="81025"/>
                  </a:lnTo>
                  <a:lnTo>
                    <a:pt x="13847" y="79755"/>
                  </a:lnTo>
                  <a:lnTo>
                    <a:pt x="12905" y="77088"/>
                  </a:lnTo>
                  <a:close/>
                </a:path>
                <a:path w="3610610" h="104775">
                  <a:moveTo>
                    <a:pt x="800719" y="77088"/>
                  </a:moveTo>
                  <a:lnTo>
                    <a:pt x="812842" y="78612"/>
                  </a:lnTo>
                  <a:lnTo>
                    <a:pt x="824988" y="80009"/>
                  </a:lnTo>
                  <a:lnTo>
                    <a:pt x="837153" y="81279"/>
                  </a:lnTo>
                  <a:lnTo>
                    <a:pt x="849333" y="82295"/>
                  </a:lnTo>
                  <a:lnTo>
                    <a:pt x="845097" y="81914"/>
                  </a:lnTo>
                  <a:lnTo>
                    <a:pt x="842041" y="78358"/>
                  </a:lnTo>
                  <a:lnTo>
                    <a:pt x="841981" y="77596"/>
                  </a:lnTo>
                  <a:lnTo>
                    <a:pt x="804929" y="77596"/>
                  </a:lnTo>
                  <a:lnTo>
                    <a:pt x="800719" y="77088"/>
                  </a:lnTo>
                  <a:close/>
                </a:path>
                <a:path w="3610610" h="104775">
                  <a:moveTo>
                    <a:pt x="1482798" y="82189"/>
                  </a:moveTo>
                  <a:lnTo>
                    <a:pt x="1478450" y="82295"/>
                  </a:lnTo>
                  <a:lnTo>
                    <a:pt x="1482698" y="82295"/>
                  </a:lnTo>
                  <a:close/>
                </a:path>
                <a:path w="3610610" h="104775">
                  <a:moveTo>
                    <a:pt x="1535973" y="65424"/>
                  </a:moveTo>
                  <a:lnTo>
                    <a:pt x="1482384" y="66836"/>
                  </a:lnTo>
                  <a:lnTo>
                    <a:pt x="1485870" y="70230"/>
                  </a:lnTo>
                  <a:lnTo>
                    <a:pt x="1485944" y="78866"/>
                  </a:lnTo>
                  <a:lnTo>
                    <a:pt x="1482798" y="82189"/>
                  </a:lnTo>
                  <a:lnTo>
                    <a:pt x="1537051" y="80771"/>
                  </a:lnTo>
                  <a:lnTo>
                    <a:pt x="1536482" y="80771"/>
                  </a:lnTo>
                  <a:lnTo>
                    <a:pt x="1532929" y="77469"/>
                  </a:lnTo>
                  <a:lnTo>
                    <a:pt x="1532678" y="69595"/>
                  </a:lnTo>
                  <a:lnTo>
                    <a:pt x="1532777" y="68833"/>
                  </a:lnTo>
                  <a:lnTo>
                    <a:pt x="1535973" y="65424"/>
                  </a:lnTo>
                  <a:close/>
                </a:path>
                <a:path w="3610610" h="104775">
                  <a:moveTo>
                    <a:pt x="1149870" y="66801"/>
                  </a:moveTo>
                  <a:lnTo>
                    <a:pt x="1076177" y="66801"/>
                  </a:lnTo>
                  <a:lnTo>
                    <a:pt x="1079750" y="70103"/>
                  </a:lnTo>
                  <a:lnTo>
                    <a:pt x="1079831" y="72223"/>
                  </a:lnTo>
                  <a:lnTo>
                    <a:pt x="1079958" y="78612"/>
                  </a:lnTo>
                  <a:lnTo>
                    <a:pt x="1076763" y="82165"/>
                  </a:lnTo>
                  <a:lnTo>
                    <a:pt x="1093169" y="81661"/>
                  </a:lnTo>
                  <a:lnTo>
                    <a:pt x="1113835" y="81279"/>
                  </a:lnTo>
                  <a:lnTo>
                    <a:pt x="1150920" y="81152"/>
                  </a:lnTo>
                  <a:lnTo>
                    <a:pt x="1147467" y="77724"/>
                  </a:lnTo>
                  <a:lnTo>
                    <a:pt x="1147578" y="69087"/>
                  </a:lnTo>
                  <a:lnTo>
                    <a:pt x="1149870" y="66801"/>
                  </a:lnTo>
                  <a:close/>
                </a:path>
                <a:path w="3610610" h="104775">
                  <a:moveTo>
                    <a:pt x="1238323" y="81787"/>
                  </a:moveTo>
                  <a:lnTo>
                    <a:pt x="1242571" y="81914"/>
                  </a:lnTo>
                  <a:lnTo>
                    <a:pt x="1238323" y="81787"/>
                  </a:lnTo>
                  <a:close/>
                </a:path>
                <a:path w="3610610" h="104775">
                  <a:moveTo>
                    <a:pt x="1234485" y="66293"/>
                  </a:moveTo>
                  <a:lnTo>
                    <a:pt x="1238733" y="66420"/>
                  </a:lnTo>
                  <a:lnTo>
                    <a:pt x="1234349" y="66420"/>
                  </a:lnTo>
                  <a:lnTo>
                    <a:pt x="1230949" y="69595"/>
                  </a:lnTo>
                  <a:lnTo>
                    <a:pt x="1230843" y="78231"/>
                  </a:lnTo>
                  <a:lnTo>
                    <a:pt x="1234075" y="81661"/>
                  </a:lnTo>
                  <a:lnTo>
                    <a:pt x="1238323" y="81787"/>
                  </a:lnTo>
                  <a:lnTo>
                    <a:pt x="1242624" y="81863"/>
                  </a:lnTo>
                  <a:lnTo>
                    <a:pt x="1246107" y="78486"/>
                  </a:lnTo>
                  <a:lnTo>
                    <a:pt x="1246229" y="73913"/>
                  </a:lnTo>
                  <a:lnTo>
                    <a:pt x="1246214" y="69850"/>
                  </a:lnTo>
                  <a:lnTo>
                    <a:pt x="1243026" y="66468"/>
                  </a:lnTo>
                  <a:lnTo>
                    <a:pt x="1240713" y="66420"/>
                  </a:lnTo>
                  <a:lnTo>
                    <a:pt x="1238733" y="66420"/>
                  </a:lnTo>
                  <a:lnTo>
                    <a:pt x="1234460" y="66317"/>
                  </a:lnTo>
                  <a:lnTo>
                    <a:pt x="1235619" y="66317"/>
                  </a:lnTo>
                  <a:lnTo>
                    <a:pt x="1234485" y="66293"/>
                  </a:lnTo>
                  <a:close/>
                </a:path>
                <a:path w="3610610" h="104775">
                  <a:moveTo>
                    <a:pt x="1196938" y="65786"/>
                  </a:moveTo>
                  <a:lnTo>
                    <a:pt x="1159387" y="65786"/>
                  </a:lnTo>
                  <a:lnTo>
                    <a:pt x="1162766" y="69141"/>
                  </a:lnTo>
                  <a:lnTo>
                    <a:pt x="1162858" y="77724"/>
                  </a:lnTo>
                  <a:lnTo>
                    <a:pt x="1159419" y="81152"/>
                  </a:lnTo>
                  <a:lnTo>
                    <a:pt x="1217539" y="81279"/>
                  </a:lnTo>
                  <a:lnTo>
                    <a:pt x="1238323" y="81787"/>
                  </a:lnTo>
                  <a:lnTo>
                    <a:pt x="1234075" y="81661"/>
                  </a:lnTo>
                  <a:lnTo>
                    <a:pt x="1230843" y="78231"/>
                  </a:lnTo>
                  <a:lnTo>
                    <a:pt x="1230949" y="69595"/>
                  </a:lnTo>
                  <a:lnTo>
                    <a:pt x="1234460" y="66317"/>
                  </a:lnTo>
                  <a:lnTo>
                    <a:pt x="1217839" y="65912"/>
                  </a:lnTo>
                  <a:lnTo>
                    <a:pt x="1196938" y="65786"/>
                  </a:lnTo>
                  <a:close/>
                </a:path>
                <a:path w="3610610" h="104775">
                  <a:moveTo>
                    <a:pt x="528263" y="66166"/>
                  </a:moveTo>
                  <a:lnTo>
                    <a:pt x="519765" y="66166"/>
                  </a:lnTo>
                  <a:lnTo>
                    <a:pt x="516452" y="69468"/>
                  </a:lnTo>
                  <a:lnTo>
                    <a:pt x="516375" y="78144"/>
                  </a:lnTo>
                  <a:lnTo>
                    <a:pt x="519785" y="81533"/>
                  </a:lnTo>
                  <a:lnTo>
                    <a:pt x="528285" y="81533"/>
                  </a:lnTo>
                  <a:lnTo>
                    <a:pt x="531686" y="78144"/>
                  </a:lnTo>
                  <a:lnTo>
                    <a:pt x="531586" y="69468"/>
                  </a:lnTo>
                  <a:lnTo>
                    <a:pt x="528263" y="66166"/>
                  </a:lnTo>
                  <a:close/>
                </a:path>
                <a:path w="3610610" h="104775">
                  <a:moveTo>
                    <a:pt x="618552" y="64642"/>
                  </a:moveTo>
                  <a:lnTo>
                    <a:pt x="600674" y="65404"/>
                  </a:lnTo>
                  <a:lnTo>
                    <a:pt x="591729" y="65531"/>
                  </a:lnTo>
                  <a:lnTo>
                    <a:pt x="582785" y="65786"/>
                  </a:lnTo>
                  <a:lnTo>
                    <a:pt x="538707" y="66166"/>
                  </a:lnTo>
                  <a:lnTo>
                    <a:pt x="528263" y="66166"/>
                  </a:lnTo>
                  <a:lnTo>
                    <a:pt x="531586" y="69468"/>
                  </a:lnTo>
                  <a:lnTo>
                    <a:pt x="531686" y="78144"/>
                  </a:lnTo>
                  <a:lnTo>
                    <a:pt x="528285" y="81533"/>
                  </a:lnTo>
                  <a:lnTo>
                    <a:pt x="538786" y="81533"/>
                  </a:lnTo>
                  <a:lnTo>
                    <a:pt x="597527" y="80899"/>
                  </a:lnTo>
                  <a:lnTo>
                    <a:pt x="609842" y="80517"/>
                  </a:lnTo>
                  <a:lnTo>
                    <a:pt x="616827" y="80517"/>
                  </a:lnTo>
                  <a:lnTo>
                    <a:pt x="618240" y="80263"/>
                  </a:lnTo>
                  <a:lnTo>
                    <a:pt x="615217" y="80263"/>
                  </a:lnTo>
                  <a:lnTo>
                    <a:pt x="611574" y="76962"/>
                  </a:lnTo>
                  <a:lnTo>
                    <a:pt x="611095" y="68961"/>
                  </a:lnTo>
                  <a:lnTo>
                    <a:pt x="611184" y="68452"/>
                  </a:lnTo>
                  <a:lnTo>
                    <a:pt x="614308" y="64896"/>
                  </a:lnTo>
                  <a:lnTo>
                    <a:pt x="618552" y="64642"/>
                  </a:lnTo>
                  <a:close/>
                </a:path>
                <a:path w="3610610" h="104775">
                  <a:moveTo>
                    <a:pt x="1176037" y="65658"/>
                  </a:moveTo>
                  <a:lnTo>
                    <a:pt x="1150889" y="65786"/>
                  </a:lnTo>
                  <a:lnTo>
                    <a:pt x="1147578" y="69087"/>
                  </a:lnTo>
                  <a:lnTo>
                    <a:pt x="1147467" y="77724"/>
                  </a:lnTo>
                  <a:lnTo>
                    <a:pt x="1150920" y="81152"/>
                  </a:lnTo>
                  <a:lnTo>
                    <a:pt x="1159419" y="81152"/>
                  </a:lnTo>
                  <a:lnTo>
                    <a:pt x="1162858" y="77724"/>
                  </a:lnTo>
                  <a:lnTo>
                    <a:pt x="1162766" y="69141"/>
                  </a:lnTo>
                  <a:lnTo>
                    <a:pt x="1159387" y="65786"/>
                  </a:lnTo>
                  <a:lnTo>
                    <a:pt x="1196938" y="65786"/>
                  </a:lnTo>
                  <a:lnTo>
                    <a:pt x="1176037" y="65658"/>
                  </a:lnTo>
                  <a:close/>
                </a:path>
                <a:path w="3610610" h="104775">
                  <a:moveTo>
                    <a:pt x="616827" y="80517"/>
                  </a:moveTo>
                  <a:lnTo>
                    <a:pt x="609842" y="80517"/>
                  </a:lnTo>
                  <a:lnTo>
                    <a:pt x="615415" y="80771"/>
                  </a:lnTo>
                  <a:lnTo>
                    <a:pt x="616827" y="80517"/>
                  </a:lnTo>
                  <a:close/>
                </a:path>
                <a:path w="3610610" h="104775">
                  <a:moveTo>
                    <a:pt x="1544487" y="65150"/>
                  </a:moveTo>
                  <a:lnTo>
                    <a:pt x="1535973" y="65424"/>
                  </a:lnTo>
                  <a:lnTo>
                    <a:pt x="1532777" y="68833"/>
                  </a:lnTo>
                  <a:lnTo>
                    <a:pt x="1532678" y="69595"/>
                  </a:lnTo>
                  <a:lnTo>
                    <a:pt x="1532929" y="77469"/>
                  </a:lnTo>
                  <a:lnTo>
                    <a:pt x="1536482" y="80771"/>
                  </a:lnTo>
                  <a:lnTo>
                    <a:pt x="1544991" y="80503"/>
                  </a:lnTo>
                  <a:lnTo>
                    <a:pt x="1548192" y="77088"/>
                  </a:lnTo>
                  <a:lnTo>
                    <a:pt x="1548040" y="68452"/>
                  </a:lnTo>
                  <a:lnTo>
                    <a:pt x="1544487" y="65150"/>
                  </a:lnTo>
                  <a:close/>
                </a:path>
                <a:path w="3610610" h="104775">
                  <a:moveTo>
                    <a:pt x="1544991" y="80503"/>
                  </a:moveTo>
                  <a:lnTo>
                    <a:pt x="1536482" y="80771"/>
                  </a:lnTo>
                  <a:lnTo>
                    <a:pt x="1537051" y="80771"/>
                  </a:lnTo>
                  <a:lnTo>
                    <a:pt x="1544977" y="80517"/>
                  </a:lnTo>
                  <a:close/>
                </a:path>
                <a:path w="3610610" h="104775">
                  <a:moveTo>
                    <a:pt x="1595988" y="65150"/>
                  </a:moveTo>
                  <a:lnTo>
                    <a:pt x="1544487" y="65150"/>
                  </a:lnTo>
                  <a:lnTo>
                    <a:pt x="1548040" y="68452"/>
                  </a:lnTo>
                  <a:lnTo>
                    <a:pt x="1548192" y="77088"/>
                  </a:lnTo>
                  <a:lnTo>
                    <a:pt x="1544991" y="80503"/>
                  </a:lnTo>
                  <a:lnTo>
                    <a:pt x="1571229" y="79755"/>
                  </a:lnTo>
                  <a:lnTo>
                    <a:pt x="1599483" y="79247"/>
                  </a:lnTo>
                  <a:lnTo>
                    <a:pt x="1597485" y="79247"/>
                  </a:lnTo>
                  <a:lnTo>
                    <a:pt x="1593986" y="75818"/>
                  </a:lnTo>
                  <a:lnTo>
                    <a:pt x="1593861" y="67817"/>
                  </a:lnTo>
                  <a:lnTo>
                    <a:pt x="1593979" y="67182"/>
                  </a:lnTo>
                  <a:lnTo>
                    <a:pt x="1595988" y="65150"/>
                  </a:lnTo>
                  <a:close/>
                </a:path>
                <a:path w="3610610" h="104775">
                  <a:moveTo>
                    <a:pt x="622428" y="64393"/>
                  </a:moveTo>
                  <a:lnTo>
                    <a:pt x="614308" y="64896"/>
                  </a:lnTo>
                  <a:lnTo>
                    <a:pt x="611184" y="68452"/>
                  </a:lnTo>
                  <a:lnTo>
                    <a:pt x="611095" y="68961"/>
                  </a:lnTo>
                  <a:lnTo>
                    <a:pt x="611574" y="76962"/>
                  </a:lnTo>
                  <a:lnTo>
                    <a:pt x="615217" y="80263"/>
                  </a:lnTo>
                  <a:lnTo>
                    <a:pt x="619757" y="79991"/>
                  </a:lnTo>
                  <a:lnTo>
                    <a:pt x="624595" y="79120"/>
                  </a:lnTo>
                  <a:lnTo>
                    <a:pt x="627263" y="75183"/>
                  </a:lnTo>
                  <a:lnTo>
                    <a:pt x="627183" y="74167"/>
                  </a:lnTo>
                  <a:lnTo>
                    <a:pt x="625857" y="67055"/>
                  </a:lnTo>
                  <a:lnTo>
                    <a:pt x="622428" y="64393"/>
                  </a:lnTo>
                  <a:close/>
                </a:path>
                <a:path w="3610610" h="104775">
                  <a:moveTo>
                    <a:pt x="619757" y="79991"/>
                  </a:moveTo>
                  <a:lnTo>
                    <a:pt x="615217" y="80263"/>
                  </a:lnTo>
                  <a:lnTo>
                    <a:pt x="618240" y="80263"/>
                  </a:lnTo>
                  <a:lnTo>
                    <a:pt x="619757" y="79991"/>
                  </a:lnTo>
                  <a:close/>
                </a:path>
                <a:path w="3610610" h="104775">
                  <a:moveTo>
                    <a:pt x="661672" y="61243"/>
                  </a:moveTo>
                  <a:lnTo>
                    <a:pt x="654097" y="61975"/>
                  </a:lnTo>
                  <a:lnTo>
                    <a:pt x="642258" y="62991"/>
                  </a:lnTo>
                  <a:lnTo>
                    <a:pt x="630409" y="63880"/>
                  </a:lnTo>
                  <a:lnTo>
                    <a:pt x="622428" y="64393"/>
                  </a:lnTo>
                  <a:lnTo>
                    <a:pt x="625857" y="67055"/>
                  </a:lnTo>
                  <a:lnTo>
                    <a:pt x="627183" y="74167"/>
                  </a:lnTo>
                  <a:lnTo>
                    <a:pt x="627263" y="75183"/>
                  </a:lnTo>
                  <a:lnTo>
                    <a:pt x="624595" y="79120"/>
                  </a:lnTo>
                  <a:lnTo>
                    <a:pt x="619757" y="79991"/>
                  </a:lnTo>
                  <a:lnTo>
                    <a:pt x="631480" y="79247"/>
                  </a:lnTo>
                  <a:lnTo>
                    <a:pt x="643494" y="78358"/>
                  </a:lnTo>
                  <a:lnTo>
                    <a:pt x="655497" y="77342"/>
                  </a:lnTo>
                  <a:lnTo>
                    <a:pt x="663491" y="76580"/>
                  </a:lnTo>
                  <a:lnTo>
                    <a:pt x="663261" y="76580"/>
                  </a:lnTo>
                  <a:lnTo>
                    <a:pt x="659484" y="73532"/>
                  </a:lnTo>
                  <a:lnTo>
                    <a:pt x="658670" y="65531"/>
                  </a:lnTo>
                  <a:lnTo>
                    <a:pt x="658721" y="64896"/>
                  </a:lnTo>
                  <a:lnTo>
                    <a:pt x="661672" y="61243"/>
                  </a:lnTo>
                  <a:close/>
                </a:path>
                <a:path w="3610610" h="104775">
                  <a:moveTo>
                    <a:pt x="1605744" y="63753"/>
                  </a:moveTo>
                  <a:lnTo>
                    <a:pt x="1597244" y="63880"/>
                  </a:lnTo>
                  <a:lnTo>
                    <a:pt x="1593979" y="67182"/>
                  </a:lnTo>
                  <a:lnTo>
                    <a:pt x="1593861" y="67817"/>
                  </a:lnTo>
                  <a:lnTo>
                    <a:pt x="1593986" y="75818"/>
                  </a:lnTo>
                  <a:lnTo>
                    <a:pt x="1597485" y="79247"/>
                  </a:lnTo>
                  <a:lnTo>
                    <a:pt x="1601735" y="79120"/>
                  </a:lnTo>
                  <a:lnTo>
                    <a:pt x="1606052" y="79049"/>
                  </a:lnTo>
                  <a:lnTo>
                    <a:pt x="1609254" y="75691"/>
                  </a:lnTo>
                  <a:lnTo>
                    <a:pt x="1609242" y="67055"/>
                  </a:lnTo>
                  <a:lnTo>
                    <a:pt x="1605744" y="63753"/>
                  </a:lnTo>
                  <a:close/>
                </a:path>
                <a:path w="3610610" h="104775">
                  <a:moveTo>
                    <a:pt x="1606052" y="79049"/>
                  </a:moveTo>
                  <a:lnTo>
                    <a:pt x="1601735" y="79120"/>
                  </a:lnTo>
                  <a:lnTo>
                    <a:pt x="1597485" y="79247"/>
                  </a:lnTo>
                  <a:lnTo>
                    <a:pt x="1599483" y="79247"/>
                  </a:lnTo>
                  <a:lnTo>
                    <a:pt x="1605984" y="79120"/>
                  </a:lnTo>
                  <a:close/>
                </a:path>
                <a:path w="3610610" h="104775">
                  <a:moveTo>
                    <a:pt x="1658090" y="63753"/>
                  </a:moveTo>
                  <a:lnTo>
                    <a:pt x="1605744" y="63753"/>
                  </a:lnTo>
                  <a:lnTo>
                    <a:pt x="1609242" y="67055"/>
                  </a:lnTo>
                  <a:lnTo>
                    <a:pt x="1609254" y="75691"/>
                  </a:lnTo>
                  <a:lnTo>
                    <a:pt x="1606052" y="79049"/>
                  </a:lnTo>
                  <a:lnTo>
                    <a:pt x="1659164" y="78144"/>
                  </a:lnTo>
                  <a:lnTo>
                    <a:pt x="1655745" y="74802"/>
                  </a:lnTo>
                  <a:lnTo>
                    <a:pt x="1655620" y="68071"/>
                  </a:lnTo>
                  <a:lnTo>
                    <a:pt x="1655712" y="66166"/>
                  </a:lnTo>
                  <a:lnTo>
                    <a:pt x="1658090" y="63753"/>
                  </a:lnTo>
                  <a:close/>
                </a:path>
                <a:path w="3610610" h="104775">
                  <a:moveTo>
                    <a:pt x="195854" y="78358"/>
                  </a:moveTo>
                  <a:lnTo>
                    <a:pt x="191867" y="78739"/>
                  </a:lnTo>
                  <a:lnTo>
                    <a:pt x="195854" y="78358"/>
                  </a:lnTo>
                  <a:close/>
                </a:path>
                <a:path w="3610610" h="104775">
                  <a:moveTo>
                    <a:pt x="32475" y="76856"/>
                  </a:moveTo>
                  <a:lnTo>
                    <a:pt x="35411" y="78448"/>
                  </a:lnTo>
                  <a:lnTo>
                    <a:pt x="34833" y="78104"/>
                  </a:lnTo>
                  <a:lnTo>
                    <a:pt x="32475" y="76856"/>
                  </a:lnTo>
                  <a:close/>
                </a:path>
                <a:path w="3610610" h="104775">
                  <a:moveTo>
                    <a:pt x="232203" y="75722"/>
                  </a:moveTo>
                  <a:lnTo>
                    <a:pt x="226237" y="75945"/>
                  </a:lnTo>
                  <a:lnTo>
                    <a:pt x="216064" y="76583"/>
                  </a:lnTo>
                  <a:lnTo>
                    <a:pt x="205964" y="77342"/>
                  </a:lnTo>
                  <a:lnTo>
                    <a:pt x="195854" y="78358"/>
                  </a:lnTo>
                  <a:lnTo>
                    <a:pt x="199942" y="77977"/>
                  </a:lnTo>
                  <a:lnTo>
                    <a:pt x="230042" y="77977"/>
                  </a:lnTo>
                  <a:lnTo>
                    <a:pt x="232203" y="75722"/>
                  </a:lnTo>
                  <a:close/>
                </a:path>
                <a:path w="3610610" h="104775">
                  <a:moveTo>
                    <a:pt x="1724617" y="60788"/>
                  </a:moveTo>
                  <a:lnTo>
                    <a:pt x="1711900" y="61340"/>
                  </a:lnTo>
                  <a:lnTo>
                    <a:pt x="1667508" y="62653"/>
                  </a:lnTo>
                  <a:lnTo>
                    <a:pt x="1670974" y="66039"/>
                  </a:lnTo>
                  <a:lnTo>
                    <a:pt x="1671007" y="74675"/>
                  </a:lnTo>
                  <a:lnTo>
                    <a:pt x="1667752" y="77977"/>
                  </a:lnTo>
                  <a:lnTo>
                    <a:pt x="1659164" y="78144"/>
                  </a:lnTo>
                  <a:lnTo>
                    <a:pt x="1712493" y="76707"/>
                  </a:lnTo>
                  <a:lnTo>
                    <a:pt x="1724556" y="76186"/>
                  </a:lnTo>
                  <a:lnTo>
                    <a:pt x="1720973" y="72897"/>
                  </a:lnTo>
                  <a:lnTo>
                    <a:pt x="1720589" y="64388"/>
                  </a:lnTo>
                  <a:lnTo>
                    <a:pt x="1723874" y="60832"/>
                  </a:lnTo>
                  <a:lnTo>
                    <a:pt x="1724617" y="60788"/>
                  </a:lnTo>
                  <a:close/>
                </a:path>
                <a:path w="3610610" h="104775">
                  <a:moveTo>
                    <a:pt x="1667508" y="62653"/>
                  </a:moveTo>
                  <a:lnTo>
                    <a:pt x="1658966" y="62864"/>
                  </a:lnTo>
                  <a:lnTo>
                    <a:pt x="1655712" y="66166"/>
                  </a:lnTo>
                  <a:lnTo>
                    <a:pt x="1655620" y="68071"/>
                  </a:lnTo>
                  <a:lnTo>
                    <a:pt x="1655745" y="74802"/>
                  </a:lnTo>
                  <a:lnTo>
                    <a:pt x="1659164" y="78144"/>
                  </a:lnTo>
                  <a:lnTo>
                    <a:pt x="1667752" y="77977"/>
                  </a:lnTo>
                  <a:lnTo>
                    <a:pt x="1671007" y="74675"/>
                  </a:lnTo>
                  <a:lnTo>
                    <a:pt x="1670974" y="66039"/>
                  </a:lnTo>
                  <a:lnTo>
                    <a:pt x="1667508" y="62653"/>
                  </a:lnTo>
                  <a:close/>
                </a:path>
                <a:path w="3610610" h="104775">
                  <a:moveTo>
                    <a:pt x="798532" y="61277"/>
                  </a:moveTo>
                  <a:lnTo>
                    <a:pt x="794732" y="64134"/>
                  </a:lnTo>
                  <a:lnTo>
                    <a:pt x="793776" y="71119"/>
                  </a:lnTo>
                  <a:lnTo>
                    <a:pt x="793666" y="72770"/>
                  </a:lnTo>
                  <a:lnTo>
                    <a:pt x="796509" y="76453"/>
                  </a:lnTo>
                  <a:lnTo>
                    <a:pt x="800719" y="77088"/>
                  </a:lnTo>
                  <a:lnTo>
                    <a:pt x="804929" y="77596"/>
                  </a:lnTo>
                  <a:lnTo>
                    <a:pt x="808813" y="74675"/>
                  </a:lnTo>
                  <a:lnTo>
                    <a:pt x="809907" y="66801"/>
                  </a:lnTo>
                  <a:lnTo>
                    <a:pt x="809788" y="66039"/>
                  </a:lnTo>
                  <a:lnTo>
                    <a:pt x="807062" y="62391"/>
                  </a:lnTo>
                  <a:lnTo>
                    <a:pt x="798532" y="61277"/>
                  </a:lnTo>
                  <a:close/>
                </a:path>
                <a:path w="3610610" h="104775">
                  <a:moveTo>
                    <a:pt x="807062" y="62391"/>
                  </a:moveTo>
                  <a:lnTo>
                    <a:pt x="809788" y="66039"/>
                  </a:lnTo>
                  <a:lnTo>
                    <a:pt x="809907" y="66801"/>
                  </a:lnTo>
                  <a:lnTo>
                    <a:pt x="808813" y="74675"/>
                  </a:lnTo>
                  <a:lnTo>
                    <a:pt x="804929" y="77596"/>
                  </a:lnTo>
                  <a:lnTo>
                    <a:pt x="841981" y="77596"/>
                  </a:lnTo>
                  <a:lnTo>
                    <a:pt x="842596" y="69722"/>
                  </a:lnTo>
                  <a:lnTo>
                    <a:pt x="846277" y="66566"/>
                  </a:lnTo>
                  <a:lnTo>
                    <a:pt x="838582" y="65912"/>
                  </a:lnTo>
                  <a:lnTo>
                    <a:pt x="826643" y="64769"/>
                  </a:lnTo>
                  <a:lnTo>
                    <a:pt x="814723" y="63372"/>
                  </a:lnTo>
                  <a:lnTo>
                    <a:pt x="807062" y="62391"/>
                  </a:lnTo>
                  <a:close/>
                </a:path>
                <a:path w="3610610" h="104775">
                  <a:moveTo>
                    <a:pt x="10275" y="66928"/>
                  </a:moveTo>
                  <a:lnTo>
                    <a:pt x="1979" y="67437"/>
                  </a:lnTo>
                  <a:lnTo>
                    <a:pt x="120" y="69468"/>
                  </a:lnTo>
                  <a:lnTo>
                    <a:pt x="0" y="71500"/>
                  </a:lnTo>
                  <a:lnTo>
                    <a:pt x="239" y="75311"/>
                  </a:lnTo>
                  <a:lnTo>
                    <a:pt x="2617" y="77342"/>
                  </a:lnTo>
                  <a:lnTo>
                    <a:pt x="5374" y="77215"/>
                  </a:lnTo>
                  <a:lnTo>
                    <a:pt x="6625" y="77088"/>
                  </a:lnTo>
                  <a:lnTo>
                    <a:pt x="12905" y="77088"/>
                  </a:lnTo>
                  <a:lnTo>
                    <a:pt x="13025" y="76326"/>
                  </a:lnTo>
                  <a:lnTo>
                    <a:pt x="14970" y="71627"/>
                  </a:lnTo>
                  <a:lnTo>
                    <a:pt x="18063" y="70248"/>
                  </a:lnTo>
                  <a:lnTo>
                    <a:pt x="10275" y="66928"/>
                  </a:lnTo>
                  <a:close/>
                </a:path>
                <a:path w="3610610" h="104775">
                  <a:moveTo>
                    <a:pt x="756320" y="73151"/>
                  </a:moveTo>
                  <a:lnTo>
                    <a:pt x="767453" y="73659"/>
                  </a:lnTo>
                  <a:lnTo>
                    <a:pt x="778568" y="74549"/>
                  </a:lnTo>
                  <a:lnTo>
                    <a:pt x="789659" y="75691"/>
                  </a:lnTo>
                  <a:lnTo>
                    <a:pt x="800719" y="77088"/>
                  </a:lnTo>
                  <a:lnTo>
                    <a:pt x="796509" y="76453"/>
                  </a:lnTo>
                  <a:lnTo>
                    <a:pt x="794058" y="73278"/>
                  </a:lnTo>
                  <a:lnTo>
                    <a:pt x="760567" y="73278"/>
                  </a:lnTo>
                  <a:lnTo>
                    <a:pt x="756320" y="73151"/>
                  </a:lnTo>
                  <a:close/>
                </a:path>
                <a:path w="3610610" h="104775">
                  <a:moveTo>
                    <a:pt x="31968" y="76580"/>
                  </a:moveTo>
                  <a:lnTo>
                    <a:pt x="32475" y="76856"/>
                  </a:lnTo>
                  <a:lnTo>
                    <a:pt x="31968" y="76580"/>
                  </a:lnTo>
                  <a:close/>
                </a:path>
                <a:path w="3610610" h="104775">
                  <a:moveTo>
                    <a:pt x="670161" y="60459"/>
                  </a:moveTo>
                  <a:lnTo>
                    <a:pt x="661672" y="61243"/>
                  </a:lnTo>
                  <a:lnTo>
                    <a:pt x="658721" y="64896"/>
                  </a:lnTo>
                  <a:lnTo>
                    <a:pt x="658670" y="65531"/>
                  </a:lnTo>
                  <a:lnTo>
                    <a:pt x="659484" y="73532"/>
                  </a:lnTo>
                  <a:lnTo>
                    <a:pt x="663261" y="76580"/>
                  </a:lnTo>
                  <a:lnTo>
                    <a:pt x="667600" y="76186"/>
                  </a:lnTo>
                  <a:lnTo>
                    <a:pt x="671716" y="75691"/>
                  </a:lnTo>
                  <a:lnTo>
                    <a:pt x="674687" y="72136"/>
                  </a:lnTo>
                  <a:lnTo>
                    <a:pt x="674561" y="69722"/>
                  </a:lnTo>
                  <a:lnTo>
                    <a:pt x="673930" y="63500"/>
                  </a:lnTo>
                  <a:lnTo>
                    <a:pt x="670161" y="60459"/>
                  </a:lnTo>
                  <a:close/>
                </a:path>
                <a:path w="3610610" h="104775">
                  <a:moveTo>
                    <a:pt x="667488" y="76200"/>
                  </a:moveTo>
                  <a:lnTo>
                    <a:pt x="663261" y="76580"/>
                  </a:lnTo>
                  <a:lnTo>
                    <a:pt x="663491" y="76580"/>
                  </a:lnTo>
                  <a:lnTo>
                    <a:pt x="667488" y="76200"/>
                  </a:lnTo>
                  <a:close/>
                </a:path>
                <a:path w="3610610" h="104775">
                  <a:moveTo>
                    <a:pt x="707472" y="57848"/>
                  </a:moveTo>
                  <a:lnTo>
                    <a:pt x="700298" y="58165"/>
                  </a:lnTo>
                  <a:lnTo>
                    <a:pt x="688826" y="58927"/>
                  </a:lnTo>
                  <a:lnTo>
                    <a:pt x="677367" y="59816"/>
                  </a:lnTo>
                  <a:lnTo>
                    <a:pt x="670161" y="60459"/>
                  </a:lnTo>
                  <a:lnTo>
                    <a:pt x="673930" y="63500"/>
                  </a:lnTo>
                  <a:lnTo>
                    <a:pt x="674561" y="69722"/>
                  </a:lnTo>
                  <a:lnTo>
                    <a:pt x="674687" y="72136"/>
                  </a:lnTo>
                  <a:lnTo>
                    <a:pt x="671716" y="75691"/>
                  </a:lnTo>
                  <a:lnTo>
                    <a:pt x="667488" y="76200"/>
                  </a:lnTo>
                  <a:lnTo>
                    <a:pt x="678675" y="75056"/>
                  </a:lnTo>
                  <a:lnTo>
                    <a:pt x="701091" y="73532"/>
                  </a:lnTo>
                  <a:lnTo>
                    <a:pt x="709509" y="73151"/>
                  </a:lnTo>
                  <a:lnTo>
                    <a:pt x="708068" y="73151"/>
                  </a:lnTo>
                  <a:lnTo>
                    <a:pt x="704505" y="69850"/>
                  </a:lnTo>
                  <a:lnTo>
                    <a:pt x="704255" y="62653"/>
                  </a:lnTo>
                  <a:lnTo>
                    <a:pt x="704328" y="61213"/>
                  </a:lnTo>
                  <a:lnTo>
                    <a:pt x="707472" y="57848"/>
                  </a:lnTo>
                  <a:close/>
                </a:path>
                <a:path w="3610610" h="104775">
                  <a:moveTo>
                    <a:pt x="1725416" y="76149"/>
                  </a:moveTo>
                  <a:lnTo>
                    <a:pt x="1724556" y="76186"/>
                  </a:lnTo>
                  <a:lnTo>
                    <a:pt x="1725416" y="76149"/>
                  </a:lnTo>
                  <a:close/>
                </a:path>
                <a:path w="3610610" h="104775">
                  <a:moveTo>
                    <a:pt x="1732366" y="60451"/>
                  </a:moveTo>
                  <a:lnTo>
                    <a:pt x="1723874" y="60832"/>
                  </a:lnTo>
                  <a:lnTo>
                    <a:pt x="1720589" y="64388"/>
                  </a:lnTo>
                  <a:lnTo>
                    <a:pt x="1720973" y="72897"/>
                  </a:lnTo>
                  <a:lnTo>
                    <a:pt x="1724556" y="76186"/>
                  </a:lnTo>
                  <a:lnTo>
                    <a:pt x="1728816" y="75945"/>
                  </a:lnTo>
                  <a:lnTo>
                    <a:pt x="1733125" y="75748"/>
                  </a:lnTo>
                  <a:lnTo>
                    <a:pt x="1736230" y="72389"/>
                  </a:lnTo>
                  <a:lnTo>
                    <a:pt x="1736107" y="66927"/>
                  </a:lnTo>
                  <a:lnTo>
                    <a:pt x="1735964" y="63753"/>
                  </a:lnTo>
                  <a:lnTo>
                    <a:pt x="1732366" y="60451"/>
                  </a:lnTo>
                  <a:close/>
                </a:path>
                <a:path w="3610610" h="104775">
                  <a:moveTo>
                    <a:pt x="1733125" y="75748"/>
                  </a:moveTo>
                  <a:lnTo>
                    <a:pt x="1728816" y="75945"/>
                  </a:lnTo>
                  <a:lnTo>
                    <a:pt x="1725416" y="76149"/>
                  </a:lnTo>
                  <a:lnTo>
                    <a:pt x="1733060" y="75818"/>
                  </a:lnTo>
                  <a:close/>
                </a:path>
                <a:path w="3610610" h="104775">
                  <a:moveTo>
                    <a:pt x="1786610" y="60451"/>
                  </a:moveTo>
                  <a:lnTo>
                    <a:pt x="1732366" y="60451"/>
                  </a:lnTo>
                  <a:lnTo>
                    <a:pt x="1735964" y="63753"/>
                  </a:lnTo>
                  <a:lnTo>
                    <a:pt x="1736107" y="66927"/>
                  </a:lnTo>
                  <a:lnTo>
                    <a:pt x="1736230" y="72389"/>
                  </a:lnTo>
                  <a:lnTo>
                    <a:pt x="1733125" y="75748"/>
                  </a:lnTo>
                  <a:lnTo>
                    <a:pt x="1745456" y="75183"/>
                  </a:lnTo>
                  <a:lnTo>
                    <a:pt x="1762086" y="74167"/>
                  </a:lnTo>
                  <a:lnTo>
                    <a:pt x="1791015" y="71956"/>
                  </a:lnTo>
                  <a:lnTo>
                    <a:pt x="1787343" y="68833"/>
                  </a:lnTo>
                  <a:lnTo>
                    <a:pt x="1786610" y="60451"/>
                  </a:lnTo>
                  <a:close/>
                </a:path>
                <a:path w="3610610" h="104775">
                  <a:moveTo>
                    <a:pt x="234571" y="75633"/>
                  </a:moveTo>
                  <a:lnTo>
                    <a:pt x="232232" y="75691"/>
                  </a:lnTo>
                  <a:lnTo>
                    <a:pt x="234571" y="75633"/>
                  </a:lnTo>
                  <a:close/>
                </a:path>
                <a:path w="3610610" h="104775">
                  <a:moveTo>
                    <a:pt x="237288" y="75564"/>
                  </a:moveTo>
                  <a:lnTo>
                    <a:pt x="236390" y="75564"/>
                  </a:lnTo>
                  <a:lnTo>
                    <a:pt x="234571" y="75633"/>
                  </a:lnTo>
                  <a:lnTo>
                    <a:pt x="237288" y="75564"/>
                  </a:lnTo>
                  <a:close/>
                </a:path>
                <a:path w="3610610" h="104775">
                  <a:moveTo>
                    <a:pt x="277739" y="74549"/>
                  </a:moveTo>
                  <a:lnTo>
                    <a:pt x="274307" y="74549"/>
                  </a:lnTo>
                  <a:lnTo>
                    <a:pt x="277739" y="74549"/>
                  </a:lnTo>
                  <a:close/>
                </a:path>
                <a:path w="3610610" h="104775">
                  <a:moveTo>
                    <a:pt x="282795" y="74421"/>
                  </a:moveTo>
                  <a:lnTo>
                    <a:pt x="278546" y="74549"/>
                  </a:lnTo>
                  <a:lnTo>
                    <a:pt x="282931" y="74549"/>
                  </a:lnTo>
                  <a:lnTo>
                    <a:pt x="282795" y="74421"/>
                  </a:lnTo>
                  <a:close/>
                </a:path>
                <a:path w="3610610" h="104775">
                  <a:moveTo>
                    <a:pt x="327890" y="72223"/>
                  </a:moveTo>
                  <a:lnTo>
                    <a:pt x="301900" y="73659"/>
                  </a:lnTo>
                  <a:lnTo>
                    <a:pt x="290225" y="74167"/>
                  </a:lnTo>
                  <a:lnTo>
                    <a:pt x="281246" y="74460"/>
                  </a:lnTo>
                  <a:lnTo>
                    <a:pt x="282795" y="74421"/>
                  </a:lnTo>
                  <a:lnTo>
                    <a:pt x="319437" y="74421"/>
                  </a:lnTo>
                  <a:lnTo>
                    <a:pt x="320994" y="72643"/>
                  </a:lnTo>
                  <a:lnTo>
                    <a:pt x="327890" y="72223"/>
                  </a:lnTo>
                  <a:close/>
                </a:path>
                <a:path w="3610610" h="104775">
                  <a:moveTo>
                    <a:pt x="752544" y="57630"/>
                  </a:moveTo>
                  <a:lnTo>
                    <a:pt x="749128" y="60788"/>
                  </a:lnTo>
                  <a:lnTo>
                    <a:pt x="749003" y="62864"/>
                  </a:lnTo>
                  <a:lnTo>
                    <a:pt x="748878" y="69468"/>
                  </a:lnTo>
                  <a:lnTo>
                    <a:pt x="752073" y="72897"/>
                  </a:lnTo>
                  <a:lnTo>
                    <a:pt x="756320" y="73151"/>
                  </a:lnTo>
                  <a:lnTo>
                    <a:pt x="760567" y="73278"/>
                  </a:lnTo>
                  <a:lnTo>
                    <a:pt x="764139" y="69976"/>
                  </a:lnTo>
                  <a:lnTo>
                    <a:pt x="764388" y="63372"/>
                  </a:lnTo>
                  <a:lnTo>
                    <a:pt x="764281" y="61277"/>
                  </a:lnTo>
                  <a:lnTo>
                    <a:pt x="761205" y="57974"/>
                  </a:lnTo>
                  <a:lnTo>
                    <a:pt x="756457" y="57758"/>
                  </a:lnTo>
                  <a:lnTo>
                    <a:pt x="752544" y="57630"/>
                  </a:lnTo>
                  <a:close/>
                </a:path>
                <a:path w="3610610" h="104775">
                  <a:moveTo>
                    <a:pt x="761205" y="57974"/>
                  </a:moveTo>
                  <a:lnTo>
                    <a:pt x="764281" y="61277"/>
                  </a:lnTo>
                  <a:lnTo>
                    <a:pt x="764388" y="63372"/>
                  </a:lnTo>
                  <a:lnTo>
                    <a:pt x="764139" y="69976"/>
                  </a:lnTo>
                  <a:lnTo>
                    <a:pt x="760567" y="73278"/>
                  </a:lnTo>
                  <a:lnTo>
                    <a:pt x="794058" y="73278"/>
                  </a:lnTo>
                  <a:lnTo>
                    <a:pt x="793666" y="72770"/>
                  </a:lnTo>
                  <a:lnTo>
                    <a:pt x="793776" y="71119"/>
                  </a:lnTo>
                  <a:lnTo>
                    <a:pt x="794732" y="64134"/>
                  </a:lnTo>
                  <a:lnTo>
                    <a:pt x="798532" y="61277"/>
                  </a:lnTo>
                  <a:lnTo>
                    <a:pt x="791386" y="60325"/>
                  </a:lnTo>
                  <a:lnTo>
                    <a:pt x="779913" y="59181"/>
                  </a:lnTo>
                  <a:lnTo>
                    <a:pt x="768416" y="58292"/>
                  </a:lnTo>
                  <a:lnTo>
                    <a:pt x="761205" y="57974"/>
                  </a:lnTo>
                  <a:close/>
                </a:path>
                <a:path w="3610610" h="104775">
                  <a:moveTo>
                    <a:pt x="716060" y="57561"/>
                  </a:moveTo>
                  <a:lnTo>
                    <a:pt x="711780" y="57657"/>
                  </a:lnTo>
                  <a:lnTo>
                    <a:pt x="707472" y="57848"/>
                  </a:lnTo>
                  <a:lnTo>
                    <a:pt x="704328" y="61213"/>
                  </a:lnTo>
                  <a:lnTo>
                    <a:pt x="704255" y="62653"/>
                  </a:lnTo>
                  <a:lnTo>
                    <a:pt x="704505" y="69850"/>
                  </a:lnTo>
                  <a:lnTo>
                    <a:pt x="708068" y="73151"/>
                  </a:lnTo>
                  <a:lnTo>
                    <a:pt x="716563" y="72897"/>
                  </a:lnTo>
                  <a:lnTo>
                    <a:pt x="719767" y="69468"/>
                  </a:lnTo>
                  <a:lnTo>
                    <a:pt x="719643" y="62356"/>
                  </a:lnTo>
                  <a:lnTo>
                    <a:pt x="719542" y="60788"/>
                  </a:lnTo>
                  <a:lnTo>
                    <a:pt x="716060" y="57561"/>
                  </a:lnTo>
                  <a:close/>
                </a:path>
                <a:path w="3610610" h="104775">
                  <a:moveTo>
                    <a:pt x="712316" y="73025"/>
                  </a:moveTo>
                  <a:lnTo>
                    <a:pt x="708068" y="73151"/>
                  </a:lnTo>
                  <a:lnTo>
                    <a:pt x="709509" y="73151"/>
                  </a:lnTo>
                  <a:lnTo>
                    <a:pt x="712316" y="73025"/>
                  </a:lnTo>
                  <a:close/>
                </a:path>
                <a:path w="3610610" h="104775">
                  <a:moveTo>
                    <a:pt x="751836" y="72643"/>
                  </a:moveTo>
                  <a:lnTo>
                    <a:pt x="734318" y="72643"/>
                  </a:lnTo>
                  <a:lnTo>
                    <a:pt x="745321" y="72770"/>
                  </a:lnTo>
                  <a:lnTo>
                    <a:pt x="756320" y="73151"/>
                  </a:lnTo>
                  <a:lnTo>
                    <a:pt x="752073" y="72897"/>
                  </a:lnTo>
                  <a:lnTo>
                    <a:pt x="751836" y="72643"/>
                  </a:lnTo>
                  <a:close/>
                </a:path>
                <a:path w="3610610" h="104775">
                  <a:moveTo>
                    <a:pt x="734340" y="57276"/>
                  </a:moveTo>
                  <a:lnTo>
                    <a:pt x="723058" y="57403"/>
                  </a:lnTo>
                  <a:lnTo>
                    <a:pt x="716060" y="57561"/>
                  </a:lnTo>
                  <a:lnTo>
                    <a:pt x="719542" y="60788"/>
                  </a:lnTo>
                  <a:lnTo>
                    <a:pt x="719643" y="62356"/>
                  </a:lnTo>
                  <a:lnTo>
                    <a:pt x="719767" y="69468"/>
                  </a:lnTo>
                  <a:lnTo>
                    <a:pt x="716563" y="72897"/>
                  </a:lnTo>
                  <a:lnTo>
                    <a:pt x="712316" y="73025"/>
                  </a:lnTo>
                  <a:lnTo>
                    <a:pt x="723315" y="72770"/>
                  </a:lnTo>
                  <a:lnTo>
                    <a:pt x="734318" y="72643"/>
                  </a:lnTo>
                  <a:lnTo>
                    <a:pt x="751836" y="72643"/>
                  </a:lnTo>
                  <a:lnTo>
                    <a:pt x="748878" y="69468"/>
                  </a:lnTo>
                  <a:lnTo>
                    <a:pt x="749003" y="62864"/>
                  </a:lnTo>
                  <a:lnTo>
                    <a:pt x="749128" y="60788"/>
                  </a:lnTo>
                  <a:lnTo>
                    <a:pt x="752544" y="57630"/>
                  </a:lnTo>
                  <a:lnTo>
                    <a:pt x="745622" y="57403"/>
                  </a:lnTo>
                  <a:lnTo>
                    <a:pt x="734340" y="57276"/>
                  </a:lnTo>
                  <a:close/>
                </a:path>
                <a:path w="3610610" h="104775">
                  <a:moveTo>
                    <a:pt x="379348" y="69214"/>
                  </a:moveTo>
                  <a:lnTo>
                    <a:pt x="327890" y="72223"/>
                  </a:lnTo>
                  <a:lnTo>
                    <a:pt x="329478" y="72136"/>
                  </a:lnTo>
                  <a:lnTo>
                    <a:pt x="368661" y="72136"/>
                  </a:lnTo>
                  <a:lnTo>
                    <a:pt x="370862" y="69722"/>
                  </a:lnTo>
                  <a:lnTo>
                    <a:pt x="379356" y="69221"/>
                  </a:lnTo>
                  <a:close/>
                </a:path>
                <a:path w="3610610" h="104775">
                  <a:moveTo>
                    <a:pt x="1795309" y="71627"/>
                  </a:moveTo>
                  <a:lnTo>
                    <a:pt x="1791015" y="71956"/>
                  </a:lnTo>
                  <a:lnTo>
                    <a:pt x="1795309" y="71627"/>
                  </a:lnTo>
                  <a:close/>
                </a:path>
                <a:path w="3610610" h="104775">
                  <a:moveTo>
                    <a:pt x="1798196" y="55879"/>
                  </a:moveTo>
                  <a:lnTo>
                    <a:pt x="1789729" y="56641"/>
                  </a:lnTo>
                  <a:lnTo>
                    <a:pt x="1786598" y="60325"/>
                  </a:lnTo>
                  <a:lnTo>
                    <a:pt x="1787343" y="68833"/>
                  </a:lnTo>
                  <a:lnTo>
                    <a:pt x="1791015" y="71956"/>
                  </a:lnTo>
                  <a:lnTo>
                    <a:pt x="1795309" y="71627"/>
                  </a:lnTo>
                  <a:lnTo>
                    <a:pt x="1799552" y="71237"/>
                  </a:lnTo>
                  <a:lnTo>
                    <a:pt x="1802570" y="67563"/>
                  </a:lnTo>
                  <a:lnTo>
                    <a:pt x="1802449" y="64896"/>
                  </a:lnTo>
                  <a:lnTo>
                    <a:pt x="1801930" y="59054"/>
                  </a:lnTo>
                  <a:lnTo>
                    <a:pt x="1798196" y="55879"/>
                  </a:lnTo>
                  <a:close/>
                </a:path>
                <a:path w="3610610" h="104775">
                  <a:moveTo>
                    <a:pt x="1852287" y="55879"/>
                  </a:moveTo>
                  <a:lnTo>
                    <a:pt x="1798196" y="55879"/>
                  </a:lnTo>
                  <a:lnTo>
                    <a:pt x="1801930" y="59054"/>
                  </a:lnTo>
                  <a:lnTo>
                    <a:pt x="1802449" y="64896"/>
                  </a:lnTo>
                  <a:lnTo>
                    <a:pt x="1802570" y="67563"/>
                  </a:lnTo>
                  <a:lnTo>
                    <a:pt x="1799552" y="71237"/>
                  </a:lnTo>
                  <a:lnTo>
                    <a:pt x="1820748" y="69214"/>
                  </a:lnTo>
                  <a:lnTo>
                    <a:pt x="1844900" y="66801"/>
                  </a:lnTo>
                  <a:lnTo>
                    <a:pt x="1857570" y="65404"/>
                  </a:lnTo>
                  <a:lnTo>
                    <a:pt x="1853985" y="62864"/>
                  </a:lnTo>
                  <a:lnTo>
                    <a:pt x="1852287" y="55879"/>
                  </a:lnTo>
                  <a:close/>
                </a:path>
                <a:path w="3610610" h="104775">
                  <a:moveTo>
                    <a:pt x="957700" y="70446"/>
                  </a:moveTo>
                  <a:lnTo>
                    <a:pt x="958981" y="70484"/>
                  </a:lnTo>
                  <a:lnTo>
                    <a:pt x="960842" y="70468"/>
                  </a:lnTo>
                  <a:lnTo>
                    <a:pt x="957700" y="70446"/>
                  </a:lnTo>
                  <a:close/>
                </a:path>
                <a:path w="3610610" h="104775">
                  <a:moveTo>
                    <a:pt x="960842" y="70468"/>
                  </a:moveTo>
                  <a:lnTo>
                    <a:pt x="958981" y="70484"/>
                  </a:lnTo>
                  <a:lnTo>
                    <a:pt x="963231" y="70484"/>
                  </a:lnTo>
                  <a:lnTo>
                    <a:pt x="960842" y="70468"/>
                  </a:lnTo>
                  <a:close/>
                </a:path>
                <a:path w="3610610" h="104775">
                  <a:moveTo>
                    <a:pt x="954732" y="70357"/>
                  </a:moveTo>
                  <a:lnTo>
                    <a:pt x="957700" y="70446"/>
                  </a:lnTo>
                  <a:lnTo>
                    <a:pt x="954732" y="70357"/>
                  </a:lnTo>
                  <a:close/>
                </a:path>
                <a:path w="3610610" h="104775">
                  <a:moveTo>
                    <a:pt x="1067643" y="67099"/>
                  </a:moveTo>
                  <a:lnTo>
                    <a:pt x="1030055" y="68579"/>
                  </a:lnTo>
                  <a:lnTo>
                    <a:pt x="1018563" y="69141"/>
                  </a:lnTo>
                  <a:lnTo>
                    <a:pt x="1020345" y="69087"/>
                  </a:lnTo>
                  <a:lnTo>
                    <a:pt x="1065791" y="69087"/>
                  </a:lnTo>
                  <a:lnTo>
                    <a:pt x="1067643" y="67099"/>
                  </a:lnTo>
                  <a:close/>
                </a:path>
                <a:path w="3610610" h="104775">
                  <a:moveTo>
                    <a:pt x="1150889" y="65786"/>
                  </a:moveTo>
                  <a:lnTo>
                    <a:pt x="1134335" y="65786"/>
                  </a:lnTo>
                  <a:lnTo>
                    <a:pt x="1113528" y="65912"/>
                  </a:lnTo>
                  <a:lnTo>
                    <a:pt x="1092724" y="66293"/>
                  </a:lnTo>
                  <a:lnTo>
                    <a:pt x="1067683" y="67055"/>
                  </a:lnTo>
                  <a:lnTo>
                    <a:pt x="1076177" y="66801"/>
                  </a:lnTo>
                  <a:lnTo>
                    <a:pt x="1149870" y="66801"/>
                  </a:lnTo>
                  <a:lnTo>
                    <a:pt x="1150889" y="65786"/>
                  </a:lnTo>
                  <a:close/>
                </a:path>
                <a:path w="3610610" h="104775">
                  <a:moveTo>
                    <a:pt x="846299" y="66547"/>
                  </a:moveTo>
                  <a:lnTo>
                    <a:pt x="850514" y="66927"/>
                  </a:lnTo>
                  <a:lnTo>
                    <a:pt x="846299" y="66547"/>
                  </a:lnTo>
                  <a:close/>
                </a:path>
                <a:path w="3610610" h="104775">
                  <a:moveTo>
                    <a:pt x="1242981" y="66420"/>
                  </a:moveTo>
                  <a:lnTo>
                    <a:pt x="1240713" y="66420"/>
                  </a:lnTo>
                  <a:lnTo>
                    <a:pt x="1243026" y="66468"/>
                  </a:lnTo>
                  <a:close/>
                </a:path>
                <a:path w="3610610" h="104775">
                  <a:moveTo>
                    <a:pt x="1600507" y="63821"/>
                  </a:moveTo>
                  <a:lnTo>
                    <a:pt x="1586178" y="64007"/>
                  </a:lnTo>
                  <a:lnTo>
                    <a:pt x="1535991" y="65404"/>
                  </a:lnTo>
                  <a:lnTo>
                    <a:pt x="1544487" y="65150"/>
                  </a:lnTo>
                  <a:lnTo>
                    <a:pt x="1595988" y="65150"/>
                  </a:lnTo>
                  <a:lnTo>
                    <a:pt x="1597244" y="63880"/>
                  </a:lnTo>
                  <a:lnTo>
                    <a:pt x="1600507" y="63821"/>
                  </a:lnTo>
                  <a:close/>
                </a:path>
                <a:path w="3610610" h="104775">
                  <a:moveTo>
                    <a:pt x="1863911" y="49149"/>
                  </a:moveTo>
                  <a:lnTo>
                    <a:pt x="1859409" y="49647"/>
                  </a:lnTo>
                  <a:lnTo>
                    <a:pt x="1854607" y="50800"/>
                  </a:lnTo>
                  <a:lnTo>
                    <a:pt x="1852071" y="54990"/>
                  </a:lnTo>
                  <a:lnTo>
                    <a:pt x="1853985" y="62864"/>
                  </a:lnTo>
                  <a:lnTo>
                    <a:pt x="1857557" y="65404"/>
                  </a:lnTo>
                  <a:lnTo>
                    <a:pt x="1865633" y="64515"/>
                  </a:lnTo>
                  <a:lnTo>
                    <a:pt x="1868604" y="60788"/>
                  </a:lnTo>
                  <a:lnTo>
                    <a:pt x="1868485" y="59054"/>
                  </a:lnTo>
                  <a:lnTo>
                    <a:pt x="1867720" y="52196"/>
                  </a:lnTo>
                  <a:lnTo>
                    <a:pt x="1863911" y="49149"/>
                  </a:lnTo>
                  <a:close/>
                </a:path>
                <a:path w="3610610" h="104775">
                  <a:moveTo>
                    <a:pt x="1918945" y="49149"/>
                  </a:moveTo>
                  <a:lnTo>
                    <a:pt x="1863911" y="49149"/>
                  </a:lnTo>
                  <a:lnTo>
                    <a:pt x="1867720" y="52196"/>
                  </a:lnTo>
                  <a:lnTo>
                    <a:pt x="1868485" y="59054"/>
                  </a:lnTo>
                  <a:lnTo>
                    <a:pt x="1868604" y="60788"/>
                  </a:lnTo>
                  <a:lnTo>
                    <a:pt x="1865633" y="64515"/>
                  </a:lnTo>
                  <a:lnTo>
                    <a:pt x="1857685" y="65392"/>
                  </a:lnTo>
                  <a:lnTo>
                    <a:pt x="1861409" y="65024"/>
                  </a:lnTo>
                  <a:lnTo>
                    <a:pt x="1866915" y="64388"/>
                  </a:lnTo>
                  <a:lnTo>
                    <a:pt x="1894452" y="61340"/>
                  </a:lnTo>
                  <a:lnTo>
                    <a:pt x="1923229" y="58492"/>
                  </a:lnTo>
                  <a:lnTo>
                    <a:pt x="1919540" y="55371"/>
                  </a:lnTo>
                  <a:lnTo>
                    <a:pt x="1918945" y="49149"/>
                  </a:lnTo>
                  <a:close/>
                </a:path>
                <a:path w="3610610" h="104775">
                  <a:moveTo>
                    <a:pt x="622421" y="64388"/>
                  </a:moveTo>
                  <a:lnTo>
                    <a:pt x="618552" y="64642"/>
                  </a:lnTo>
                  <a:lnTo>
                    <a:pt x="622428" y="64393"/>
                  </a:lnTo>
                  <a:close/>
                </a:path>
                <a:path w="3610610" h="104775">
                  <a:moveTo>
                    <a:pt x="1667465" y="62611"/>
                  </a:moveTo>
                  <a:lnTo>
                    <a:pt x="1600507" y="63821"/>
                  </a:lnTo>
                  <a:lnTo>
                    <a:pt x="1605744" y="63753"/>
                  </a:lnTo>
                  <a:lnTo>
                    <a:pt x="1658090" y="63753"/>
                  </a:lnTo>
                  <a:lnTo>
                    <a:pt x="1658966" y="62864"/>
                  </a:lnTo>
                  <a:lnTo>
                    <a:pt x="1667508" y="62653"/>
                  </a:lnTo>
                  <a:close/>
                </a:path>
                <a:path w="3610610" h="104775">
                  <a:moveTo>
                    <a:pt x="802826" y="61849"/>
                  </a:moveTo>
                  <a:lnTo>
                    <a:pt x="807062" y="62391"/>
                  </a:lnTo>
                  <a:lnTo>
                    <a:pt x="802826" y="61849"/>
                  </a:lnTo>
                  <a:close/>
                </a:path>
                <a:path w="3610610" h="104775">
                  <a:moveTo>
                    <a:pt x="798616" y="61213"/>
                  </a:moveTo>
                  <a:lnTo>
                    <a:pt x="802826" y="61849"/>
                  </a:lnTo>
                  <a:lnTo>
                    <a:pt x="798616" y="61213"/>
                  </a:lnTo>
                  <a:close/>
                </a:path>
                <a:path w="3610610" h="104775">
                  <a:moveTo>
                    <a:pt x="665377" y="60885"/>
                  </a:moveTo>
                  <a:lnTo>
                    <a:pt x="661696" y="61213"/>
                  </a:lnTo>
                  <a:lnTo>
                    <a:pt x="665377" y="60885"/>
                  </a:lnTo>
                  <a:close/>
                </a:path>
                <a:path w="3610610" h="104775">
                  <a:moveTo>
                    <a:pt x="670152" y="60451"/>
                  </a:moveTo>
                  <a:lnTo>
                    <a:pt x="665377" y="60885"/>
                  </a:lnTo>
                  <a:lnTo>
                    <a:pt x="670161" y="60459"/>
                  </a:lnTo>
                  <a:close/>
                </a:path>
                <a:path w="3610610" h="104775">
                  <a:moveTo>
                    <a:pt x="1792593" y="56377"/>
                  </a:moveTo>
                  <a:lnTo>
                    <a:pt x="1777521" y="57657"/>
                  </a:lnTo>
                  <a:lnTo>
                    <a:pt x="1744597" y="59816"/>
                  </a:lnTo>
                  <a:lnTo>
                    <a:pt x="1728120" y="60578"/>
                  </a:lnTo>
                  <a:lnTo>
                    <a:pt x="1724617" y="60788"/>
                  </a:lnTo>
                  <a:lnTo>
                    <a:pt x="1732366" y="60451"/>
                  </a:lnTo>
                  <a:lnTo>
                    <a:pt x="1786610" y="60451"/>
                  </a:lnTo>
                  <a:lnTo>
                    <a:pt x="1789729" y="56641"/>
                  </a:lnTo>
                  <a:lnTo>
                    <a:pt x="1792593" y="56377"/>
                  </a:lnTo>
                  <a:close/>
                </a:path>
                <a:path w="3610610" h="104775">
                  <a:moveTo>
                    <a:pt x="2016896" y="42417"/>
                  </a:moveTo>
                  <a:lnTo>
                    <a:pt x="1930303" y="42417"/>
                  </a:lnTo>
                  <a:lnTo>
                    <a:pt x="1934057" y="45465"/>
                  </a:lnTo>
                  <a:lnTo>
                    <a:pt x="1934858" y="53975"/>
                  </a:lnTo>
                  <a:lnTo>
                    <a:pt x="1931754" y="57657"/>
                  </a:lnTo>
                  <a:lnTo>
                    <a:pt x="1923229" y="58492"/>
                  </a:lnTo>
                  <a:lnTo>
                    <a:pt x="2020932" y="49866"/>
                  </a:lnTo>
                  <a:lnTo>
                    <a:pt x="2017261" y="46736"/>
                  </a:lnTo>
                  <a:lnTo>
                    <a:pt x="2016896" y="42417"/>
                  </a:lnTo>
                  <a:close/>
                </a:path>
                <a:path w="3610610" h="104775">
                  <a:moveTo>
                    <a:pt x="1930303" y="42417"/>
                  </a:moveTo>
                  <a:lnTo>
                    <a:pt x="1921832" y="43191"/>
                  </a:lnTo>
                  <a:lnTo>
                    <a:pt x="1918738" y="46989"/>
                  </a:lnTo>
                  <a:lnTo>
                    <a:pt x="1919540" y="55371"/>
                  </a:lnTo>
                  <a:lnTo>
                    <a:pt x="1923229" y="58492"/>
                  </a:lnTo>
                  <a:lnTo>
                    <a:pt x="1931754" y="57657"/>
                  </a:lnTo>
                  <a:lnTo>
                    <a:pt x="1934858" y="53975"/>
                  </a:lnTo>
                  <a:lnTo>
                    <a:pt x="1934057" y="45465"/>
                  </a:lnTo>
                  <a:lnTo>
                    <a:pt x="1930303" y="42417"/>
                  </a:lnTo>
                  <a:close/>
                </a:path>
                <a:path w="3610610" h="104775">
                  <a:moveTo>
                    <a:pt x="756457" y="57758"/>
                  </a:moveTo>
                  <a:lnTo>
                    <a:pt x="761205" y="57974"/>
                  </a:lnTo>
                  <a:lnTo>
                    <a:pt x="756457" y="57758"/>
                  </a:lnTo>
                  <a:close/>
                </a:path>
                <a:path w="3610610" h="104775">
                  <a:moveTo>
                    <a:pt x="711780" y="57657"/>
                  </a:moveTo>
                  <a:lnTo>
                    <a:pt x="707532" y="57784"/>
                  </a:lnTo>
                  <a:lnTo>
                    <a:pt x="711780" y="57657"/>
                  </a:lnTo>
                  <a:close/>
                </a:path>
                <a:path w="3610610" h="104775">
                  <a:moveTo>
                    <a:pt x="752652" y="57530"/>
                  </a:moveTo>
                  <a:lnTo>
                    <a:pt x="756457" y="57758"/>
                  </a:lnTo>
                  <a:lnTo>
                    <a:pt x="752652" y="57530"/>
                  </a:lnTo>
                  <a:close/>
                </a:path>
                <a:path w="3610610" h="104775">
                  <a:moveTo>
                    <a:pt x="716027" y="57530"/>
                  </a:moveTo>
                  <a:lnTo>
                    <a:pt x="711780" y="57657"/>
                  </a:lnTo>
                  <a:lnTo>
                    <a:pt x="716060" y="57561"/>
                  </a:lnTo>
                  <a:close/>
                </a:path>
                <a:path w="3610610" h="104775">
                  <a:moveTo>
                    <a:pt x="1859409" y="49647"/>
                  </a:moveTo>
                  <a:lnTo>
                    <a:pt x="1826846" y="53212"/>
                  </a:lnTo>
                  <a:lnTo>
                    <a:pt x="1792593" y="56377"/>
                  </a:lnTo>
                  <a:lnTo>
                    <a:pt x="1798196" y="55879"/>
                  </a:lnTo>
                  <a:lnTo>
                    <a:pt x="1852287" y="55879"/>
                  </a:lnTo>
                  <a:lnTo>
                    <a:pt x="1852071" y="54990"/>
                  </a:lnTo>
                  <a:lnTo>
                    <a:pt x="1854607" y="50800"/>
                  </a:lnTo>
                  <a:lnTo>
                    <a:pt x="1859409" y="49647"/>
                  </a:lnTo>
                  <a:close/>
                </a:path>
                <a:path w="3610610" h="104775">
                  <a:moveTo>
                    <a:pt x="2158265" y="23621"/>
                  </a:moveTo>
                  <a:lnTo>
                    <a:pt x="2047162" y="32264"/>
                  </a:lnTo>
                  <a:lnTo>
                    <a:pt x="2028216" y="33836"/>
                  </a:lnTo>
                  <a:lnTo>
                    <a:pt x="2031876" y="36956"/>
                  </a:lnTo>
                  <a:lnTo>
                    <a:pt x="2032595" y="45465"/>
                  </a:lnTo>
                  <a:lnTo>
                    <a:pt x="2029453" y="49149"/>
                  </a:lnTo>
                  <a:lnTo>
                    <a:pt x="2020932" y="49866"/>
                  </a:lnTo>
                  <a:lnTo>
                    <a:pt x="2150824" y="39563"/>
                  </a:lnTo>
                  <a:lnTo>
                    <a:pt x="2147210" y="36449"/>
                  </a:lnTo>
                  <a:lnTo>
                    <a:pt x="2146599" y="27939"/>
                  </a:lnTo>
                  <a:lnTo>
                    <a:pt x="2149788" y="24256"/>
                  </a:lnTo>
                  <a:lnTo>
                    <a:pt x="2158313" y="23663"/>
                  </a:lnTo>
                  <a:close/>
                </a:path>
                <a:path w="3610610" h="104775">
                  <a:moveTo>
                    <a:pt x="2028216" y="33836"/>
                  </a:moveTo>
                  <a:lnTo>
                    <a:pt x="2019684" y="34543"/>
                  </a:lnTo>
                  <a:lnTo>
                    <a:pt x="2016542" y="38226"/>
                  </a:lnTo>
                  <a:lnTo>
                    <a:pt x="2017261" y="46736"/>
                  </a:lnTo>
                  <a:lnTo>
                    <a:pt x="2020932" y="49866"/>
                  </a:lnTo>
                  <a:lnTo>
                    <a:pt x="2029453" y="49149"/>
                  </a:lnTo>
                  <a:lnTo>
                    <a:pt x="2032595" y="45465"/>
                  </a:lnTo>
                  <a:lnTo>
                    <a:pt x="2031876" y="36956"/>
                  </a:lnTo>
                  <a:lnTo>
                    <a:pt x="2028216" y="33836"/>
                  </a:lnTo>
                  <a:close/>
                </a:path>
                <a:path w="3610610" h="104775">
                  <a:moveTo>
                    <a:pt x="1921832" y="43191"/>
                  </a:moveTo>
                  <a:lnTo>
                    <a:pt x="1917793" y="43561"/>
                  </a:lnTo>
                  <a:lnTo>
                    <a:pt x="1870163" y="48513"/>
                  </a:lnTo>
                  <a:lnTo>
                    <a:pt x="1864133" y="48513"/>
                  </a:lnTo>
                  <a:lnTo>
                    <a:pt x="1859409" y="49647"/>
                  </a:lnTo>
                  <a:lnTo>
                    <a:pt x="1863911" y="49149"/>
                  </a:lnTo>
                  <a:lnTo>
                    <a:pt x="1918945" y="49149"/>
                  </a:lnTo>
                  <a:lnTo>
                    <a:pt x="1918738" y="46989"/>
                  </a:lnTo>
                  <a:lnTo>
                    <a:pt x="1921832" y="43191"/>
                  </a:lnTo>
                  <a:close/>
                </a:path>
                <a:path w="3610610" h="104775">
                  <a:moveTo>
                    <a:pt x="2028152" y="33781"/>
                  </a:moveTo>
                  <a:lnTo>
                    <a:pt x="1964908" y="39243"/>
                  </a:lnTo>
                  <a:lnTo>
                    <a:pt x="1921832" y="43191"/>
                  </a:lnTo>
                  <a:lnTo>
                    <a:pt x="1930303" y="42417"/>
                  </a:lnTo>
                  <a:lnTo>
                    <a:pt x="2016896" y="42417"/>
                  </a:lnTo>
                  <a:lnTo>
                    <a:pt x="2016542" y="38226"/>
                  </a:lnTo>
                  <a:lnTo>
                    <a:pt x="2019684" y="34543"/>
                  </a:lnTo>
                  <a:lnTo>
                    <a:pt x="2028216" y="33836"/>
                  </a:lnTo>
                  <a:close/>
                </a:path>
                <a:path w="3610610" h="104775">
                  <a:moveTo>
                    <a:pt x="2155126" y="39243"/>
                  </a:moveTo>
                  <a:lnTo>
                    <a:pt x="2150824" y="39563"/>
                  </a:lnTo>
                  <a:lnTo>
                    <a:pt x="2155126" y="39243"/>
                  </a:lnTo>
                  <a:close/>
                </a:path>
                <a:path w="3610610" h="104775">
                  <a:moveTo>
                    <a:pt x="2158313" y="23663"/>
                  </a:moveTo>
                  <a:lnTo>
                    <a:pt x="2149788" y="24256"/>
                  </a:lnTo>
                  <a:lnTo>
                    <a:pt x="2146599" y="27939"/>
                  </a:lnTo>
                  <a:lnTo>
                    <a:pt x="2147210" y="36449"/>
                  </a:lnTo>
                  <a:lnTo>
                    <a:pt x="2150824" y="39563"/>
                  </a:lnTo>
                  <a:lnTo>
                    <a:pt x="2159416" y="38937"/>
                  </a:lnTo>
                  <a:lnTo>
                    <a:pt x="2162560" y="35305"/>
                  </a:lnTo>
                  <a:lnTo>
                    <a:pt x="2161950" y="26796"/>
                  </a:lnTo>
                  <a:lnTo>
                    <a:pt x="2158313" y="23663"/>
                  </a:lnTo>
                  <a:close/>
                </a:path>
                <a:path w="3610610" h="104775">
                  <a:moveTo>
                    <a:pt x="2159416" y="38937"/>
                  </a:moveTo>
                  <a:lnTo>
                    <a:pt x="2155126" y="39243"/>
                  </a:lnTo>
                  <a:lnTo>
                    <a:pt x="2159371" y="38988"/>
                  </a:lnTo>
                  <a:close/>
                </a:path>
                <a:path w="3610610" h="104775">
                  <a:moveTo>
                    <a:pt x="2249531" y="17451"/>
                  </a:moveTo>
                  <a:lnTo>
                    <a:pt x="2158313" y="23663"/>
                  </a:lnTo>
                  <a:lnTo>
                    <a:pt x="2161950" y="26796"/>
                  </a:lnTo>
                  <a:lnTo>
                    <a:pt x="2162560" y="35305"/>
                  </a:lnTo>
                  <a:lnTo>
                    <a:pt x="2159416" y="38937"/>
                  </a:lnTo>
                  <a:lnTo>
                    <a:pt x="2251203" y="32765"/>
                  </a:lnTo>
                  <a:lnTo>
                    <a:pt x="2250493" y="32765"/>
                  </a:lnTo>
                  <a:lnTo>
                    <a:pt x="2246849" y="29590"/>
                  </a:lnTo>
                  <a:lnTo>
                    <a:pt x="2246410" y="22225"/>
                  </a:lnTo>
                  <a:lnTo>
                    <a:pt x="2246530" y="20867"/>
                  </a:lnTo>
                  <a:lnTo>
                    <a:pt x="2249531" y="17451"/>
                  </a:lnTo>
                  <a:close/>
                </a:path>
                <a:path w="3610610" h="104775">
                  <a:moveTo>
                    <a:pt x="2258115" y="16940"/>
                  </a:moveTo>
                  <a:lnTo>
                    <a:pt x="2253678" y="17178"/>
                  </a:lnTo>
                  <a:lnTo>
                    <a:pt x="2249531" y="17451"/>
                  </a:lnTo>
                  <a:lnTo>
                    <a:pt x="2246530" y="20867"/>
                  </a:lnTo>
                  <a:lnTo>
                    <a:pt x="2246410" y="22225"/>
                  </a:lnTo>
                  <a:lnTo>
                    <a:pt x="2246849" y="29590"/>
                  </a:lnTo>
                  <a:lnTo>
                    <a:pt x="2250493" y="32765"/>
                  </a:lnTo>
                  <a:lnTo>
                    <a:pt x="2258976" y="32257"/>
                  </a:lnTo>
                  <a:lnTo>
                    <a:pt x="2262095" y="28828"/>
                  </a:lnTo>
                  <a:lnTo>
                    <a:pt x="2261970" y="24637"/>
                  </a:lnTo>
                  <a:lnTo>
                    <a:pt x="2261705" y="20192"/>
                  </a:lnTo>
                  <a:lnTo>
                    <a:pt x="2258115" y="16940"/>
                  </a:lnTo>
                  <a:close/>
                </a:path>
                <a:path w="3610610" h="104775">
                  <a:moveTo>
                    <a:pt x="2258869" y="32264"/>
                  </a:moveTo>
                  <a:lnTo>
                    <a:pt x="2250493" y="32765"/>
                  </a:lnTo>
                  <a:lnTo>
                    <a:pt x="2251203" y="32765"/>
                  </a:lnTo>
                  <a:lnTo>
                    <a:pt x="2258869" y="32264"/>
                  </a:lnTo>
                  <a:close/>
                </a:path>
                <a:path w="3610610" h="104775">
                  <a:moveTo>
                    <a:pt x="2326262" y="13207"/>
                  </a:moveTo>
                  <a:lnTo>
                    <a:pt x="2258115" y="16940"/>
                  </a:lnTo>
                  <a:lnTo>
                    <a:pt x="2261705" y="20192"/>
                  </a:lnTo>
                  <a:lnTo>
                    <a:pt x="2261970" y="24637"/>
                  </a:lnTo>
                  <a:lnTo>
                    <a:pt x="2262095" y="28828"/>
                  </a:lnTo>
                  <a:lnTo>
                    <a:pt x="2258976" y="32257"/>
                  </a:lnTo>
                  <a:lnTo>
                    <a:pt x="2318481" y="29034"/>
                  </a:lnTo>
                  <a:lnTo>
                    <a:pt x="2314924" y="25780"/>
                  </a:lnTo>
                  <a:lnTo>
                    <a:pt x="2314572" y="18668"/>
                  </a:lnTo>
                  <a:lnTo>
                    <a:pt x="2314589" y="17178"/>
                  </a:lnTo>
                  <a:lnTo>
                    <a:pt x="2317773" y="13715"/>
                  </a:lnTo>
                  <a:lnTo>
                    <a:pt x="2326367" y="13304"/>
                  </a:lnTo>
                  <a:close/>
                </a:path>
                <a:path w="3610610" h="104775">
                  <a:moveTo>
                    <a:pt x="2385594" y="10847"/>
                  </a:moveTo>
                  <a:lnTo>
                    <a:pt x="2326367" y="13304"/>
                  </a:lnTo>
                  <a:lnTo>
                    <a:pt x="2329873" y="16509"/>
                  </a:lnTo>
                  <a:lnTo>
                    <a:pt x="2330293" y="25018"/>
                  </a:lnTo>
                  <a:lnTo>
                    <a:pt x="2327023" y="28575"/>
                  </a:lnTo>
                  <a:lnTo>
                    <a:pt x="2318481" y="29034"/>
                  </a:lnTo>
                  <a:lnTo>
                    <a:pt x="2322779" y="28828"/>
                  </a:lnTo>
                  <a:lnTo>
                    <a:pt x="2386056" y="26216"/>
                  </a:lnTo>
                  <a:lnTo>
                    <a:pt x="2382580" y="22859"/>
                  </a:lnTo>
                  <a:lnTo>
                    <a:pt x="2382311" y="14350"/>
                  </a:lnTo>
                  <a:lnTo>
                    <a:pt x="2385594" y="10847"/>
                  </a:lnTo>
                  <a:close/>
                </a:path>
                <a:path w="3610610" h="104775">
                  <a:moveTo>
                    <a:pt x="2326367" y="13304"/>
                  </a:moveTo>
                  <a:lnTo>
                    <a:pt x="2317773" y="13715"/>
                  </a:lnTo>
                  <a:lnTo>
                    <a:pt x="2314589" y="17178"/>
                  </a:lnTo>
                  <a:lnTo>
                    <a:pt x="2314572" y="18668"/>
                  </a:lnTo>
                  <a:lnTo>
                    <a:pt x="2314924" y="25780"/>
                  </a:lnTo>
                  <a:lnTo>
                    <a:pt x="2318481" y="29034"/>
                  </a:lnTo>
                  <a:lnTo>
                    <a:pt x="2327023" y="28575"/>
                  </a:lnTo>
                  <a:lnTo>
                    <a:pt x="2330293" y="25018"/>
                  </a:lnTo>
                  <a:lnTo>
                    <a:pt x="2329873" y="16509"/>
                  </a:lnTo>
                  <a:lnTo>
                    <a:pt x="2326367" y="13304"/>
                  </a:lnTo>
                  <a:close/>
                </a:path>
                <a:path w="3610610" h="104775">
                  <a:moveTo>
                    <a:pt x="2389285" y="26100"/>
                  </a:moveTo>
                  <a:lnTo>
                    <a:pt x="2386056" y="26216"/>
                  </a:lnTo>
                  <a:lnTo>
                    <a:pt x="2389285" y="26100"/>
                  </a:lnTo>
                  <a:close/>
                </a:path>
                <a:path w="3610610" h="104775">
                  <a:moveTo>
                    <a:pt x="2394164" y="10566"/>
                  </a:moveTo>
                  <a:lnTo>
                    <a:pt x="2391988" y="10618"/>
                  </a:lnTo>
                  <a:lnTo>
                    <a:pt x="2385594" y="10847"/>
                  </a:lnTo>
                  <a:lnTo>
                    <a:pt x="2382311" y="14350"/>
                  </a:lnTo>
                  <a:lnTo>
                    <a:pt x="2382580" y="22859"/>
                  </a:lnTo>
                  <a:lnTo>
                    <a:pt x="2386056" y="26216"/>
                  </a:lnTo>
                  <a:lnTo>
                    <a:pt x="2389285" y="26100"/>
                  </a:lnTo>
                  <a:lnTo>
                    <a:pt x="2390378" y="26034"/>
                  </a:lnTo>
                  <a:lnTo>
                    <a:pt x="2392514" y="25984"/>
                  </a:lnTo>
                  <a:lnTo>
                    <a:pt x="2394625" y="25907"/>
                  </a:lnTo>
                  <a:lnTo>
                    <a:pt x="2397957" y="22351"/>
                  </a:lnTo>
                  <a:lnTo>
                    <a:pt x="2397688" y="13969"/>
                  </a:lnTo>
                  <a:lnTo>
                    <a:pt x="2394164" y="10566"/>
                  </a:lnTo>
                  <a:close/>
                </a:path>
                <a:path w="3610610" h="104775">
                  <a:moveTo>
                    <a:pt x="2392514" y="25984"/>
                  </a:moveTo>
                  <a:lnTo>
                    <a:pt x="2390378" y="26034"/>
                  </a:lnTo>
                  <a:lnTo>
                    <a:pt x="2389285" y="26100"/>
                  </a:lnTo>
                  <a:lnTo>
                    <a:pt x="2392514" y="25984"/>
                  </a:lnTo>
                  <a:close/>
                </a:path>
                <a:path w="3610610" h="104775">
                  <a:moveTo>
                    <a:pt x="2492628" y="9525"/>
                  </a:moveTo>
                  <a:lnTo>
                    <a:pt x="2470130" y="9525"/>
                  </a:lnTo>
                  <a:lnTo>
                    <a:pt x="2443378" y="9651"/>
                  </a:lnTo>
                  <a:lnTo>
                    <a:pt x="2394164" y="10566"/>
                  </a:lnTo>
                  <a:lnTo>
                    <a:pt x="2397688" y="13969"/>
                  </a:lnTo>
                  <a:lnTo>
                    <a:pt x="2397957" y="22351"/>
                  </a:lnTo>
                  <a:lnTo>
                    <a:pt x="2394625" y="25907"/>
                  </a:lnTo>
                  <a:lnTo>
                    <a:pt x="2392514" y="25984"/>
                  </a:lnTo>
                  <a:lnTo>
                    <a:pt x="2417001" y="25400"/>
                  </a:lnTo>
                  <a:lnTo>
                    <a:pt x="2492654" y="24891"/>
                  </a:lnTo>
                  <a:lnTo>
                    <a:pt x="2489204" y="21462"/>
                  </a:lnTo>
                  <a:lnTo>
                    <a:pt x="2489190" y="12953"/>
                  </a:lnTo>
                  <a:lnTo>
                    <a:pt x="2492628" y="9525"/>
                  </a:lnTo>
                  <a:close/>
                </a:path>
                <a:path w="3610610" h="104775">
                  <a:moveTo>
                    <a:pt x="2602705" y="8185"/>
                  </a:moveTo>
                  <a:lnTo>
                    <a:pt x="2577934" y="8889"/>
                  </a:lnTo>
                  <a:lnTo>
                    <a:pt x="2492628" y="9525"/>
                  </a:lnTo>
                  <a:lnTo>
                    <a:pt x="2489190" y="12953"/>
                  </a:lnTo>
                  <a:lnTo>
                    <a:pt x="2489204" y="21462"/>
                  </a:lnTo>
                  <a:lnTo>
                    <a:pt x="2492654" y="24891"/>
                  </a:lnTo>
                  <a:lnTo>
                    <a:pt x="2501150" y="24891"/>
                  </a:lnTo>
                  <a:lnTo>
                    <a:pt x="2504588" y="21462"/>
                  </a:lnTo>
                  <a:lnTo>
                    <a:pt x="2504574" y="12953"/>
                  </a:lnTo>
                  <a:lnTo>
                    <a:pt x="2501125" y="9525"/>
                  </a:lnTo>
                  <a:lnTo>
                    <a:pt x="2599519" y="9525"/>
                  </a:lnTo>
                  <a:lnTo>
                    <a:pt x="2600702" y="8254"/>
                  </a:lnTo>
                  <a:lnTo>
                    <a:pt x="2602705" y="8185"/>
                  </a:lnTo>
                  <a:close/>
                </a:path>
                <a:path w="3610610" h="104775">
                  <a:moveTo>
                    <a:pt x="2599519" y="9525"/>
                  </a:moveTo>
                  <a:lnTo>
                    <a:pt x="2501125" y="9525"/>
                  </a:lnTo>
                  <a:lnTo>
                    <a:pt x="2504574" y="12953"/>
                  </a:lnTo>
                  <a:lnTo>
                    <a:pt x="2504588" y="21462"/>
                  </a:lnTo>
                  <a:lnTo>
                    <a:pt x="2501150" y="24891"/>
                  </a:lnTo>
                  <a:lnTo>
                    <a:pt x="2524051" y="24891"/>
                  </a:lnTo>
                  <a:lnTo>
                    <a:pt x="2578357" y="24256"/>
                  </a:lnTo>
                  <a:lnTo>
                    <a:pt x="2601237" y="23608"/>
                  </a:lnTo>
                  <a:lnTo>
                    <a:pt x="2597693" y="20319"/>
                  </a:lnTo>
                  <a:lnTo>
                    <a:pt x="2597389" y="11811"/>
                  </a:lnTo>
                  <a:lnTo>
                    <a:pt x="2599519" y="9525"/>
                  </a:lnTo>
                  <a:close/>
                </a:path>
                <a:path w="3610610" h="104775">
                  <a:moveTo>
                    <a:pt x="2606466" y="23460"/>
                  </a:moveTo>
                  <a:lnTo>
                    <a:pt x="2601237" y="23608"/>
                  </a:lnTo>
                  <a:lnTo>
                    <a:pt x="2606466" y="23460"/>
                  </a:lnTo>
                  <a:close/>
                </a:path>
                <a:path w="3610610" h="104775">
                  <a:moveTo>
                    <a:pt x="2609176" y="8000"/>
                  </a:moveTo>
                  <a:lnTo>
                    <a:pt x="2600702" y="8254"/>
                  </a:lnTo>
                  <a:lnTo>
                    <a:pt x="2597389" y="11811"/>
                  </a:lnTo>
                  <a:lnTo>
                    <a:pt x="2597693" y="20319"/>
                  </a:lnTo>
                  <a:lnTo>
                    <a:pt x="2601237" y="23608"/>
                  </a:lnTo>
                  <a:lnTo>
                    <a:pt x="2609756" y="23343"/>
                  </a:lnTo>
                  <a:lnTo>
                    <a:pt x="2612926" y="19938"/>
                  </a:lnTo>
                  <a:lnTo>
                    <a:pt x="2612804" y="13207"/>
                  </a:lnTo>
                  <a:lnTo>
                    <a:pt x="2612735" y="11302"/>
                  </a:lnTo>
                  <a:lnTo>
                    <a:pt x="2609176" y="8000"/>
                  </a:lnTo>
                  <a:close/>
                </a:path>
                <a:path w="3610610" h="104775">
                  <a:moveTo>
                    <a:pt x="2609756" y="23343"/>
                  </a:moveTo>
                  <a:lnTo>
                    <a:pt x="2606466" y="23460"/>
                  </a:lnTo>
                  <a:lnTo>
                    <a:pt x="2609734" y="23367"/>
                  </a:lnTo>
                  <a:close/>
                </a:path>
                <a:path w="3610610" h="104775">
                  <a:moveTo>
                    <a:pt x="2670231" y="8000"/>
                  </a:moveTo>
                  <a:lnTo>
                    <a:pt x="2609176" y="8000"/>
                  </a:lnTo>
                  <a:lnTo>
                    <a:pt x="2612735" y="11302"/>
                  </a:lnTo>
                  <a:lnTo>
                    <a:pt x="2612804" y="13207"/>
                  </a:lnTo>
                  <a:lnTo>
                    <a:pt x="2612926" y="19938"/>
                  </a:lnTo>
                  <a:lnTo>
                    <a:pt x="2609756" y="23343"/>
                  </a:lnTo>
                  <a:lnTo>
                    <a:pt x="2673969" y="21081"/>
                  </a:lnTo>
                  <a:lnTo>
                    <a:pt x="2672881" y="21081"/>
                  </a:lnTo>
                  <a:lnTo>
                    <a:pt x="2669334" y="17779"/>
                  </a:lnTo>
                  <a:lnTo>
                    <a:pt x="2669047" y="9270"/>
                  </a:lnTo>
                  <a:lnTo>
                    <a:pt x="2670231" y="8000"/>
                  </a:lnTo>
                  <a:close/>
                </a:path>
                <a:path w="3610610" h="104775">
                  <a:moveTo>
                    <a:pt x="3428132" y="5516"/>
                  </a:moveTo>
                  <a:lnTo>
                    <a:pt x="3431377" y="8889"/>
                  </a:lnTo>
                  <a:lnTo>
                    <a:pt x="3431382" y="17451"/>
                  </a:lnTo>
                  <a:lnTo>
                    <a:pt x="3427964" y="20827"/>
                  </a:lnTo>
                  <a:lnTo>
                    <a:pt x="3506056" y="21462"/>
                  </a:lnTo>
                  <a:lnTo>
                    <a:pt x="3529254" y="21462"/>
                  </a:lnTo>
                  <a:lnTo>
                    <a:pt x="3525811" y="18033"/>
                  </a:lnTo>
                  <a:lnTo>
                    <a:pt x="3525819" y="9525"/>
                  </a:lnTo>
                  <a:lnTo>
                    <a:pt x="3529267" y="6095"/>
                  </a:lnTo>
                  <a:lnTo>
                    <a:pt x="3506094" y="6095"/>
                  </a:lnTo>
                  <a:lnTo>
                    <a:pt x="3428132" y="5516"/>
                  </a:lnTo>
                  <a:close/>
                </a:path>
                <a:path w="3610610" h="104775">
                  <a:moveTo>
                    <a:pt x="3537767" y="6095"/>
                  </a:moveTo>
                  <a:lnTo>
                    <a:pt x="3529267" y="6095"/>
                  </a:lnTo>
                  <a:lnTo>
                    <a:pt x="3525819" y="9525"/>
                  </a:lnTo>
                  <a:lnTo>
                    <a:pt x="3525811" y="18033"/>
                  </a:lnTo>
                  <a:lnTo>
                    <a:pt x="3529254" y="21462"/>
                  </a:lnTo>
                  <a:lnTo>
                    <a:pt x="3537755" y="21462"/>
                  </a:lnTo>
                  <a:lnTo>
                    <a:pt x="3541201" y="18033"/>
                  </a:lnTo>
                  <a:lnTo>
                    <a:pt x="3541209" y="9525"/>
                  </a:lnTo>
                  <a:lnTo>
                    <a:pt x="3537767" y="6095"/>
                  </a:lnTo>
                  <a:close/>
                </a:path>
                <a:path w="3610610" h="104775">
                  <a:moveTo>
                    <a:pt x="3568557" y="6046"/>
                  </a:moveTo>
                  <a:lnTo>
                    <a:pt x="3563039" y="6095"/>
                  </a:lnTo>
                  <a:lnTo>
                    <a:pt x="3537767" y="6095"/>
                  </a:lnTo>
                  <a:lnTo>
                    <a:pt x="3541081" y="9397"/>
                  </a:lnTo>
                  <a:lnTo>
                    <a:pt x="3541201" y="18033"/>
                  </a:lnTo>
                  <a:lnTo>
                    <a:pt x="3537755" y="21462"/>
                  </a:lnTo>
                  <a:lnTo>
                    <a:pt x="3563157" y="21462"/>
                  </a:lnTo>
                  <a:lnTo>
                    <a:pt x="3568741" y="21412"/>
                  </a:lnTo>
                  <a:lnTo>
                    <a:pt x="3565311" y="18033"/>
                  </a:lnTo>
                  <a:lnTo>
                    <a:pt x="3565344" y="9397"/>
                  </a:lnTo>
                  <a:lnTo>
                    <a:pt x="3568557" y="6046"/>
                  </a:lnTo>
                  <a:close/>
                </a:path>
                <a:path w="3610610" h="104775">
                  <a:moveTo>
                    <a:pt x="3571215" y="21390"/>
                  </a:moveTo>
                  <a:lnTo>
                    <a:pt x="3568741" y="21412"/>
                  </a:lnTo>
                  <a:lnTo>
                    <a:pt x="3571215" y="21390"/>
                  </a:lnTo>
                  <a:close/>
                </a:path>
                <a:path w="3610610" h="104775">
                  <a:moveTo>
                    <a:pt x="3577130" y="5968"/>
                  </a:moveTo>
                  <a:lnTo>
                    <a:pt x="3568557" y="6046"/>
                  </a:lnTo>
                  <a:lnTo>
                    <a:pt x="3565344" y="9397"/>
                  </a:lnTo>
                  <a:lnTo>
                    <a:pt x="3565311" y="18033"/>
                  </a:lnTo>
                  <a:lnTo>
                    <a:pt x="3568741" y="21412"/>
                  </a:lnTo>
                  <a:lnTo>
                    <a:pt x="3571215" y="21390"/>
                  </a:lnTo>
                  <a:lnTo>
                    <a:pt x="3573041" y="21336"/>
                  </a:lnTo>
                  <a:lnTo>
                    <a:pt x="3577291" y="21336"/>
                  </a:lnTo>
                  <a:lnTo>
                    <a:pt x="3580700" y="17779"/>
                  </a:lnTo>
                  <a:lnTo>
                    <a:pt x="3580611" y="9397"/>
                  </a:lnTo>
                  <a:lnTo>
                    <a:pt x="3577130" y="5968"/>
                  </a:lnTo>
                  <a:close/>
                </a:path>
                <a:path w="3610610" h="104775">
                  <a:moveTo>
                    <a:pt x="3577291" y="21336"/>
                  </a:moveTo>
                  <a:lnTo>
                    <a:pt x="3573041" y="21336"/>
                  </a:lnTo>
                  <a:lnTo>
                    <a:pt x="3571215" y="21390"/>
                  </a:lnTo>
                  <a:lnTo>
                    <a:pt x="3577291" y="21336"/>
                  </a:lnTo>
                  <a:close/>
                </a:path>
                <a:path w="3610610" h="104775">
                  <a:moveTo>
                    <a:pt x="3605680" y="0"/>
                  </a:moveTo>
                  <a:lnTo>
                    <a:pt x="3603720" y="126"/>
                  </a:lnTo>
                  <a:lnTo>
                    <a:pt x="3599236" y="3047"/>
                  </a:lnTo>
                  <a:lnTo>
                    <a:pt x="3595424" y="3955"/>
                  </a:lnTo>
                  <a:lnTo>
                    <a:pt x="3585762" y="5587"/>
                  </a:lnTo>
                  <a:lnTo>
                    <a:pt x="3579289" y="5968"/>
                  </a:lnTo>
                  <a:lnTo>
                    <a:pt x="3577130" y="5968"/>
                  </a:lnTo>
                  <a:lnTo>
                    <a:pt x="3580611" y="9397"/>
                  </a:lnTo>
                  <a:lnTo>
                    <a:pt x="3580700" y="17779"/>
                  </a:lnTo>
                  <a:lnTo>
                    <a:pt x="3577291" y="21336"/>
                  </a:lnTo>
                  <a:lnTo>
                    <a:pt x="3580631" y="21336"/>
                  </a:lnTo>
                  <a:lnTo>
                    <a:pt x="3588428" y="20574"/>
                  </a:lnTo>
                  <a:lnTo>
                    <a:pt x="3601105" y="16128"/>
                  </a:lnTo>
                  <a:lnTo>
                    <a:pt x="3606610" y="12953"/>
                  </a:lnTo>
                  <a:lnTo>
                    <a:pt x="3610551" y="5461"/>
                  </a:lnTo>
                  <a:lnTo>
                    <a:pt x="3610489" y="4571"/>
                  </a:lnTo>
                  <a:lnTo>
                    <a:pt x="3609747" y="2158"/>
                  </a:lnTo>
                  <a:lnTo>
                    <a:pt x="3605680" y="0"/>
                  </a:lnTo>
                  <a:close/>
                </a:path>
                <a:path w="3610610" h="104775">
                  <a:moveTo>
                    <a:pt x="2680846" y="5474"/>
                  </a:moveTo>
                  <a:lnTo>
                    <a:pt x="2672323" y="5757"/>
                  </a:lnTo>
                  <a:lnTo>
                    <a:pt x="2669047" y="9270"/>
                  </a:lnTo>
                  <a:lnTo>
                    <a:pt x="2669334" y="17779"/>
                  </a:lnTo>
                  <a:lnTo>
                    <a:pt x="2672881" y="21081"/>
                  </a:lnTo>
                  <a:lnTo>
                    <a:pt x="2681349" y="20827"/>
                  </a:lnTo>
                  <a:lnTo>
                    <a:pt x="2684547" y="17399"/>
                  </a:lnTo>
                  <a:lnTo>
                    <a:pt x="2684423" y="10032"/>
                  </a:lnTo>
                  <a:lnTo>
                    <a:pt x="2684381" y="8762"/>
                  </a:lnTo>
                  <a:lnTo>
                    <a:pt x="2680846" y="5474"/>
                  </a:lnTo>
                  <a:close/>
                </a:path>
                <a:path w="3610610" h="104775">
                  <a:moveTo>
                    <a:pt x="2680192" y="20867"/>
                  </a:moveTo>
                  <a:lnTo>
                    <a:pt x="2672881" y="21081"/>
                  </a:lnTo>
                  <a:lnTo>
                    <a:pt x="2673969" y="21081"/>
                  </a:lnTo>
                  <a:lnTo>
                    <a:pt x="2680192" y="20867"/>
                  </a:lnTo>
                  <a:close/>
                </a:path>
                <a:path w="3610610" h="104775">
                  <a:moveTo>
                    <a:pt x="2744382" y="3955"/>
                  </a:moveTo>
                  <a:lnTo>
                    <a:pt x="2680846" y="5474"/>
                  </a:lnTo>
                  <a:lnTo>
                    <a:pt x="2684381" y="8762"/>
                  </a:lnTo>
                  <a:lnTo>
                    <a:pt x="2684423" y="10032"/>
                  </a:lnTo>
                  <a:lnTo>
                    <a:pt x="2684547" y="17399"/>
                  </a:lnTo>
                  <a:lnTo>
                    <a:pt x="2681349" y="20827"/>
                  </a:lnTo>
                  <a:lnTo>
                    <a:pt x="2680192" y="20867"/>
                  </a:lnTo>
                  <a:lnTo>
                    <a:pt x="2745696" y="19303"/>
                  </a:lnTo>
                  <a:lnTo>
                    <a:pt x="2744610" y="19303"/>
                  </a:lnTo>
                  <a:lnTo>
                    <a:pt x="2741128" y="15875"/>
                  </a:lnTo>
                  <a:lnTo>
                    <a:pt x="2741011" y="7492"/>
                  </a:lnTo>
                  <a:lnTo>
                    <a:pt x="2744382" y="3955"/>
                  </a:lnTo>
                  <a:close/>
                </a:path>
                <a:path w="3610610" h="104775">
                  <a:moveTo>
                    <a:pt x="3419412" y="20775"/>
                  </a:moveTo>
                  <a:lnTo>
                    <a:pt x="3427964" y="20827"/>
                  </a:lnTo>
                  <a:lnTo>
                    <a:pt x="3419412" y="20775"/>
                  </a:lnTo>
                  <a:close/>
                </a:path>
                <a:path w="3610610" h="104775">
                  <a:moveTo>
                    <a:pt x="3419580" y="5461"/>
                  </a:moveTo>
                  <a:lnTo>
                    <a:pt x="3416109" y="8889"/>
                  </a:lnTo>
                  <a:lnTo>
                    <a:pt x="3416097" y="17451"/>
                  </a:lnTo>
                  <a:lnTo>
                    <a:pt x="3419412" y="20775"/>
                  </a:lnTo>
                  <a:lnTo>
                    <a:pt x="3427964" y="20827"/>
                  </a:lnTo>
                  <a:lnTo>
                    <a:pt x="3431382" y="17451"/>
                  </a:lnTo>
                  <a:lnTo>
                    <a:pt x="3431377" y="8889"/>
                  </a:lnTo>
                  <a:lnTo>
                    <a:pt x="3428132" y="5516"/>
                  </a:lnTo>
                  <a:lnTo>
                    <a:pt x="3419580" y="5461"/>
                  </a:lnTo>
                  <a:close/>
                </a:path>
                <a:path w="3610610" h="104775">
                  <a:moveTo>
                    <a:pt x="3308462" y="4190"/>
                  </a:moveTo>
                  <a:lnTo>
                    <a:pt x="3306226" y="4190"/>
                  </a:lnTo>
                  <a:lnTo>
                    <a:pt x="3312712" y="4317"/>
                  </a:lnTo>
                  <a:lnTo>
                    <a:pt x="3316089" y="7874"/>
                  </a:lnTo>
                  <a:lnTo>
                    <a:pt x="3315925" y="16382"/>
                  </a:lnTo>
                  <a:lnTo>
                    <a:pt x="3312415" y="19684"/>
                  </a:lnTo>
                  <a:lnTo>
                    <a:pt x="3419412" y="20775"/>
                  </a:lnTo>
                  <a:lnTo>
                    <a:pt x="3418325" y="19684"/>
                  </a:lnTo>
                  <a:lnTo>
                    <a:pt x="3312415" y="19684"/>
                  </a:lnTo>
                  <a:lnTo>
                    <a:pt x="3304857" y="19586"/>
                  </a:lnTo>
                  <a:lnTo>
                    <a:pt x="3418226" y="19586"/>
                  </a:lnTo>
                  <a:lnTo>
                    <a:pt x="3416097" y="17451"/>
                  </a:lnTo>
                  <a:lnTo>
                    <a:pt x="3416109" y="8889"/>
                  </a:lnTo>
                  <a:lnTo>
                    <a:pt x="3419580" y="5461"/>
                  </a:lnTo>
                  <a:lnTo>
                    <a:pt x="3428079" y="5461"/>
                  </a:lnTo>
                  <a:lnTo>
                    <a:pt x="3308462" y="4190"/>
                  </a:lnTo>
                  <a:close/>
                </a:path>
                <a:path w="3610610" h="104775">
                  <a:moveTo>
                    <a:pt x="3306226" y="4190"/>
                  </a:moveTo>
                  <a:lnTo>
                    <a:pt x="3304214" y="4190"/>
                  </a:lnTo>
                  <a:lnTo>
                    <a:pt x="3300704" y="7492"/>
                  </a:lnTo>
                  <a:lnTo>
                    <a:pt x="3300659" y="16128"/>
                  </a:lnTo>
                  <a:lnTo>
                    <a:pt x="3303917" y="19557"/>
                  </a:lnTo>
                  <a:lnTo>
                    <a:pt x="3304857" y="19586"/>
                  </a:lnTo>
                  <a:lnTo>
                    <a:pt x="3312415" y="19684"/>
                  </a:lnTo>
                  <a:lnTo>
                    <a:pt x="3315925" y="16382"/>
                  </a:lnTo>
                  <a:lnTo>
                    <a:pt x="3316089" y="7874"/>
                  </a:lnTo>
                  <a:lnTo>
                    <a:pt x="3312712" y="4317"/>
                  </a:lnTo>
                  <a:lnTo>
                    <a:pt x="3306226" y="4190"/>
                  </a:lnTo>
                  <a:close/>
                </a:path>
                <a:path w="3610610" h="104775">
                  <a:moveTo>
                    <a:pt x="3243374" y="3428"/>
                  </a:moveTo>
                  <a:lnTo>
                    <a:pt x="3251869" y="3555"/>
                  </a:lnTo>
                  <a:lnTo>
                    <a:pt x="3255162" y="6857"/>
                  </a:lnTo>
                  <a:lnTo>
                    <a:pt x="3255233" y="15493"/>
                  </a:lnTo>
                  <a:lnTo>
                    <a:pt x="3251767" y="18922"/>
                  </a:lnTo>
                  <a:lnTo>
                    <a:pt x="3247521" y="18922"/>
                  </a:lnTo>
                  <a:lnTo>
                    <a:pt x="3304857" y="19586"/>
                  </a:lnTo>
                  <a:lnTo>
                    <a:pt x="3303917" y="19557"/>
                  </a:lnTo>
                  <a:lnTo>
                    <a:pt x="3303314" y="18922"/>
                  </a:lnTo>
                  <a:lnTo>
                    <a:pt x="3251767" y="18922"/>
                  </a:lnTo>
                  <a:lnTo>
                    <a:pt x="3303287" y="18895"/>
                  </a:lnTo>
                  <a:lnTo>
                    <a:pt x="3300659" y="16128"/>
                  </a:lnTo>
                  <a:lnTo>
                    <a:pt x="3300704" y="7492"/>
                  </a:lnTo>
                  <a:lnTo>
                    <a:pt x="3304214" y="4190"/>
                  </a:lnTo>
                  <a:lnTo>
                    <a:pt x="3306226" y="4190"/>
                  </a:lnTo>
                  <a:lnTo>
                    <a:pt x="3293253" y="3937"/>
                  </a:lnTo>
                  <a:lnTo>
                    <a:pt x="3243374" y="3428"/>
                  </a:lnTo>
                  <a:close/>
                </a:path>
                <a:path w="3610610" h="104775">
                  <a:moveTo>
                    <a:pt x="2752916" y="3848"/>
                  </a:moveTo>
                  <a:lnTo>
                    <a:pt x="2744382" y="3955"/>
                  </a:lnTo>
                  <a:lnTo>
                    <a:pt x="2741253" y="7238"/>
                  </a:lnTo>
                  <a:lnTo>
                    <a:pt x="2741128" y="15875"/>
                  </a:lnTo>
                  <a:lnTo>
                    <a:pt x="2744610" y="19303"/>
                  </a:lnTo>
                  <a:lnTo>
                    <a:pt x="2745696" y="19303"/>
                  </a:lnTo>
                  <a:lnTo>
                    <a:pt x="2753088" y="19176"/>
                  </a:lnTo>
                  <a:lnTo>
                    <a:pt x="2756352" y="15875"/>
                  </a:lnTo>
                  <a:lnTo>
                    <a:pt x="2756360" y="7238"/>
                  </a:lnTo>
                  <a:lnTo>
                    <a:pt x="2752916" y="3848"/>
                  </a:lnTo>
                  <a:close/>
                </a:path>
                <a:path w="3610610" h="104775">
                  <a:moveTo>
                    <a:pt x="2996081" y="3314"/>
                  </a:moveTo>
                  <a:lnTo>
                    <a:pt x="2914963" y="3428"/>
                  </a:lnTo>
                  <a:lnTo>
                    <a:pt x="2752916" y="3848"/>
                  </a:lnTo>
                  <a:lnTo>
                    <a:pt x="2756360" y="7238"/>
                  </a:lnTo>
                  <a:lnTo>
                    <a:pt x="2756352" y="15875"/>
                  </a:lnTo>
                  <a:lnTo>
                    <a:pt x="2753088" y="19176"/>
                  </a:lnTo>
                  <a:lnTo>
                    <a:pt x="2745696" y="19303"/>
                  </a:lnTo>
                  <a:lnTo>
                    <a:pt x="2996096" y="18668"/>
                  </a:lnTo>
                  <a:lnTo>
                    <a:pt x="2992657" y="15239"/>
                  </a:lnTo>
                  <a:lnTo>
                    <a:pt x="2992655" y="6730"/>
                  </a:lnTo>
                  <a:lnTo>
                    <a:pt x="2996081" y="3314"/>
                  </a:lnTo>
                  <a:close/>
                </a:path>
                <a:path w="3610610" h="104775">
                  <a:moveTo>
                    <a:pt x="3243286" y="3515"/>
                  </a:moveTo>
                  <a:lnTo>
                    <a:pt x="3240037" y="6730"/>
                  </a:lnTo>
                  <a:lnTo>
                    <a:pt x="3239982" y="15493"/>
                  </a:lnTo>
                  <a:lnTo>
                    <a:pt x="3243276" y="18795"/>
                  </a:lnTo>
                  <a:lnTo>
                    <a:pt x="3246592" y="18895"/>
                  </a:lnTo>
                  <a:lnTo>
                    <a:pt x="3251767" y="18922"/>
                  </a:lnTo>
                  <a:lnTo>
                    <a:pt x="3255233" y="15493"/>
                  </a:lnTo>
                  <a:lnTo>
                    <a:pt x="3255162" y="6857"/>
                  </a:lnTo>
                  <a:lnTo>
                    <a:pt x="3251869" y="3555"/>
                  </a:lnTo>
                  <a:lnTo>
                    <a:pt x="3243286" y="3515"/>
                  </a:lnTo>
                  <a:close/>
                </a:path>
                <a:path w="3610610" h="104775">
                  <a:moveTo>
                    <a:pt x="3148707" y="3175"/>
                  </a:moveTo>
                  <a:lnTo>
                    <a:pt x="3099249" y="3301"/>
                  </a:lnTo>
                  <a:lnTo>
                    <a:pt x="3004577" y="3301"/>
                  </a:lnTo>
                  <a:lnTo>
                    <a:pt x="3008016" y="6730"/>
                  </a:lnTo>
                  <a:lnTo>
                    <a:pt x="3008018" y="15239"/>
                  </a:lnTo>
                  <a:lnTo>
                    <a:pt x="3004581" y="18668"/>
                  </a:lnTo>
                  <a:lnTo>
                    <a:pt x="3208745" y="18795"/>
                  </a:lnTo>
                  <a:lnTo>
                    <a:pt x="3246592" y="18895"/>
                  </a:lnTo>
                  <a:lnTo>
                    <a:pt x="3243276" y="18795"/>
                  </a:lnTo>
                  <a:lnTo>
                    <a:pt x="3239982" y="15493"/>
                  </a:lnTo>
                  <a:lnTo>
                    <a:pt x="3239909" y="6857"/>
                  </a:lnTo>
                  <a:lnTo>
                    <a:pt x="3243286" y="3515"/>
                  </a:lnTo>
                  <a:lnTo>
                    <a:pt x="3148707" y="3175"/>
                  </a:lnTo>
                  <a:close/>
                </a:path>
                <a:path w="3610610" h="104775">
                  <a:moveTo>
                    <a:pt x="3004577" y="3301"/>
                  </a:moveTo>
                  <a:lnTo>
                    <a:pt x="2996081" y="3314"/>
                  </a:lnTo>
                  <a:lnTo>
                    <a:pt x="2992655" y="6730"/>
                  </a:lnTo>
                  <a:lnTo>
                    <a:pt x="2992657" y="15239"/>
                  </a:lnTo>
                  <a:lnTo>
                    <a:pt x="2996096" y="18668"/>
                  </a:lnTo>
                  <a:lnTo>
                    <a:pt x="3004581" y="18668"/>
                  </a:lnTo>
                  <a:lnTo>
                    <a:pt x="3008018" y="15239"/>
                  </a:lnTo>
                  <a:lnTo>
                    <a:pt x="3008016" y="6730"/>
                  </a:lnTo>
                  <a:lnTo>
                    <a:pt x="3004577" y="3301"/>
                  </a:lnTo>
                  <a:close/>
                </a:path>
                <a:path w="3610610" h="104775">
                  <a:moveTo>
                    <a:pt x="2253678" y="17178"/>
                  </a:moveTo>
                  <a:lnTo>
                    <a:pt x="2249577" y="17399"/>
                  </a:lnTo>
                  <a:lnTo>
                    <a:pt x="2253678" y="17178"/>
                  </a:lnTo>
                  <a:close/>
                </a:path>
                <a:path w="3610610" h="104775">
                  <a:moveTo>
                    <a:pt x="2258061" y="16890"/>
                  </a:moveTo>
                  <a:lnTo>
                    <a:pt x="2253678" y="17178"/>
                  </a:lnTo>
                  <a:lnTo>
                    <a:pt x="2258115" y="16940"/>
                  </a:lnTo>
                  <a:close/>
                </a:path>
                <a:path w="3610610" h="104775">
                  <a:moveTo>
                    <a:pt x="2391988" y="10618"/>
                  </a:moveTo>
                  <a:lnTo>
                    <a:pt x="2385644" y="10794"/>
                  </a:lnTo>
                  <a:lnTo>
                    <a:pt x="2391988" y="10618"/>
                  </a:lnTo>
                  <a:close/>
                </a:path>
                <a:path w="3610610" h="104775">
                  <a:moveTo>
                    <a:pt x="2394137" y="10540"/>
                  </a:moveTo>
                  <a:lnTo>
                    <a:pt x="2391988" y="10618"/>
                  </a:lnTo>
                  <a:lnTo>
                    <a:pt x="2394164" y="10566"/>
                  </a:lnTo>
                  <a:close/>
                </a:path>
                <a:path w="3610610" h="104775">
                  <a:moveTo>
                    <a:pt x="2672323" y="5757"/>
                  </a:moveTo>
                  <a:lnTo>
                    <a:pt x="2602705" y="8185"/>
                  </a:lnTo>
                  <a:lnTo>
                    <a:pt x="2609176" y="8000"/>
                  </a:lnTo>
                  <a:lnTo>
                    <a:pt x="2670231" y="8000"/>
                  </a:lnTo>
                  <a:lnTo>
                    <a:pt x="2672323" y="5757"/>
                  </a:lnTo>
                  <a:close/>
                </a:path>
                <a:path w="3610610" h="104775">
                  <a:moveTo>
                    <a:pt x="3577130" y="5968"/>
                  </a:moveTo>
                  <a:lnTo>
                    <a:pt x="3568631" y="5968"/>
                  </a:lnTo>
                  <a:lnTo>
                    <a:pt x="3577130" y="5968"/>
                  </a:lnTo>
                  <a:close/>
                </a:path>
                <a:path w="3610610" h="104775">
                  <a:moveTo>
                    <a:pt x="2678748" y="5533"/>
                  </a:moveTo>
                  <a:lnTo>
                    <a:pt x="2672363" y="5714"/>
                  </a:lnTo>
                  <a:lnTo>
                    <a:pt x="2678748" y="5533"/>
                  </a:lnTo>
                  <a:close/>
                </a:path>
                <a:path w="3610610" h="104775">
                  <a:moveTo>
                    <a:pt x="2680832" y="5461"/>
                  </a:moveTo>
                  <a:lnTo>
                    <a:pt x="2678748" y="5533"/>
                  </a:lnTo>
                  <a:lnTo>
                    <a:pt x="2680846" y="5474"/>
                  </a:lnTo>
                  <a:close/>
                </a:path>
                <a:path w="3610610" h="104775">
                  <a:moveTo>
                    <a:pt x="3428079" y="5461"/>
                  </a:moveTo>
                  <a:lnTo>
                    <a:pt x="3419580" y="5461"/>
                  </a:lnTo>
                  <a:lnTo>
                    <a:pt x="3428132" y="5516"/>
                  </a:lnTo>
                  <a:close/>
                </a:path>
                <a:path w="3610610" h="104775">
                  <a:moveTo>
                    <a:pt x="2747090" y="3909"/>
                  </a:moveTo>
                  <a:lnTo>
                    <a:pt x="2744399" y="3937"/>
                  </a:lnTo>
                  <a:lnTo>
                    <a:pt x="2747090" y="3909"/>
                  </a:lnTo>
                  <a:close/>
                </a:path>
                <a:path w="3610610" h="104775">
                  <a:moveTo>
                    <a:pt x="2752877" y="3809"/>
                  </a:moveTo>
                  <a:lnTo>
                    <a:pt x="2747090" y="3909"/>
                  </a:lnTo>
                  <a:lnTo>
                    <a:pt x="2752916" y="3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19356" y="123758"/>
              <a:ext cx="129697" cy="1901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04722" y="1574031"/>
              <a:ext cx="152324" cy="1574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41096" y="2550881"/>
              <a:ext cx="83115" cy="109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85662" y="2420542"/>
              <a:ext cx="1167249" cy="28942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73471" y="2884803"/>
              <a:ext cx="480963" cy="43665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864393" y="3019597"/>
              <a:ext cx="273317" cy="10820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59939" y="2843724"/>
              <a:ext cx="131533" cy="193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5"/>
              </a:spcBef>
            </a:pPr>
            <a:r>
              <a:rPr dirty="0"/>
              <a:t>Main</a:t>
            </a:r>
            <a:r>
              <a:rPr spc="-35" dirty="0"/>
              <a:t> </a:t>
            </a:r>
            <a:r>
              <a:rPr dirty="0"/>
              <a:t>Methods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dirty="0"/>
              <a:t>Graph</a:t>
            </a:r>
            <a:r>
              <a:rPr spc="-5" dirty="0"/>
              <a:t> </a:t>
            </a:r>
            <a:r>
              <a:rPr dirty="0"/>
              <a:t>ADT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Vertices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5" dirty="0"/>
              <a:t>edges</a:t>
            </a: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positions</a:t>
            </a:r>
            <a:endParaRPr sz="1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store</a:t>
            </a:r>
            <a:r>
              <a:rPr sz="1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Accessor</a:t>
            </a:r>
            <a:r>
              <a:rPr spc="-60" dirty="0"/>
              <a:t> </a:t>
            </a:r>
            <a:r>
              <a:rPr dirty="0"/>
              <a:t>methods</a:t>
            </a: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e.</a:t>
            </a:r>
            <a:r>
              <a:rPr sz="1600" spc="-10" dirty="0">
                <a:solidFill>
                  <a:srgbClr val="BE2D00"/>
                </a:solidFill>
                <a:latin typeface="Tahoma"/>
                <a:cs typeface="Tahoma"/>
              </a:rPr>
              <a:t>endVertices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16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 list of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600" spc="-10" dirty="0"/>
              <a:t>two</a:t>
            </a:r>
            <a:r>
              <a:rPr sz="1600" spc="-5" dirty="0"/>
              <a:t> </a:t>
            </a:r>
            <a:r>
              <a:rPr sz="1600" spc="-10" dirty="0"/>
              <a:t>endvertices</a:t>
            </a:r>
            <a:r>
              <a:rPr sz="1600" spc="5" dirty="0"/>
              <a:t> </a:t>
            </a:r>
            <a:r>
              <a:rPr sz="1600" spc="-5" dirty="0"/>
              <a:t>of e</a:t>
            </a:r>
            <a:endParaRPr sz="1600"/>
          </a:p>
          <a:p>
            <a:pPr marL="756285" marR="382270" lvl="1" indent="-287020">
              <a:lnSpc>
                <a:spcPct val="100000"/>
              </a:lnSpc>
              <a:spcBef>
                <a:spcPts val="385"/>
              </a:spcBef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e.</a:t>
            </a:r>
            <a:r>
              <a:rPr sz="1600" spc="-5" dirty="0">
                <a:solidFill>
                  <a:srgbClr val="BE2D00"/>
                </a:solidFill>
                <a:latin typeface="Tahoma"/>
                <a:cs typeface="Tahoma"/>
              </a:rPr>
              <a:t>opposite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(v):</a:t>
            </a:r>
            <a:r>
              <a:rPr sz="16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6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1600" spc="-48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opposite</a:t>
            </a:r>
            <a:r>
              <a:rPr sz="1600" spc="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u.</a:t>
            </a: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isAdjacentTo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(v): true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iff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adjacent</a:t>
            </a:r>
            <a:endParaRPr sz="1800">
              <a:latin typeface="Tahoma"/>
              <a:cs typeface="Tahoma"/>
            </a:endParaRPr>
          </a:p>
          <a:p>
            <a:pPr marL="756285" marR="395605" lvl="1" indent="-287020">
              <a:lnSpc>
                <a:spcPct val="100000"/>
              </a:lnSpc>
              <a:spcBef>
                <a:spcPts val="390"/>
              </a:spcBef>
              <a:buClr>
                <a:srgbClr val="40458C"/>
              </a:buClr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BE2D00"/>
                </a:solidFill>
                <a:latin typeface="Tahoma"/>
                <a:cs typeface="Tahoma"/>
              </a:rPr>
              <a:t>*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v: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reference to element </a:t>
            </a:r>
            <a:r>
              <a:rPr sz="1600" spc="-48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associated</a:t>
            </a:r>
            <a:r>
              <a:rPr sz="16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600">
              <a:latin typeface="Tahoma"/>
              <a:cs typeface="Tahoma"/>
            </a:endParaRPr>
          </a:p>
          <a:p>
            <a:pPr marL="756285" marR="391160" lvl="1" indent="-287020">
              <a:lnSpc>
                <a:spcPct val="100000"/>
              </a:lnSpc>
              <a:spcBef>
                <a:spcPts val="390"/>
              </a:spcBef>
              <a:buClr>
                <a:srgbClr val="40458C"/>
              </a:buClr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BE2D00"/>
                </a:solidFill>
                <a:latin typeface="Tahoma"/>
                <a:cs typeface="Tahoma"/>
              </a:rPr>
              <a:t>*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e: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reference to element </a:t>
            </a:r>
            <a:r>
              <a:rPr sz="1600" spc="-48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associated</a:t>
            </a:r>
            <a:r>
              <a:rPr sz="16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6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Update</a:t>
            </a:r>
            <a:r>
              <a:rPr spc="-60" dirty="0"/>
              <a:t> </a:t>
            </a:r>
            <a:r>
              <a:rPr dirty="0"/>
              <a:t>methods</a:t>
            </a:r>
          </a:p>
          <a:p>
            <a:pPr marL="756285" marR="210185" lvl="1" indent="-287020">
              <a:lnSpc>
                <a:spcPts val="1939"/>
              </a:lnSpc>
              <a:spcBef>
                <a:spcPts val="459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insertVertex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(o):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insert a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storing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element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756285" marR="360680" lvl="1" indent="-287020">
              <a:lnSpc>
                <a:spcPts val="1939"/>
              </a:lnSpc>
              <a:spcBef>
                <a:spcPts val="44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insertEdge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(v, w, o):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insert an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(v,w) storing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element</a:t>
            </a: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ts val="2050"/>
              </a:lnSpc>
              <a:spcBef>
                <a:spcPts val="195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eraseVertex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(v):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remove vertex</a:t>
            </a:r>
            <a:r>
              <a:rPr sz="1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2050"/>
              </a:lnSpc>
            </a:pPr>
            <a:r>
              <a:rPr sz="1800" spc="-5" dirty="0"/>
              <a:t>(and</a:t>
            </a:r>
            <a:r>
              <a:rPr sz="1800" spc="-15" dirty="0"/>
              <a:t> </a:t>
            </a:r>
            <a:r>
              <a:rPr sz="1800" dirty="0"/>
              <a:t>its</a:t>
            </a:r>
            <a:r>
              <a:rPr sz="1800" spc="-15" dirty="0"/>
              <a:t> </a:t>
            </a:r>
            <a:r>
              <a:rPr sz="1800" spc="-5" dirty="0"/>
              <a:t>incident</a:t>
            </a:r>
            <a:r>
              <a:rPr sz="1800" spc="-25" dirty="0"/>
              <a:t> </a:t>
            </a:r>
            <a:r>
              <a:rPr sz="1800" spc="-5" dirty="0"/>
              <a:t>edges)</a:t>
            </a:r>
            <a:endParaRPr sz="1800"/>
          </a:p>
          <a:p>
            <a:pPr marL="756285" marR="307340" lvl="1" indent="-287020">
              <a:lnSpc>
                <a:spcPts val="1939"/>
              </a:lnSpc>
              <a:spcBef>
                <a:spcPts val="465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eraseEdge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(e=(v, w)): remove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=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(v,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w)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pc="-5" dirty="0"/>
              <a:t>Iterable</a:t>
            </a:r>
            <a:r>
              <a:rPr spc="-20" dirty="0"/>
              <a:t> </a:t>
            </a:r>
            <a:r>
              <a:rPr spc="-5" dirty="0"/>
              <a:t>collection </a:t>
            </a:r>
            <a:r>
              <a:rPr dirty="0"/>
              <a:t>methods</a:t>
            </a:r>
          </a:p>
          <a:p>
            <a:pPr marL="756285" lvl="1" indent="-287020">
              <a:lnSpc>
                <a:spcPts val="2050"/>
              </a:lnSpc>
              <a:spcBef>
                <a:spcPts val="210"/>
              </a:spcBef>
              <a:buClr>
                <a:srgbClr val="40458C"/>
              </a:buClr>
              <a:buSzPct val="5833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neighbors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(v):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of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vertices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2050"/>
              </a:lnSpc>
            </a:pPr>
            <a:r>
              <a:rPr sz="1800" dirty="0"/>
              <a:t>adjacent</a:t>
            </a:r>
            <a:r>
              <a:rPr sz="1800" spc="-30" dirty="0"/>
              <a:t> </a:t>
            </a:r>
            <a:r>
              <a:rPr sz="1800" spc="-5" dirty="0"/>
              <a:t>to</a:t>
            </a:r>
            <a:r>
              <a:rPr sz="1800" spc="-25" dirty="0"/>
              <a:t> </a:t>
            </a:r>
            <a:r>
              <a:rPr sz="1800" dirty="0"/>
              <a:t>v</a:t>
            </a:r>
            <a:endParaRPr sz="1800"/>
          </a:p>
          <a:p>
            <a:pPr marL="756285" marR="271780" lvl="1" indent="-287020">
              <a:lnSpc>
                <a:spcPts val="1730"/>
              </a:lnSpc>
              <a:spcBef>
                <a:spcPts val="420"/>
              </a:spcBef>
              <a:buClr>
                <a:srgbClr val="40458C"/>
              </a:buClr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BE2D00"/>
                </a:solidFill>
                <a:latin typeface="Tahoma"/>
                <a:cs typeface="Tahoma"/>
              </a:rPr>
              <a:t>vertices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16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 vertices</a:t>
            </a:r>
            <a:r>
              <a:rPr sz="16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1600" spc="-484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165"/>
              </a:spcBef>
              <a:buClr>
                <a:srgbClr val="40458C"/>
              </a:buClr>
              <a:buSzPct val="5937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BE2D00"/>
                </a:solidFill>
                <a:latin typeface="Tahoma"/>
                <a:cs typeface="Tahoma"/>
              </a:rPr>
              <a:t>edges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16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16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16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16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552" y="4069868"/>
            <a:ext cx="155606" cy="101720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3937870" y="3589977"/>
            <a:ext cx="958850" cy="563880"/>
            <a:chOff x="3937870" y="3589977"/>
            <a:chExt cx="958850" cy="563880"/>
          </a:xfrm>
        </p:grpSpPr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5411" y="3589977"/>
              <a:ext cx="356201" cy="25080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7870" y="3717325"/>
              <a:ext cx="958549" cy="436524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2798" y="535960"/>
            <a:ext cx="439131" cy="270539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7180173" y="120823"/>
            <a:ext cx="961390" cy="627380"/>
            <a:chOff x="7180173" y="120823"/>
            <a:chExt cx="961390" cy="627380"/>
          </a:xfrm>
        </p:grpSpPr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732" y="448835"/>
              <a:ext cx="353671" cy="29899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0173" y="120823"/>
              <a:ext cx="690166" cy="318861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2959794" y="6083280"/>
            <a:ext cx="65405" cy="46990"/>
          </a:xfrm>
          <a:custGeom>
            <a:avLst/>
            <a:gdLst/>
            <a:ahLst/>
            <a:cxnLst/>
            <a:rect l="l" t="t" r="r" b="b"/>
            <a:pathLst>
              <a:path w="65405" h="46989">
                <a:moveTo>
                  <a:pt x="6008" y="0"/>
                </a:moveTo>
                <a:lnTo>
                  <a:pt x="2919" y="700"/>
                </a:lnTo>
                <a:lnTo>
                  <a:pt x="0" y="5331"/>
                </a:lnTo>
                <a:lnTo>
                  <a:pt x="646" y="8361"/>
                </a:lnTo>
                <a:lnTo>
                  <a:pt x="58127" y="46684"/>
                </a:lnTo>
                <a:lnTo>
                  <a:pt x="61735" y="45962"/>
                </a:lnTo>
                <a:lnTo>
                  <a:pt x="65295" y="40623"/>
                </a:lnTo>
                <a:lnTo>
                  <a:pt x="64574" y="37016"/>
                </a:lnTo>
                <a:lnTo>
                  <a:pt x="61779" y="35155"/>
                </a:lnTo>
                <a:lnTo>
                  <a:pt x="6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596" y="5489131"/>
            <a:ext cx="493762" cy="47752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5942" y="4949999"/>
            <a:ext cx="510319" cy="42799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8629" y="3900999"/>
            <a:ext cx="508612" cy="635006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7567" y="4578025"/>
            <a:ext cx="146292" cy="22225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7791" y="3544676"/>
            <a:ext cx="1276398" cy="112344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30859" y="3210308"/>
            <a:ext cx="1628448" cy="596899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8133333" y="6433123"/>
            <a:ext cx="27241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3</TotalTime>
  <Words>1272</Words>
  <Application>Microsoft Macintosh PowerPoint</Application>
  <PresentationFormat>사용자 지정</PresentationFormat>
  <Paragraphs>309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</vt:lpstr>
      <vt:lpstr>Gill Sans MT</vt:lpstr>
      <vt:lpstr>Impact</vt:lpstr>
      <vt:lpstr>Symbol</vt:lpstr>
      <vt:lpstr>Tahoma</vt:lpstr>
      <vt:lpstr>Times New Roman</vt:lpstr>
      <vt:lpstr>Verdana</vt:lpstr>
      <vt:lpstr>Wingdings</vt:lpstr>
      <vt:lpstr>배지</vt:lpstr>
      <vt:lpstr>Graphs</vt:lpstr>
      <vt:lpstr>Graphs</vt:lpstr>
      <vt:lpstr>Edge Types</vt:lpstr>
      <vt:lpstr>Terminology</vt:lpstr>
      <vt:lpstr>Terminology (cont.)</vt:lpstr>
      <vt:lpstr>Terminology (cont.)</vt:lpstr>
      <vt:lpstr>Properties</vt:lpstr>
      <vt:lpstr>PowerPoint 프레젠테이션</vt:lpstr>
      <vt:lpstr>Main Methods of the Graph ADT</vt:lpstr>
      <vt:lpstr>Edge List Structure</vt:lpstr>
      <vt:lpstr>PowerPoint 프레젠테이션</vt:lpstr>
      <vt:lpstr>Adjacency List Structure</vt:lpstr>
      <vt:lpstr>PowerPoint 프레젠테이션</vt:lpstr>
      <vt:lpstr>Adjacency Matrix Structure</vt:lpstr>
      <vt:lpstr>PowerPoint 프레젠테이션</vt:lpstr>
      <vt:lpstr>Performance (different from the textbook)</vt:lpstr>
      <vt:lpstr>Subgraphs</vt:lpstr>
      <vt:lpstr>Connectivity</vt:lpstr>
      <vt:lpstr>Trees and Forests</vt:lpstr>
      <vt:lpstr>Spanning Trees and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cp:lastModifiedBy>윤진용</cp:lastModifiedBy>
  <cp:revision>1</cp:revision>
  <dcterms:created xsi:type="dcterms:W3CDTF">2022-06-19T09:10:08Z</dcterms:created>
  <dcterms:modified xsi:type="dcterms:W3CDTF">2022-06-19T09:14:02Z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</Properties>
</file>