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48" r:id="rId2"/>
  </p:sldMasterIdLst>
  <p:notesMasterIdLst>
    <p:notesMasterId r:id="rId17"/>
  </p:notesMasterIdLst>
  <p:sldIdLst>
    <p:sldId id="318" r:id="rId3"/>
    <p:sldId id="317" r:id="rId4"/>
    <p:sldId id="331" r:id="rId5"/>
    <p:sldId id="332" r:id="rId6"/>
    <p:sldId id="330" r:id="rId7"/>
    <p:sldId id="319" r:id="rId8"/>
    <p:sldId id="333" r:id="rId9"/>
    <p:sldId id="320" r:id="rId10"/>
    <p:sldId id="324" r:id="rId11"/>
    <p:sldId id="325" r:id="rId12"/>
    <p:sldId id="322" r:id="rId13"/>
    <p:sldId id="323" r:id="rId14"/>
    <p:sldId id="326" r:id="rId15"/>
    <p:sldId id="334" r:id="rId16"/>
  </p:sldIdLst>
  <p:sldSz cx="9144000" cy="5143500" type="screen16x9"/>
  <p:notesSz cx="6797675" cy="9874250"/>
  <p:embeddedFontLst>
    <p:embeddedFont>
      <p:font typeface="맑은 고딕" panose="020B0503020000020004" pitchFamily="34" charset="-127"/>
      <p:regular r:id="rId18"/>
      <p:bold r:id="rId19"/>
    </p:embeddedFont>
    <p:embeddedFont>
      <p:font typeface="BM JUA OTF" panose="02020603020101020101" pitchFamily="18" charset="-127"/>
      <p:regular r:id="rId20"/>
    </p:embeddedFont>
    <p:embeddedFont>
      <p:font typeface="Gulim" panose="020B0600000101010101" pitchFamily="34" charset="-127"/>
      <p:regular r:id="rId21"/>
    </p:embeddedFont>
    <p:embeddedFont>
      <p:font typeface="Gulim" panose="020B0600000101010101" pitchFamily="34" charset="-127"/>
      <p:regular r:id="rId21"/>
    </p:embeddedFont>
  </p:embeddedFontLst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782"/>
    <a:srgbClr val="FFFFCC"/>
    <a:srgbClr val="CC3300"/>
    <a:srgbClr val="CC0000"/>
    <a:srgbClr val="FF9933"/>
    <a:srgbClr val="FF0000"/>
    <a:srgbClr val="CCFFCC"/>
    <a:srgbClr val="96969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8" autoAdjust="0"/>
    <p:restoredTop sz="91992" autoAdjust="0"/>
  </p:normalViewPr>
  <p:slideViewPr>
    <p:cSldViewPr>
      <p:cViewPr varScale="1">
        <p:scale>
          <a:sx n="96" d="100"/>
          <a:sy n="96" d="100"/>
        </p:scale>
        <p:origin x="168" y="1936"/>
      </p:cViewPr>
      <p:guideLst>
        <p:guide orient="horz" pos="162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2142" y="-7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2000"/>
            <a:ext cx="65024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9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9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26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BC9D8A-1FFB-4A08-B835-32CFF1CCC2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2499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E16D662-E129-44B9-8C23-C250A7F6E812}" type="slidenum">
              <a:rPr lang="en-US" altLang="ko-KR" sz="1200" smtClean="0"/>
              <a:pPr eaLnBrk="1" hangingPunct="1"/>
              <a:t>1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2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967187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77817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979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750075"/>
            <a:ext cx="7772400" cy="7582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500034" y="3536165"/>
            <a:ext cx="3071808" cy="85726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5572132" y="3429006"/>
            <a:ext cx="3071808" cy="1071570"/>
          </a:xfrm>
          <a:prstGeom prst="rect">
            <a:avLst/>
          </a:prstGeom>
        </p:spPr>
        <p:txBody>
          <a:bodyPr/>
          <a:lstStyle>
            <a:lvl1pPr algn="r">
              <a:buFontTx/>
              <a:buNone/>
              <a:defRPr sz="1600"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7008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(스토리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07504" y="555526"/>
            <a:ext cx="8928992" cy="36004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395536" y="4393420"/>
            <a:ext cx="8605621" cy="698610"/>
          </a:xfrm>
          <a:prstGeom prst="rect">
            <a:avLst/>
          </a:prstGeom>
        </p:spPr>
        <p:txBody>
          <a:bodyPr/>
          <a:lstStyle>
            <a:lvl1pPr marL="180970" indent="-180970">
              <a:buFont typeface="+mj-lt"/>
              <a:buNone/>
              <a:defRPr sz="9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C2D2DB2-0124-4C73-BEA0-14C2EACDB2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456" y="252955"/>
            <a:ext cx="971600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화면번호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5B242AEC-9E5E-433E-88CF-52298DD1BB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056" y="248039"/>
            <a:ext cx="5544615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페이지 이름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F00C7D3A-CE40-4293-9F3C-90B9B5D006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35671" y="248039"/>
            <a:ext cx="1251645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작성자</a:t>
            </a:r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1918A679-AA6E-49D7-9F65-F901A05B6D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48807" y="248039"/>
            <a:ext cx="1207144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작성일</a:t>
            </a:r>
          </a:p>
        </p:txBody>
      </p:sp>
    </p:spTree>
    <p:extLst>
      <p:ext uri="{BB962C8B-B14F-4D97-AF65-F5344CB8AC3E}">
        <p14:creationId xmlns:p14="http://schemas.microsoft.com/office/powerpoint/2010/main" val="314053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본문(스토리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395536" y="4393420"/>
            <a:ext cx="8605621" cy="698610"/>
          </a:xfrm>
          <a:prstGeom prst="rect">
            <a:avLst/>
          </a:prstGeom>
        </p:spPr>
        <p:txBody>
          <a:bodyPr/>
          <a:lstStyle>
            <a:lvl1pPr marL="180970" indent="-180970">
              <a:buFont typeface="+mj-lt"/>
              <a:buNone/>
              <a:defRPr sz="9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01F2168-80BC-4274-81FD-82F982A4CB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34558"/>
            <a:ext cx="971600" cy="21602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화면번호</a:t>
            </a: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22C53D98-C3C3-4956-BAB1-4E36C7ED65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8877" y="234558"/>
            <a:ext cx="5500116" cy="21602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페이지 이름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87AB12DE-14FF-4F2C-8935-F64E2A6269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0600" y="254292"/>
            <a:ext cx="1207144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작성자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4E723F5C-F8A6-46EF-9894-38FAF5BCA5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49534" y="254291"/>
            <a:ext cx="1207144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작성일</a:t>
            </a:r>
          </a:p>
        </p:txBody>
      </p:sp>
    </p:spTree>
    <p:extLst>
      <p:ext uri="{BB962C8B-B14F-4D97-AF65-F5344CB8AC3E}">
        <p14:creationId xmlns:p14="http://schemas.microsoft.com/office/powerpoint/2010/main" val="311301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84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ko-KR" altLang="ko-KR" sz="1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 Ultra Bold" pitchFamily="34" charset="0"/>
              <a:ea typeface="HY견고딕" pitchFamily="18" charset="-127"/>
            </a:endParaRPr>
          </a:p>
        </p:txBody>
      </p:sp>
      <p:pic>
        <p:nvPicPr>
          <p:cNvPr id="1027" name="Picture 787" descr="EMB00000f743c2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637" y="699542"/>
            <a:ext cx="3698726" cy="336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89"/>
          <p:cNvSpPr>
            <a:spLocks noChangeArrowheads="1"/>
          </p:cNvSpPr>
          <p:nvPr userDrawn="1"/>
        </p:nvSpPr>
        <p:spPr bwMode="auto">
          <a:xfrm>
            <a:off x="395536" y="1715695"/>
            <a:ext cx="8352928" cy="63967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Rectangle 51"/>
          <p:cNvSpPr>
            <a:spLocks noChangeArrowheads="1"/>
          </p:cNvSpPr>
          <p:nvPr userDrawn="1"/>
        </p:nvSpPr>
        <p:spPr bwMode="auto">
          <a:xfrm>
            <a:off x="0" y="4229100"/>
            <a:ext cx="9144000" cy="914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graphicFrame>
        <p:nvGraphicFramePr>
          <p:cNvPr id="108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447134"/>
              </p:ext>
            </p:extLst>
          </p:nvPr>
        </p:nvGraphicFramePr>
        <p:xfrm>
          <a:off x="36003" y="51470"/>
          <a:ext cx="9071994" cy="388534"/>
        </p:xfrm>
        <a:graphic>
          <a:graphicData uri="http://schemas.openxmlformats.org/drawingml/2006/table">
            <a:tbl>
              <a:tblPr/>
              <a:tblGrid>
                <a:gridCol w="942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4015">
                  <a:extLst>
                    <a:ext uri="{9D8B030D-6E8A-4147-A177-3AD203B41FA5}">
                      <a16:colId xmlns:a16="http://schemas.microsoft.com/office/drawing/2014/main" val="2065992227"/>
                    </a:ext>
                  </a:extLst>
                </a:gridCol>
                <a:gridCol w="1283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Scene No.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68" name="Line 44"/>
          <p:cNvSpPr>
            <a:spLocks noChangeShapeType="1"/>
          </p:cNvSpPr>
          <p:nvPr userDrawn="1"/>
        </p:nvSpPr>
        <p:spPr bwMode="auto">
          <a:xfrm>
            <a:off x="0" y="4229100"/>
            <a:ext cx="914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070" name="Rectangle 46"/>
          <p:cNvSpPr>
            <a:spLocks noChangeArrowheads="1"/>
          </p:cNvSpPr>
          <p:nvPr userDrawn="1"/>
        </p:nvSpPr>
        <p:spPr bwMode="gray">
          <a:xfrm>
            <a:off x="0" y="4229103"/>
            <a:ext cx="946150" cy="107156"/>
          </a:xfrm>
          <a:prstGeom prst="rect">
            <a:avLst/>
          </a:prstGeom>
          <a:solidFill>
            <a:srgbClr val="0033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ko-KR" altLang="en-US" sz="800" b="1">
                <a:solidFill>
                  <a:srgbClr val="FFFFFF"/>
                </a:solidFill>
              </a:rPr>
              <a:t>설명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189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377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566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754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 bwMode="auto">
          <a:xfrm>
            <a:off x="539552" y="450799"/>
            <a:ext cx="7918648" cy="11128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200" b="1" dirty="0">
                <a:solidFill>
                  <a:schemeClr val="accent2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인터넷프로그래밍</a:t>
            </a:r>
            <a:r>
              <a:rPr lang="ko-KR" altLang="en-US" sz="3200" b="1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br>
              <a:rPr lang="ko-KR" altLang="en-US" sz="3200" b="1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sz="3200" b="1" dirty="0">
                <a:ea typeface="HY헤드라인M" pitchFamily="18" charset="-127"/>
              </a:rPr>
              <a:t>“</a:t>
            </a:r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[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나만의 작고 소중한 웹툰 </a:t>
            </a:r>
            <a:r>
              <a:rPr lang="ko-KR" altLang="en-US" sz="4800" b="1" dirty="0" err="1">
                <a:solidFill>
                  <a:schemeClr val="accent2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나작소</a:t>
            </a:r>
            <a:r>
              <a:rPr lang="en-US" altLang="ko-KR" sz="4800" b="1" dirty="0">
                <a:solidFill>
                  <a:schemeClr val="accent2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W]</a:t>
            </a:r>
            <a:r>
              <a:rPr lang="ko-KR" altLang="en-US" sz="3200" b="1" dirty="0">
                <a:solidFill>
                  <a:schemeClr val="accent2">
                    <a:lumMod val="75000"/>
                  </a:schemeClr>
                </a:solidFill>
                <a:ea typeface="HY헤드라인M" pitchFamily="18" charset="-127"/>
              </a:rPr>
              <a:t>  </a:t>
            </a:r>
            <a:r>
              <a:rPr lang="ko-KR" altLang="en-US" sz="2400" b="1" dirty="0">
                <a:latin typeface="Gulim" panose="020B0600000101010101" pitchFamily="34" charset="-127"/>
                <a:ea typeface="Gulim" panose="020B0600000101010101" pitchFamily="34" charset="-127"/>
              </a:rPr>
              <a:t>스토리보드</a:t>
            </a:r>
            <a:r>
              <a:rPr lang="ko-KR" altLang="en-US" sz="3200" b="1" dirty="0">
                <a:ea typeface="HY헤드라인M" pitchFamily="18" charset="-127"/>
              </a:rPr>
              <a:t>”</a:t>
            </a:r>
            <a:endParaRPr lang="ko-KR" altLang="en-US" sz="3200" dirty="0"/>
          </a:p>
        </p:txBody>
      </p:sp>
      <p:sp>
        <p:nvSpPr>
          <p:cNvPr id="3075" name="텍스트 개체 틀 2"/>
          <p:cNvSpPr>
            <a:spLocks noGrp="1"/>
          </p:cNvSpPr>
          <p:nvPr>
            <p:ph type="body" sz="quarter" idx="13"/>
          </p:nvPr>
        </p:nvSpPr>
        <p:spPr bwMode="auto">
          <a:xfrm>
            <a:off x="251521" y="3857631"/>
            <a:ext cx="3534672" cy="10001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과 목 명 </a:t>
            </a:r>
            <a:r>
              <a:rPr lang="en-US" altLang="ko-KR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인터넷프로그래밍</a:t>
            </a:r>
            <a:r>
              <a:rPr lang="en-US" altLang="ko-KR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(004)</a:t>
            </a:r>
            <a:endParaRPr lang="ko-KR" altLang="en-US" b="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담당교수 </a:t>
            </a:r>
            <a:r>
              <a:rPr lang="en-US" altLang="ko-KR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</a:t>
            </a:r>
            <a:r>
              <a:rPr lang="ko-KR" altLang="en-US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유영훈</a:t>
            </a:r>
            <a:endParaRPr lang="en-US" altLang="ko-KR" b="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제 출 일 </a:t>
            </a:r>
            <a:r>
              <a:rPr lang="en-US" altLang="ko-KR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2022</a:t>
            </a:r>
            <a:r>
              <a:rPr lang="ko-KR" altLang="en-US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년 </a:t>
            </a:r>
            <a:r>
              <a:rPr lang="en-US" altLang="ko-KR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5</a:t>
            </a:r>
            <a:r>
              <a:rPr lang="ko-KR" altLang="en-US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월 </a:t>
            </a:r>
            <a:r>
              <a:rPr lang="en-US" altLang="ko-KR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31</a:t>
            </a:r>
            <a:r>
              <a:rPr lang="ko-KR" altLang="en-US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일</a:t>
            </a:r>
            <a:r>
              <a:rPr lang="ko-KR" altLang="en-US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딸기"/>
              </a:rPr>
              <a:t> </a:t>
            </a:r>
          </a:p>
        </p:txBody>
      </p:sp>
      <p:sp>
        <p:nvSpPr>
          <p:cNvPr id="3076" name="텍스트 개체 틀 3"/>
          <p:cNvSpPr>
            <a:spLocks noGrp="1"/>
          </p:cNvSpPr>
          <p:nvPr>
            <p:ph type="body" sz="quarter" idx="14"/>
          </p:nvPr>
        </p:nvSpPr>
        <p:spPr bwMode="auto">
          <a:xfrm>
            <a:off x="5832051" y="3579862"/>
            <a:ext cx="3071813" cy="14287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딸기,한컴돋움"/>
              </a:rPr>
              <a:t>인하대학교</a:t>
            </a:r>
            <a:endParaRPr lang="en-US" altLang="ko-KR" b="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딸기,한컴돋움"/>
            </a:endParaRP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딸기,한컴돋움"/>
              </a:rPr>
              <a:t>컴퓨터공학과 </a:t>
            </a:r>
            <a:r>
              <a:rPr lang="en-US" altLang="ko-KR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딸기,한컴돋움"/>
              </a:rPr>
              <a:t>2</a:t>
            </a:r>
            <a:r>
              <a:rPr lang="ko-KR" altLang="en-US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딸기,한컴돋움"/>
              </a:rPr>
              <a:t>학년</a:t>
            </a:r>
            <a:r>
              <a:rPr lang="ko-KR" altLang="en-US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딸기"/>
              </a:rPr>
              <a:t> </a:t>
            </a:r>
          </a:p>
          <a:p>
            <a:pPr eaLnBrk="1" hangingPunct="1"/>
            <a:r>
              <a:rPr lang="en-US" altLang="ko-KR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딸기,한컴돋움"/>
              </a:rPr>
              <a:t>12191632</a:t>
            </a:r>
          </a:p>
          <a:p>
            <a:pPr eaLnBrk="1" hangingPunct="1"/>
            <a:r>
              <a:rPr lang="ko-KR" altLang="en-US" b="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딸기"/>
              </a:rPr>
              <a:t>윤진용</a:t>
            </a:r>
            <a:r>
              <a:rPr lang="ko-KR" altLang="en-US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딸기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4C6C728-4055-B31D-364A-66CE58DDB7D5}"/>
              </a:ext>
            </a:extLst>
          </p:cNvPr>
          <p:cNvSpPr txBox="1"/>
          <p:nvPr/>
        </p:nvSpPr>
        <p:spPr>
          <a:xfrm>
            <a:off x="6385270" y="2020245"/>
            <a:ext cx="236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메인홈페이지로</a:t>
            </a:r>
            <a:r>
              <a:rPr kumimoji="1" lang="ko-KR" altLang="en-US" dirty="0"/>
              <a:t> 이동할 수 있는 버튼</a:t>
            </a:r>
            <a:endParaRPr kumimoji="1" lang="ko-Kore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ABF3BD1-D6A9-E64E-B374-A809C8FC99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실제 </a:t>
            </a:r>
            <a:r>
              <a:rPr lang="ko-KR" altLang="en-US" dirty="0" err="1"/>
              <a:t>회차</a:t>
            </a:r>
            <a:r>
              <a:rPr lang="ko-KR" altLang="en-US" dirty="0"/>
              <a:t> 당 보이게 되는 웹툰 화면</a:t>
            </a:r>
            <a:endParaRPr lang="en-US" altLang="ko-KR" dirty="0"/>
          </a:p>
          <a:p>
            <a:endParaRPr lang="en-US" altLang="ko-KR" dirty="0"/>
          </a:p>
          <a:p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4DDA14-D1D1-CE41-BABF-B79108F05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F6888D-BE08-C14F-9961-063F10418E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ore-KR" altLang="en-US" dirty="0"/>
              <a:t>웹툰</a:t>
            </a:r>
            <a:r>
              <a:rPr kumimoji="1" lang="ko-KR" altLang="en-US" dirty="0"/>
              <a:t> 보기 화면</a:t>
            </a:r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59C4FE-053A-9149-B47F-E010BC1BAD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0600" y="254292"/>
            <a:ext cx="1288934" cy="216023"/>
          </a:xfrm>
        </p:spPr>
        <p:txBody>
          <a:bodyPr/>
          <a:lstStyle/>
          <a:p>
            <a:r>
              <a:rPr kumimoji="1" lang="ko-Kore-KR" altLang="en-US" dirty="0"/>
              <a:t>윤진용</a:t>
            </a:r>
            <a:r>
              <a:rPr kumimoji="1" lang="en-US" altLang="ko-Kore-KR" dirty="0"/>
              <a:t>(</a:t>
            </a:r>
            <a:r>
              <a:rPr kumimoji="1" lang="en-US" altLang="ko-KR" dirty="0"/>
              <a:t>12191632)</a:t>
            </a:r>
            <a:endParaRPr kumimoji="1"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6F12DAB-E667-7444-A441-FDECCA4C7E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022.5.31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259943-8982-0447-9864-20211D2C0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88" y="450580"/>
            <a:ext cx="5911583" cy="3686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35BEC38-5A1C-C44D-94AC-72D164B01B45}"/>
              </a:ext>
            </a:extLst>
          </p:cNvPr>
          <p:cNvSpPr/>
          <p:nvPr/>
        </p:nvSpPr>
        <p:spPr bwMode="auto">
          <a:xfrm>
            <a:off x="393558" y="719944"/>
            <a:ext cx="5618602" cy="33843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244849-B43C-6D49-BD74-E59AE8FBE9DB}"/>
              </a:ext>
            </a:extLst>
          </p:cNvPr>
          <p:cNvSpPr/>
          <p:nvPr/>
        </p:nvSpPr>
        <p:spPr bwMode="auto">
          <a:xfrm>
            <a:off x="450860" y="1016159"/>
            <a:ext cx="4553187" cy="2539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ore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회차</a:t>
            </a:r>
            <a:r>
              <a:rPr kumimoji="1" lang="en-US" altLang="ko-Kore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  제목 </a:t>
            </a:r>
            <a:endParaRPr kumimoji="1" lang="ko-Kore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0863AC-1578-7C4D-9C6A-E2B505952A30}"/>
              </a:ext>
            </a:extLst>
          </p:cNvPr>
          <p:cNvSpPr/>
          <p:nvPr/>
        </p:nvSpPr>
        <p:spPr bwMode="auto">
          <a:xfrm>
            <a:off x="450860" y="1017110"/>
            <a:ext cx="4553187" cy="27067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796503-0DCD-3C44-979E-1F9C11F23F3F}"/>
              </a:ext>
            </a:extLst>
          </p:cNvPr>
          <p:cNvSpPr txBox="1"/>
          <p:nvPr/>
        </p:nvSpPr>
        <p:spPr>
          <a:xfrm>
            <a:off x="1287293" y="1954995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8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웹툰화면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38D7C1-45AE-A74F-9E1C-2A6B2B895672}"/>
              </a:ext>
            </a:extLst>
          </p:cNvPr>
          <p:cNvSpPr/>
          <p:nvPr/>
        </p:nvSpPr>
        <p:spPr bwMode="auto">
          <a:xfrm>
            <a:off x="450860" y="3723878"/>
            <a:ext cx="4553187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CEA029-3723-9948-B5F9-579823924D0D}"/>
              </a:ext>
            </a:extLst>
          </p:cNvPr>
          <p:cNvSpPr txBox="1"/>
          <p:nvPr/>
        </p:nvSpPr>
        <p:spPr>
          <a:xfrm>
            <a:off x="854175" y="3694338"/>
            <a:ext cx="365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8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kumimoji="1" lang="en-US" altLang="ko-KR" sz="18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kumimoji="1" lang="ko-Kore-KR" altLang="en-US" sz="18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이전화</a:t>
            </a:r>
            <a:r>
              <a:rPr lang="en-US" altLang="ko-KR" sz="18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. </a:t>
            </a:r>
            <a:r>
              <a:rPr lang="ko-KR" altLang="en-US" sz="18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    </a:t>
            </a:r>
            <a:r>
              <a:rPr kumimoji="1" lang="en-US" altLang="ko-KR" sz="18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18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                 </a:t>
            </a:r>
            <a:r>
              <a:rPr kumimoji="1" lang="ko-Kore-KR" altLang="en-US" sz="18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다음화</a:t>
            </a:r>
            <a:r>
              <a:rPr kumimoji="1" lang="ko-KR" altLang="en-US" sz="18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18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&gt;&gt;</a:t>
            </a:r>
            <a:endParaRPr kumimoji="1" lang="ko-Kore-KR" altLang="en-US" sz="18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" name="타원 7">
            <a:extLst>
              <a:ext uri="{FF2B5EF4-FFF2-40B4-BE49-F238E27FC236}">
                <a16:creationId xmlns:a16="http://schemas.microsoft.com/office/drawing/2014/main" id="{5468D8D8-84D1-0548-A21F-E21B7C4B2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268" y="1064577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6" name="타원 7">
            <a:extLst>
              <a:ext uri="{FF2B5EF4-FFF2-40B4-BE49-F238E27FC236}">
                <a16:creationId xmlns:a16="http://schemas.microsoft.com/office/drawing/2014/main" id="{402C7FA6-03AB-454B-AAA2-485A9335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1954995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" name="타원 7">
            <a:extLst>
              <a:ext uri="{FF2B5EF4-FFF2-40B4-BE49-F238E27FC236}">
                <a16:creationId xmlns:a16="http://schemas.microsoft.com/office/drawing/2014/main" id="{194C7873-56A4-764B-A3DA-7F1FD148F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56" y="3764772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9" name="타원 7">
            <a:extLst>
              <a:ext uri="{FF2B5EF4-FFF2-40B4-BE49-F238E27FC236}">
                <a16:creationId xmlns:a16="http://schemas.microsoft.com/office/drawing/2014/main" id="{E0979C27-942E-9544-8657-6C98FF289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3581" y="3781760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0" name="타원 7">
            <a:extLst>
              <a:ext uri="{FF2B5EF4-FFF2-40B4-BE49-F238E27FC236}">
                <a16:creationId xmlns:a16="http://schemas.microsoft.com/office/drawing/2014/main" id="{D594BE0B-67FB-C749-83B5-B211C22BC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993" y="530341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E98C53-C667-7543-9582-7A7CAA76F1C6}"/>
              </a:ext>
            </a:extLst>
          </p:cNvPr>
          <p:cNvSpPr txBox="1"/>
          <p:nvPr/>
        </p:nvSpPr>
        <p:spPr>
          <a:xfrm>
            <a:off x="6408993" y="504500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해당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회차와</a:t>
            </a:r>
            <a:r>
              <a:rPr kumimoji="1" lang="ko-KR" altLang="en-US" dirty="0"/>
              <a:t> 제목 표시</a:t>
            </a:r>
            <a:endParaRPr kumimoji="1" lang="ko-Kore-KR" altLang="en-US" dirty="0"/>
          </a:p>
        </p:txBody>
      </p:sp>
      <p:sp>
        <p:nvSpPr>
          <p:cNvPr id="32" name="타원 7">
            <a:extLst>
              <a:ext uri="{FF2B5EF4-FFF2-40B4-BE49-F238E27FC236}">
                <a16:creationId xmlns:a16="http://schemas.microsoft.com/office/drawing/2014/main" id="{0143BC8B-007C-BE4D-B38A-FA8A023C4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993" y="957826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C54B18-E103-514B-A1E7-47A55BB3A1EC}"/>
              </a:ext>
            </a:extLst>
          </p:cNvPr>
          <p:cNvSpPr txBox="1"/>
          <p:nvPr/>
        </p:nvSpPr>
        <p:spPr>
          <a:xfrm>
            <a:off x="6560600" y="957826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실제 사용자에게 보여지는 웹툰 화면</a:t>
            </a:r>
            <a:endParaRPr kumimoji="1" lang="ko-Kore-KR" altLang="en-US" dirty="0"/>
          </a:p>
        </p:txBody>
      </p:sp>
      <p:sp>
        <p:nvSpPr>
          <p:cNvPr id="34" name="타원 7">
            <a:extLst>
              <a:ext uri="{FF2B5EF4-FFF2-40B4-BE49-F238E27FC236}">
                <a16:creationId xmlns:a16="http://schemas.microsoft.com/office/drawing/2014/main" id="{6D549B7E-403A-4749-BA96-423AF5D6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654" y="1322355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7D1E5F-1741-C947-B589-57A50252313C}"/>
              </a:ext>
            </a:extLst>
          </p:cNvPr>
          <p:cNvSpPr txBox="1"/>
          <p:nvPr/>
        </p:nvSpPr>
        <p:spPr>
          <a:xfrm>
            <a:off x="6587979" y="1322355"/>
            <a:ext cx="17586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</a:t>
            </a:r>
            <a:r>
              <a:rPr kumimoji="1" lang="ko-KR" altLang="en-US" dirty="0"/>
              <a:t> 화로 이동 가능한 링크 버튼</a:t>
            </a:r>
            <a:endParaRPr kumimoji="1" lang="ko-Kore-KR" altLang="en-US" dirty="0"/>
          </a:p>
        </p:txBody>
      </p:sp>
      <p:sp>
        <p:nvSpPr>
          <p:cNvPr id="36" name="타원 7">
            <a:extLst>
              <a:ext uri="{FF2B5EF4-FFF2-40B4-BE49-F238E27FC236}">
                <a16:creationId xmlns:a16="http://schemas.microsoft.com/office/drawing/2014/main" id="{2D84DD06-CBDD-E449-AE9C-8FB267B36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852" y="1669051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7466C1-56DE-C142-B249-02A600484F8D}"/>
              </a:ext>
            </a:extLst>
          </p:cNvPr>
          <p:cNvSpPr txBox="1"/>
          <p:nvPr/>
        </p:nvSpPr>
        <p:spPr>
          <a:xfrm>
            <a:off x="6620852" y="1651329"/>
            <a:ext cx="17586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다음 화로 이동 가능한 링크 버튼</a:t>
            </a:r>
            <a:endParaRPr kumimoji="1" lang="ko-Kore-KR" altLang="en-US" dirty="0"/>
          </a:p>
        </p:txBody>
      </p:sp>
      <p:sp>
        <p:nvSpPr>
          <p:cNvPr id="38" name="타원 7">
            <a:extLst>
              <a:ext uri="{FF2B5EF4-FFF2-40B4-BE49-F238E27FC236}">
                <a16:creationId xmlns:a16="http://schemas.microsoft.com/office/drawing/2014/main" id="{9ACF2C37-CAE3-B24A-9083-8A8C75CE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9691" y="2044995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8AAF02-8056-16A4-AB0D-4B2439D9D171}"/>
              </a:ext>
            </a:extLst>
          </p:cNvPr>
          <p:cNvSpPr/>
          <p:nvPr/>
        </p:nvSpPr>
        <p:spPr bwMode="auto">
          <a:xfrm>
            <a:off x="2212383" y="3760172"/>
            <a:ext cx="902811" cy="215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ore-KR" altLang="en-US" dirty="0"/>
              <a:t>메인홈페이지로</a:t>
            </a:r>
            <a:endParaRPr kumimoji="1" lang="ko-Kore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타원 7">
            <a:extLst>
              <a:ext uri="{FF2B5EF4-FFF2-40B4-BE49-F238E27FC236}">
                <a16:creationId xmlns:a16="http://schemas.microsoft.com/office/drawing/2014/main" id="{37094B3F-CC34-6633-1DE6-72658C55E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468" y="3707055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3E1A638-B69A-AD4B-7926-8F0E6E6A12CE}"/>
              </a:ext>
            </a:extLst>
          </p:cNvPr>
          <p:cNvSpPr/>
          <p:nvPr/>
        </p:nvSpPr>
        <p:spPr bwMode="auto">
          <a:xfrm>
            <a:off x="437981" y="760182"/>
            <a:ext cx="4553187" cy="2539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497E95-9D97-EA37-E024-4BBA1AC71B31}"/>
              </a:ext>
            </a:extLst>
          </p:cNvPr>
          <p:cNvSpPr txBox="1"/>
          <p:nvPr/>
        </p:nvSpPr>
        <p:spPr>
          <a:xfrm>
            <a:off x="634979" y="760182"/>
            <a:ext cx="10206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현재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회차</a:t>
            </a:r>
            <a:r>
              <a:rPr kumimoji="1" lang="ko-KR" altLang="en-US" dirty="0"/>
              <a:t> </a:t>
            </a:r>
            <a:r>
              <a:rPr kumimoji="1" lang="en-US" altLang="ko-KR" dirty="0"/>
              <a:t>[. </a:t>
            </a:r>
            <a:r>
              <a:rPr kumimoji="1" lang="ko-KR" altLang="en-US" dirty="0"/>
              <a:t>   </a:t>
            </a:r>
            <a:r>
              <a:rPr kumimoji="1" lang="en-US" altLang="ko-KR" dirty="0"/>
              <a:t>]</a:t>
            </a:r>
            <a:endParaRPr kumimoji="1" lang="ko-Kore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959F2E-C20D-5FDF-6E5C-C74439DEB1A0}"/>
              </a:ext>
            </a:extLst>
          </p:cNvPr>
          <p:cNvSpPr txBox="1"/>
          <p:nvPr/>
        </p:nvSpPr>
        <p:spPr>
          <a:xfrm>
            <a:off x="2217350" y="766409"/>
            <a:ext cx="10206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회차</a:t>
            </a:r>
            <a:r>
              <a:rPr kumimoji="1" lang="ko-KR" altLang="en-US" dirty="0"/>
              <a:t> 제목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73083B-9084-5E56-AF02-2516A657FBE4}"/>
              </a:ext>
            </a:extLst>
          </p:cNvPr>
          <p:cNvSpPr txBox="1"/>
          <p:nvPr/>
        </p:nvSpPr>
        <p:spPr>
          <a:xfrm>
            <a:off x="3709093" y="759821"/>
            <a:ext cx="1282075" cy="2154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회차</a:t>
            </a:r>
            <a:r>
              <a:rPr lang="ko-KR" altLang="en-US" dirty="0"/>
              <a:t> 리스트로 돌아가기</a:t>
            </a:r>
            <a:endParaRPr kumimoji="1" lang="ko-Kore-KR" altLang="en-US" dirty="0"/>
          </a:p>
        </p:txBody>
      </p:sp>
      <p:sp>
        <p:nvSpPr>
          <p:cNvPr id="49" name="타원 7">
            <a:extLst>
              <a:ext uri="{FF2B5EF4-FFF2-40B4-BE49-F238E27FC236}">
                <a16:creationId xmlns:a16="http://schemas.microsoft.com/office/drawing/2014/main" id="{8E704D42-5E37-6DC1-3D20-0032E840A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59" y="779453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50" name="타원 7">
            <a:extLst>
              <a:ext uri="{FF2B5EF4-FFF2-40B4-BE49-F238E27FC236}">
                <a16:creationId xmlns:a16="http://schemas.microsoft.com/office/drawing/2014/main" id="{AC423064-563E-3167-3F89-016D1EAC3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551" y="786130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51" name="타원 7">
            <a:extLst>
              <a:ext uri="{FF2B5EF4-FFF2-40B4-BE49-F238E27FC236}">
                <a16:creationId xmlns:a16="http://schemas.microsoft.com/office/drawing/2014/main" id="{6CF63755-2DB8-7484-730D-C1C447F33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082" y="795265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52" name="타원 7">
            <a:extLst>
              <a:ext uri="{FF2B5EF4-FFF2-40B4-BE49-F238E27FC236}">
                <a16:creationId xmlns:a16="http://schemas.microsoft.com/office/drawing/2014/main" id="{A18612E5-DBE7-E31B-6FD2-C687BAE28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748" y="2395217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53" name="타원 7">
            <a:extLst>
              <a:ext uri="{FF2B5EF4-FFF2-40B4-BE49-F238E27FC236}">
                <a16:creationId xmlns:a16="http://schemas.microsoft.com/office/drawing/2014/main" id="{F3F8CE7F-43B0-D412-7FCC-DB71C6155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839" y="2802656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54" name="타원 7">
            <a:extLst>
              <a:ext uri="{FF2B5EF4-FFF2-40B4-BE49-F238E27FC236}">
                <a16:creationId xmlns:a16="http://schemas.microsoft.com/office/drawing/2014/main" id="{738B17D9-69E9-4FB8-CFFF-C67449CD9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216" y="3222069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7D76F7-98E1-A731-1330-5F3ACE50F479}"/>
              </a:ext>
            </a:extLst>
          </p:cNvPr>
          <p:cNvSpPr txBox="1"/>
          <p:nvPr/>
        </p:nvSpPr>
        <p:spPr>
          <a:xfrm>
            <a:off x="6385270" y="2383963"/>
            <a:ext cx="236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현재 </a:t>
            </a:r>
            <a:r>
              <a:rPr kumimoji="1" lang="ko-KR" altLang="en-US" dirty="0" err="1"/>
              <a:t>회차</a:t>
            </a:r>
            <a:r>
              <a:rPr kumimoji="1" lang="ko-KR" altLang="en-US" dirty="0"/>
              <a:t> 번호를 나타냄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B1B0EE-CA75-9D9F-284D-CCC486CE8F88}"/>
              </a:ext>
            </a:extLst>
          </p:cNvPr>
          <p:cNvSpPr txBox="1"/>
          <p:nvPr/>
        </p:nvSpPr>
        <p:spPr>
          <a:xfrm>
            <a:off x="6206106" y="2789693"/>
            <a:ext cx="236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현재 </a:t>
            </a:r>
            <a:r>
              <a:rPr kumimoji="1" lang="ko-KR" altLang="en-US" dirty="0" err="1"/>
              <a:t>회차</a:t>
            </a:r>
            <a:r>
              <a:rPr kumimoji="1" lang="ko-KR" altLang="en-US" dirty="0"/>
              <a:t> 제목을 나타냄</a:t>
            </a:r>
            <a:endParaRPr kumimoji="1" lang="ko-Kore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1811FE9-1AF9-8EAB-DDCE-29299B907EDC}"/>
              </a:ext>
            </a:extLst>
          </p:cNvPr>
          <p:cNvSpPr txBox="1"/>
          <p:nvPr/>
        </p:nvSpPr>
        <p:spPr>
          <a:xfrm>
            <a:off x="6256379" y="3206833"/>
            <a:ext cx="236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회차</a:t>
            </a:r>
            <a:r>
              <a:rPr kumimoji="1" lang="ko-KR" altLang="en-US" dirty="0"/>
              <a:t> 리스트로 이동하는 버튼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596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ABF3BD1-D6A9-E64E-B374-A809C8FC99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ore-KR" altLang="en-US" dirty="0"/>
              <a:t>새로운</a:t>
            </a:r>
            <a:r>
              <a:rPr lang="ko-KR" altLang="en-US" dirty="0"/>
              <a:t> </a:t>
            </a:r>
            <a:r>
              <a:rPr lang="ko-Kore-KR" altLang="en-US" dirty="0"/>
              <a:t>회차</a:t>
            </a:r>
            <a:r>
              <a:rPr lang="ko-KR" altLang="en-US" dirty="0"/>
              <a:t> 등록 화면</a:t>
            </a:r>
            <a:endParaRPr lang="en-US" altLang="ko-KR" dirty="0"/>
          </a:p>
          <a:p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4DDA14-D1D1-CE41-BABF-B79108F05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F6888D-BE08-C14F-9961-063F10418E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ore-KR" altLang="en-US" dirty="0"/>
              <a:t>회차</a:t>
            </a:r>
            <a:r>
              <a:rPr lang="ko-KR" altLang="en-US" dirty="0"/>
              <a:t> 등록 화면</a:t>
            </a:r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59C4FE-053A-9149-B47F-E010BC1BAD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0600" y="254292"/>
            <a:ext cx="1288934" cy="216023"/>
          </a:xfrm>
        </p:spPr>
        <p:txBody>
          <a:bodyPr/>
          <a:lstStyle/>
          <a:p>
            <a:r>
              <a:rPr kumimoji="1" lang="ko-Kore-KR" altLang="en-US" dirty="0"/>
              <a:t>윤진용</a:t>
            </a:r>
            <a:r>
              <a:rPr kumimoji="1" lang="en-US" altLang="ko-Kore-KR" dirty="0"/>
              <a:t>(</a:t>
            </a:r>
            <a:r>
              <a:rPr kumimoji="1" lang="en-US" altLang="ko-KR" dirty="0"/>
              <a:t>12191632)</a:t>
            </a:r>
            <a:endParaRPr kumimoji="1"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6F12DAB-E667-7444-A441-FDECCA4C7E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022.5.31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259943-8982-0447-9864-20211D2C0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0315"/>
            <a:ext cx="5909696" cy="36852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35BEC38-5A1C-C44D-94AC-72D164B01B45}"/>
              </a:ext>
            </a:extLst>
          </p:cNvPr>
          <p:cNvSpPr/>
          <p:nvPr/>
        </p:nvSpPr>
        <p:spPr bwMode="auto">
          <a:xfrm>
            <a:off x="393558" y="719944"/>
            <a:ext cx="5618602" cy="33843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244849-B43C-6D49-BD74-E59AE8FBE9DB}"/>
              </a:ext>
            </a:extLst>
          </p:cNvPr>
          <p:cNvSpPr/>
          <p:nvPr/>
        </p:nvSpPr>
        <p:spPr bwMode="auto">
          <a:xfrm>
            <a:off x="450860" y="1019466"/>
            <a:ext cx="4553187" cy="2539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ore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회차</a:t>
            </a:r>
            <a:r>
              <a:rPr kumimoji="1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 제목 등록</a:t>
            </a:r>
            <a:endParaRPr kumimoji="1" lang="ko-Kore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0863AC-1578-7C4D-9C6A-E2B505952A30}"/>
              </a:ext>
            </a:extLst>
          </p:cNvPr>
          <p:cNvSpPr/>
          <p:nvPr/>
        </p:nvSpPr>
        <p:spPr bwMode="auto">
          <a:xfrm>
            <a:off x="450860" y="1017110"/>
            <a:ext cx="4553187" cy="27067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796503-0DCD-3C44-979E-1F9C11F23F3F}"/>
              </a:ext>
            </a:extLst>
          </p:cNvPr>
          <p:cNvSpPr txBox="1"/>
          <p:nvPr/>
        </p:nvSpPr>
        <p:spPr>
          <a:xfrm>
            <a:off x="1287293" y="1954995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8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미리보기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38D7C1-45AE-A74F-9E1C-2A6B2B895672}"/>
              </a:ext>
            </a:extLst>
          </p:cNvPr>
          <p:cNvSpPr/>
          <p:nvPr/>
        </p:nvSpPr>
        <p:spPr bwMode="auto">
          <a:xfrm>
            <a:off x="450860" y="3723878"/>
            <a:ext cx="4553187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CEA029-3723-9948-B5F9-579823924D0D}"/>
              </a:ext>
            </a:extLst>
          </p:cNvPr>
          <p:cNvSpPr txBox="1"/>
          <p:nvPr/>
        </p:nvSpPr>
        <p:spPr>
          <a:xfrm>
            <a:off x="845765" y="3701270"/>
            <a:ext cx="376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8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웹툰</a:t>
            </a:r>
            <a:r>
              <a:rPr kumimoji="1" lang="ko-KR" altLang="en-US" sz="18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 첨부 파일 등록 </a:t>
            </a:r>
            <a:r>
              <a:rPr kumimoji="1" lang="en-US" altLang="ko-KR" sz="18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|</a:t>
            </a:r>
            <a:r>
              <a:rPr kumimoji="1" lang="ko-KR" altLang="en-US" sz="18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1800" b="1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썸네일</a:t>
            </a:r>
            <a:r>
              <a:rPr kumimoji="1" lang="ko-KR" altLang="en-US" sz="18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 이미지 등록</a:t>
            </a:r>
            <a:endParaRPr kumimoji="1" lang="ko-Kore-KR" altLang="en-US" sz="18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37CA19-169C-854F-969D-A4AD1486D0B4}"/>
              </a:ext>
            </a:extLst>
          </p:cNvPr>
          <p:cNvSpPr/>
          <p:nvPr/>
        </p:nvSpPr>
        <p:spPr bwMode="auto">
          <a:xfrm>
            <a:off x="5266632" y="3683230"/>
            <a:ext cx="554960" cy="3693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ore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등록</a:t>
            </a:r>
          </a:p>
        </p:txBody>
      </p:sp>
      <p:sp>
        <p:nvSpPr>
          <p:cNvPr id="15" name="타원 7">
            <a:extLst>
              <a:ext uri="{FF2B5EF4-FFF2-40B4-BE49-F238E27FC236}">
                <a16:creationId xmlns:a16="http://schemas.microsoft.com/office/drawing/2014/main" id="{5468D8D8-84D1-0548-A21F-E21B7C4B2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1056424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6" name="타원 7">
            <a:extLst>
              <a:ext uri="{FF2B5EF4-FFF2-40B4-BE49-F238E27FC236}">
                <a16:creationId xmlns:a16="http://schemas.microsoft.com/office/drawing/2014/main" id="{402C7FA6-03AB-454B-AAA2-485A9335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1954995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" name="타원 7">
            <a:extLst>
              <a:ext uri="{FF2B5EF4-FFF2-40B4-BE49-F238E27FC236}">
                <a16:creationId xmlns:a16="http://schemas.microsoft.com/office/drawing/2014/main" id="{194C7873-56A4-764B-A3DA-7F1FD148F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33" y="3743612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8" name="타원 7">
            <a:extLst>
              <a:ext uri="{FF2B5EF4-FFF2-40B4-BE49-F238E27FC236}">
                <a16:creationId xmlns:a16="http://schemas.microsoft.com/office/drawing/2014/main" id="{10C82066-9746-EA46-864E-9900DCA0A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167" y="3604338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1" name="타원 7">
            <a:extLst>
              <a:ext uri="{FF2B5EF4-FFF2-40B4-BE49-F238E27FC236}">
                <a16:creationId xmlns:a16="http://schemas.microsoft.com/office/drawing/2014/main" id="{93C10889-4EA3-8446-9B96-9813B853A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961" y="539944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19F240-1CE6-5D44-9CD8-8AE6DDFB9BEF}"/>
              </a:ext>
            </a:extLst>
          </p:cNvPr>
          <p:cNvSpPr txBox="1"/>
          <p:nvPr/>
        </p:nvSpPr>
        <p:spPr>
          <a:xfrm>
            <a:off x="6084168" y="504500"/>
            <a:ext cx="2090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회차에</a:t>
            </a:r>
            <a:r>
              <a:rPr kumimoji="1" lang="ko-KR" altLang="en-US" dirty="0"/>
              <a:t> 맞는 제목 등록</a:t>
            </a:r>
            <a:endParaRPr kumimoji="1" lang="ko-Kore-KR" altLang="en-US" dirty="0"/>
          </a:p>
        </p:txBody>
      </p:sp>
      <p:sp>
        <p:nvSpPr>
          <p:cNvPr id="23" name="타원 7">
            <a:extLst>
              <a:ext uri="{FF2B5EF4-FFF2-40B4-BE49-F238E27FC236}">
                <a16:creationId xmlns:a16="http://schemas.microsoft.com/office/drawing/2014/main" id="{976C720C-E10C-E145-A474-8FEC2E3F8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0676" y="886216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4DE742-CD97-3442-B93D-9267308567A0}"/>
              </a:ext>
            </a:extLst>
          </p:cNvPr>
          <p:cNvSpPr txBox="1"/>
          <p:nvPr/>
        </p:nvSpPr>
        <p:spPr>
          <a:xfrm>
            <a:off x="6218518" y="866582"/>
            <a:ext cx="2090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내가 올린 첨부 파일 </a:t>
            </a:r>
            <a:r>
              <a:rPr kumimoji="1" lang="ko-KR" altLang="en-US" dirty="0" err="1"/>
              <a:t>미리보기</a:t>
            </a:r>
            <a:endParaRPr kumimoji="1" lang="ko-Kore-KR" altLang="en-US" dirty="0"/>
          </a:p>
        </p:txBody>
      </p:sp>
      <p:sp>
        <p:nvSpPr>
          <p:cNvPr id="26" name="타원 7">
            <a:extLst>
              <a:ext uri="{FF2B5EF4-FFF2-40B4-BE49-F238E27FC236}">
                <a16:creationId xmlns:a16="http://schemas.microsoft.com/office/drawing/2014/main" id="{60C58D79-EFA5-7549-B8D1-9800E1781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993" y="1304098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B2FB62-899B-4940-A0E2-30CBB06E2A6D}"/>
              </a:ext>
            </a:extLst>
          </p:cNvPr>
          <p:cNvSpPr txBox="1"/>
          <p:nvPr/>
        </p:nvSpPr>
        <p:spPr>
          <a:xfrm>
            <a:off x="6409450" y="1286376"/>
            <a:ext cx="2090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웹툰 이미지 파일과 </a:t>
            </a:r>
            <a:r>
              <a:rPr lang="ko-KR" altLang="en-US" dirty="0" err="1"/>
              <a:t>썸네일</a:t>
            </a:r>
            <a:r>
              <a:rPr lang="ko-KR" altLang="en-US" dirty="0"/>
              <a:t> 파일 업로드</a:t>
            </a:r>
            <a:endParaRPr kumimoji="1" lang="ko-Kore-KR" altLang="en-US" dirty="0"/>
          </a:p>
        </p:txBody>
      </p:sp>
      <p:sp>
        <p:nvSpPr>
          <p:cNvPr id="28" name="타원 7">
            <a:extLst>
              <a:ext uri="{FF2B5EF4-FFF2-40B4-BE49-F238E27FC236}">
                <a16:creationId xmlns:a16="http://schemas.microsoft.com/office/drawing/2014/main" id="{9966FA2F-5B38-244E-8A31-4B57BCDD3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216" y="1716381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8ED48F-3158-D34B-BCC5-5BE696C9B5ED}"/>
              </a:ext>
            </a:extLst>
          </p:cNvPr>
          <p:cNvSpPr txBox="1"/>
          <p:nvPr/>
        </p:nvSpPr>
        <p:spPr>
          <a:xfrm>
            <a:off x="6303254" y="1698659"/>
            <a:ext cx="2090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 버튼을 누르면 </a:t>
            </a:r>
            <a:r>
              <a:rPr lang="ko-KR" altLang="en-US" dirty="0" err="1"/>
              <a:t>회차</a:t>
            </a:r>
            <a:r>
              <a:rPr lang="ko-KR" altLang="en-US" dirty="0"/>
              <a:t> 올라감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1E98E0-30C0-64A6-2C3F-26F75DE4C42B}"/>
              </a:ext>
            </a:extLst>
          </p:cNvPr>
          <p:cNvSpPr txBox="1"/>
          <p:nvPr/>
        </p:nvSpPr>
        <p:spPr>
          <a:xfrm>
            <a:off x="485800" y="747747"/>
            <a:ext cx="801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웹툰</a:t>
            </a:r>
            <a:r>
              <a:rPr kumimoji="1" lang="ko-KR" altLang="en-US" dirty="0"/>
              <a:t> 이름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2504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ABF3BD1-D6A9-E64E-B374-A809C8FC99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ore-KR" altLang="en-US" dirty="0"/>
              <a:t>이미</a:t>
            </a:r>
            <a:r>
              <a:rPr kumimoji="1" lang="ko-KR" altLang="en-US" dirty="0"/>
              <a:t> 올려진 </a:t>
            </a:r>
            <a:r>
              <a:rPr kumimoji="1" lang="ko-KR" altLang="en-US" dirty="0" err="1"/>
              <a:t>회차</a:t>
            </a:r>
            <a:r>
              <a:rPr kumimoji="1" lang="ko-KR" altLang="en-US" dirty="0"/>
              <a:t> 수정 화면</a:t>
            </a:r>
            <a:endParaRPr kumimoji="1" lang="en-US" altLang="ko-KR" dirty="0"/>
          </a:p>
          <a:p>
            <a:endParaRPr lang="en-US" altLang="ko-Kore-KR" dirty="0"/>
          </a:p>
          <a:p>
            <a:r>
              <a:rPr kumimoji="1" lang="ko-KR" altLang="en-US" dirty="0"/>
              <a:t>등록 파일이 있을 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페이지 제공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4DDA14-D1D1-CE41-BABF-B79108F05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F6888D-BE08-C14F-9961-063F10418E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ore-KR" altLang="en-US" dirty="0"/>
              <a:t>회차</a:t>
            </a:r>
            <a:r>
              <a:rPr lang="ko-KR" altLang="en-US" dirty="0"/>
              <a:t> 수정 화면</a:t>
            </a:r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59C4FE-053A-9149-B47F-E010BC1BAD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0600" y="254292"/>
            <a:ext cx="1288934" cy="216023"/>
          </a:xfrm>
        </p:spPr>
        <p:txBody>
          <a:bodyPr/>
          <a:lstStyle/>
          <a:p>
            <a:r>
              <a:rPr kumimoji="1" lang="ko-Kore-KR" altLang="en-US" dirty="0"/>
              <a:t>윤진용</a:t>
            </a:r>
            <a:r>
              <a:rPr kumimoji="1" lang="en-US" altLang="ko-Kore-KR" dirty="0"/>
              <a:t>(</a:t>
            </a:r>
            <a:r>
              <a:rPr kumimoji="1" lang="en-US" altLang="ko-KR" dirty="0"/>
              <a:t>12191632)</a:t>
            </a:r>
            <a:endParaRPr kumimoji="1"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6F12DAB-E667-7444-A441-FDECCA4C7E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022.5.31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259943-8982-0447-9864-20211D2C0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0315"/>
            <a:ext cx="5909696" cy="36852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35BEC38-5A1C-C44D-94AC-72D164B01B45}"/>
              </a:ext>
            </a:extLst>
          </p:cNvPr>
          <p:cNvSpPr/>
          <p:nvPr/>
        </p:nvSpPr>
        <p:spPr bwMode="auto">
          <a:xfrm>
            <a:off x="393558" y="719944"/>
            <a:ext cx="5618602" cy="33843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244849-B43C-6D49-BD74-E59AE8FBE9DB}"/>
              </a:ext>
            </a:extLst>
          </p:cNvPr>
          <p:cNvSpPr/>
          <p:nvPr/>
        </p:nvSpPr>
        <p:spPr bwMode="auto">
          <a:xfrm>
            <a:off x="450860" y="1039180"/>
            <a:ext cx="4553187" cy="2539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ore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회차</a:t>
            </a:r>
            <a:r>
              <a:rPr kumimoji="1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 제목 </a:t>
            </a:r>
            <a:endParaRPr kumimoji="1" lang="ko-Kore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0863AC-1578-7C4D-9C6A-E2B505952A30}"/>
              </a:ext>
            </a:extLst>
          </p:cNvPr>
          <p:cNvSpPr/>
          <p:nvPr/>
        </p:nvSpPr>
        <p:spPr bwMode="auto">
          <a:xfrm>
            <a:off x="450860" y="1017110"/>
            <a:ext cx="4553187" cy="27067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796503-0DCD-3C44-979E-1F9C11F23F3F}"/>
              </a:ext>
            </a:extLst>
          </p:cNvPr>
          <p:cNvSpPr txBox="1"/>
          <p:nvPr/>
        </p:nvSpPr>
        <p:spPr>
          <a:xfrm>
            <a:off x="1287293" y="1954995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48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올려진</a:t>
            </a:r>
            <a:r>
              <a:rPr lang="ko-KR" altLang="en-US" sz="48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 화면 </a:t>
            </a:r>
            <a:endParaRPr kumimoji="1" lang="ko-Kore-KR" altLang="en-US" sz="48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38D7C1-45AE-A74F-9E1C-2A6B2B895672}"/>
              </a:ext>
            </a:extLst>
          </p:cNvPr>
          <p:cNvSpPr/>
          <p:nvPr/>
        </p:nvSpPr>
        <p:spPr bwMode="auto">
          <a:xfrm>
            <a:off x="450860" y="3723878"/>
            <a:ext cx="4553187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CEA029-3723-9948-B5F9-579823924D0D}"/>
              </a:ext>
            </a:extLst>
          </p:cNvPr>
          <p:cNvSpPr txBox="1"/>
          <p:nvPr/>
        </p:nvSpPr>
        <p:spPr>
          <a:xfrm>
            <a:off x="1204224" y="3694338"/>
            <a:ext cx="315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8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웹툰</a:t>
            </a:r>
            <a:r>
              <a:rPr kumimoji="1" lang="ko-KR" altLang="en-US" sz="18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 첨부 파일 </a:t>
            </a:r>
            <a:r>
              <a:rPr kumimoji="1" lang="en-US" altLang="ko-KR" sz="18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|</a:t>
            </a:r>
            <a:r>
              <a:rPr kumimoji="1" lang="ko-KR" altLang="en-US" sz="18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1800" b="1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썸네일</a:t>
            </a:r>
            <a:r>
              <a:rPr kumimoji="1" lang="ko-KR" altLang="en-US" sz="18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 첨부 파일 </a:t>
            </a:r>
            <a:endParaRPr kumimoji="1" lang="ko-Kore-KR" altLang="en-US" sz="18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37CA19-169C-854F-969D-A4AD1486D0B4}"/>
              </a:ext>
            </a:extLst>
          </p:cNvPr>
          <p:cNvSpPr/>
          <p:nvPr/>
        </p:nvSpPr>
        <p:spPr bwMode="auto">
          <a:xfrm>
            <a:off x="5265029" y="3683230"/>
            <a:ext cx="558166" cy="3693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ore-KR" altLang="en-US" sz="18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수정</a:t>
            </a:r>
            <a:endParaRPr kumimoji="1" lang="ko-Kore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" name="타원 7">
            <a:extLst>
              <a:ext uri="{FF2B5EF4-FFF2-40B4-BE49-F238E27FC236}">
                <a16:creationId xmlns:a16="http://schemas.microsoft.com/office/drawing/2014/main" id="{5468D8D8-84D1-0548-A21F-E21B7C4B2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1079830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6" name="타원 7">
            <a:extLst>
              <a:ext uri="{FF2B5EF4-FFF2-40B4-BE49-F238E27FC236}">
                <a16:creationId xmlns:a16="http://schemas.microsoft.com/office/drawing/2014/main" id="{402C7FA6-03AB-454B-AAA2-485A9335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185" y="1954995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" name="타원 7">
            <a:extLst>
              <a:ext uri="{FF2B5EF4-FFF2-40B4-BE49-F238E27FC236}">
                <a16:creationId xmlns:a16="http://schemas.microsoft.com/office/drawing/2014/main" id="{194C7873-56A4-764B-A3DA-7F1FD148F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573" y="3728213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8" name="타원 7">
            <a:extLst>
              <a:ext uri="{FF2B5EF4-FFF2-40B4-BE49-F238E27FC236}">
                <a16:creationId xmlns:a16="http://schemas.microsoft.com/office/drawing/2014/main" id="{10C82066-9746-EA46-864E-9900DCA0A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167" y="3604338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1" name="타원 7">
            <a:extLst>
              <a:ext uri="{FF2B5EF4-FFF2-40B4-BE49-F238E27FC236}">
                <a16:creationId xmlns:a16="http://schemas.microsoft.com/office/drawing/2014/main" id="{E823C5C7-7F23-8A42-B1AD-D00D562E4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908" y="539944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2" name="타원 7">
            <a:extLst>
              <a:ext uri="{FF2B5EF4-FFF2-40B4-BE49-F238E27FC236}">
                <a16:creationId xmlns:a16="http://schemas.microsoft.com/office/drawing/2014/main" id="{C7BB66F1-46BB-0C4F-8545-0DBF58D98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908" y="1017110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3" name="타원 7">
            <a:extLst>
              <a:ext uri="{FF2B5EF4-FFF2-40B4-BE49-F238E27FC236}">
                <a16:creationId xmlns:a16="http://schemas.microsoft.com/office/drawing/2014/main" id="{71D73405-E669-2D47-9167-384E5B3A9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908" y="1494276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4" name="타원 7">
            <a:extLst>
              <a:ext uri="{FF2B5EF4-FFF2-40B4-BE49-F238E27FC236}">
                <a16:creationId xmlns:a16="http://schemas.microsoft.com/office/drawing/2014/main" id="{454BCA2F-B74C-D047-97DA-B1E1C7ABF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831" y="1954995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BB2235-C642-BB4E-8EE7-640477754C4B}"/>
              </a:ext>
            </a:extLst>
          </p:cNvPr>
          <p:cNvSpPr txBox="1"/>
          <p:nvPr/>
        </p:nvSpPr>
        <p:spPr>
          <a:xfrm>
            <a:off x="6181070" y="505889"/>
            <a:ext cx="2249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이미</a:t>
            </a:r>
            <a:r>
              <a:rPr kumimoji="1" lang="ko-KR" altLang="en-US" dirty="0"/>
              <a:t> 작성된 </a:t>
            </a:r>
            <a:r>
              <a:rPr kumimoji="1" lang="ko-KR" altLang="en-US" dirty="0" err="1"/>
              <a:t>회차</a:t>
            </a:r>
            <a:r>
              <a:rPr kumimoji="1" lang="ko-KR" altLang="en-US" dirty="0"/>
              <a:t> 제목을 수정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F5F533-6C36-A94A-8142-7FF87A8A1B46}"/>
              </a:ext>
            </a:extLst>
          </p:cNvPr>
          <p:cNvSpPr txBox="1"/>
          <p:nvPr/>
        </p:nvSpPr>
        <p:spPr>
          <a:xfrm>
            <a:off x="6143549" y="973285"/>
            <a:ext cx="2249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이미</a:t>
            </a:r>
            <a:r>
              <a:rPr kumimoji="1" lang="ko-KR" altLang="en-US" dirty="0"/>
              <a:t> 올려진 화면을 보여준다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520606-04C6-3743-8EB2-E51D319E1515}"/>
              </a:ext>
            </a:extLst>
          </p:cNvPr>
          <p:cNvSpPr txBox="1"/>
          <p:nvPr/>
        </p:nvSpPr>
        <p:spPr>
          <a:xfrm>
            <a:off x="6360908" y="1476554"/>
            <a:ext cx="2452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이미</a:t>
            </a:r>
            <a:r>
              <a:rPr kumimoji="1" lang="ko-KR" altLang="en-US" dirty="0"/>
              <a:t> 올려진 첨부파일 포함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새롭게 업로드 가능</a:t>
            </a:r>
            <a:endParaRPr kumimoji="1" lang="en-US" altLang="ko-KR" dirty="0"/>
          </a:p>
          <a:p>
            <a:r>
              <a:rPr lang="ko-KR" altLang="en-US" dirty="0"/>
              <a:t>새롭게 업로드 시 올려진 화면</a:t>
            </a:r>
            <a:r>
              <a:rPr lang="en-US" altLang="ko-KR" dirty="0"/>
              <a:t>(2)</a:t>
            </a:r>
            <a:r>
              <a:rPr lang="ko-KR" altLang="en-US" dirty="0"/>
              <a:t> 미리 보기 변함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E66E54-0AE0-ED42-8DD9-24DCDEE90EE3}"/>
              </a:ext>
            </a:extLst>
          </p:cNvPr>
          <p:cNvSpPr txBox="1"/>
          <p:nvPr/>
        </p:nvSpPr>
        <p:spPr>
          <a:xfrm>
            <a:off x="6000997" y="1952331"/>
            <a:ext cx="2452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수정 버튼 누르면 업데이트</a:t>
            </a:r>
            <a:endParaRPr kumimoji="1" lang="en-US" altLang="ko-KR" dirty="0"/>
          </a:p>
          <a:p>
            <a:r>
              <a:rPr lang="ko-KR" altLang="en-US" dirty="0"/>
              <a:t>등록 파일과 등록일 등 모든 정보 업데이트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8416B1-20A5-3655-0E04-6CEACE683206}"/>
              </a:ext>
            </a:extLst>
          </p:cNvPr>
          <p:cNvSpPr/>
          <p:nvPr/>
        </p:nvSpPr>
        <p:spPr bwMode="auto">
          <a:xfrm>
            <a:off x="485800" y="778527"/>
            <a:ext cx="265180" cy="2088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C09690-FE62-0208-4DEE-9B2D109F3EBE}"/>
              </a:ext>
            </a:extLst>
          </p:cNvPr>
          <p:cNvSpPr/>
          <p:nvPr/>
        </p:nvSpPr>
        <p:spPr bwMode="auto">
          <a:xfrm>
            <a:off x="1509457" y="763681"/>
            <a:ext cx="275981" cy="2385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48C7E3-AD11-5E16-ABDD-F34B7F847DC5}"/>
              </a:ext>
            </a:extLst>
          </p:cNvPr>
          <p:cNvSpPr txBox="1"/>
          <p:nvPr/>
        </p:nvSpPr>
        <p:spPr>
          <a:xfrm>
            <a:off x="1753584" y="773314"/>
            <a:ext cx="964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웹툰</a:t>
            </a:r>
            <a:r>
              <a:rPr kumimoji="1" lang="ko-KR" altLang="en-US" dirty="0"/>
              <a:t> 제목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986B55-F7D0-8C37-A568-16D53FF8A43A}"/>
              </a:ext>
            </a:extLst>
          </p:cNvPr>
          <p:cNvSpPr txBox="1"/>
          <p:nvPr/>
        </p:nvSpPr>
        <p:spPr>
          <a:xfrm>
            <a:off x="496784" y="713358"/>
            <a:ext cx="125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</a:t>
            </a:r>
            <a:r>
              <a:rPr kumimoji="1" lang="ko-KR" altLang="en-US" dirty="0"/>
              <a:t>예전 </a:t>
            </a:r>
            <a:r>
              <a:rPr kumimoji="1" lang="ko-KR" altLang="en-US" dirty="0" err="1"/>
              <a:t>회차번호</a:t>
            </a:r>
            <a:endParaRPr kumimoji="1" lang="en-US" altLang="ko-Kore-KR" dirty="0"/>
          </a:p>
          <a:p>
            <a:r>
              <a:rPr kumimoji="1" lang="ko-Kore-KR" altLang="en-US" dirty="0"/>
              <a:t>수정할</a:t>
            </a:r>
            <a:r>
              <a:rPr kumimoji="1" lang="en-US" altLang="ko-Kore-KR" dirty="0"/>
              <a:t>-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회차번호</a:t>
            </a:r>
            <a:endParaRPr kumimoji="1" lang="ko-Kore-KR" altLang="en-US" dirty="0"/>
          </a:p>
        </p:txBody>
      </p:sp>
      <p:sp>
        <p:nvSpPr>
          <p:cNvPr id="31" name="타원 7">
            <a:extLst>
              <a:ext uri="{FF2B5EF4-FFF2-40B4-BE49-F238E27FC236}">
                <a16:creationId xmlns:a16="http://schemas.microsoft.com/office/drawing/2014/main" id="{AFB722F1-4670-100E-079C-41D63FC44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2" y="747482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32" name="타원 7">
            <a:extLst>
              <a:ext uri="{FF2B5EF4-FFF2-40B4-BE49-F238E27FC236}">
                <a16:creationId xmlns:a16="http://schemas.microsoft.com/office/drawing/2014/main" id="{FCC57B1A-AB48-C8C2-7338-50906241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276" y="729078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33" name="타원 7">
            <a:extLst>
              <a:ext uri="{FF2B5EF4-FFF2-40B4-BE49-F238E27FC236}">
                <a16:creationId xmlns:a16="http://schemas.microsoft.com/office/drawing/2014/main" id="{EF07176E-2FE2-3B4E-9F5B-091DB10D4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433" y="2627153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34" name="타원 7">
            <a:extLst>
              <a:ext uri="{FF2B5EF4-FFF2-40B4-BE49-F238E27FC236}">
                <a16:creationId xmlns:a16="http://schemas.microsoft.com/office/drawing/2014/main" id="{5567F256-9725-8E99-F01B-B5F5CC633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993" y="3082125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3EBD52-74F8-ADB6-2967-CAF0D54CE36B}"/>
              </a:ext>
            </a:extLst>
          </p:cNvPr>
          <p:cNvSpPr txBox="1"/>
          <p:nvPr/>
        </p:nvSpPr>
        <p:spPr>
          <a:xfrm>
            <a:off x="6143809" y="2606348"/>
            <a:ext cx="24521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dirty="0"/>
              <a:t>수정하기</a:t>
            </a:r>
            <a:r>
              <a:rPr lang="ko-KR" altLang="en-US" dirty="0"/>
              <a:t> 전 예전 </a:t>
            </a:r>
            <a:r>
              <a:rPr lang="ko-KR" altLang="en-US" dirty="0" err="1"/>
              <a:t>회차</a:t>
            </a:r>
            <a:r>
              <a:rPr lang="ko-KR" altLang="en-US" dirty="0"/>
              <a:t> 번호를 나타냄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52BDDA-1371-1B9A-BA22-7F166A79E471}"/>
              </a:ext>
            </a:extLst>
          </p:cNvPr>
          <p:cNvSpPr txBox="1"/>
          <p:nvPr/>
        </p:nvSpPr>
        <p:spPr>
          <a:xfrm>
            <a:off x="5913268" y="3071421"/>
            <a:ext cx="24521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dirty="0"/>
              <a:t>수정할</a:t>
            </a:r>
            <a:r>
              <a:rPr lang="ko-KR" altLang="en-US" dirty="0"/>
              <a:t> </a:t>
            </a:r>
            <a:r>
              <a:rPr lang="ko-KR" altLang="en-US" dirty="0" err="1"/>
              <a:t>회차</a:t>
            </a:r>
            <a:r>
              <a:rPr lang="ko-KR" altLang="en-US" dirty="0"/>
              <a:t> 번호를 작성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6391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ABF3BD1-D6A9-E64E-B374-A809C8FC99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ore-KR" altLang="en-US" dirty="0"/>
              <a:t>검색한</a:t>
            </a:r>
            <a:r>
              <a:rPr kumimoji="1" lang="ko-KR" altLang="en-US" dirty="0"/>
              <a:t> 결과 화면</a:t>
            </a:r>
            <a:endParaRPr kumimoji="1" lang="en-US" altLang="ko-KR" dirty="0"/>
          </a:p>
          <a:p>
            <a:endParaRPr kumimoji="1" lang="en-US" altLang="ko-KR" dirty="0"/>
          </a:p>
          <a:p>
            <a:endParaRPr lang="en-US" altLang="ko-KR" dirty="0"/>
          </a:p>
          <a:p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4DDA14-D1D1-CE41-BABF-B79108F05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/>
              <a:t>9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F6888D-BE08-C14F-9961-063F10418E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ore-KR" altLang="en-US" dirty="0"/>
              <a:t>검색된</a:t>
            </a:r>
            <a:r>
              <a:rPr kumimoji="1" lang="ko-KR" altLang="en-US" dirty="0"/>
              <a:t> 화면</a:t>
            </a:r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59C4FE-053A-9149-B47F-E010BC1BAD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0600" y="254292"/>
            <a:ext cx="1288934" cy="216023"/>
          </a:xfrm>
        </p:spPr>
        <p:txBody>
          <a:bodyPr/>
          <a:lstStyle/>
          <a:p>
            <a:r>
              <a:rPr kumimoji="1" lang="ko-Kore-KR" altLang="en-US" dirty="0"/>
              <a:t>윤진용</a:t>
            </a:r>
            <a:r>
              <a:rPr kumimoji="1" lang="en-US" altLang="ko-Kore-KR" dirty="0"/>
              <a:t>(</a:t>
            </a:r>
            <a:r>
              <a:rPr kumimoji="1" lang="en-US" altLang="ko-KR" dirty="0"/>
              <a:t>12191632)</a:t>
            </a:r>
            <a:endParaRPr kumimoji="1"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6F12DAB-E667-7444-A441-FDECCA4C7E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022.5.31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259943-8982-0447-9864-20211D2C0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1" y="466486"/>
            <a:ext cx="5909696" cy="36852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35BEC38-5A1C-C44D-94AC-72D164B01B45}"/>
              </a:ext>
            </a:extLst>
          </p:cNvPr>
          <p:cNvSpPr/>
          <p:nvPr/>
        </p:nvSpPr>
        <p:spPr bwMode="auto">
          <a:xfrm>
            <a:off x="393558" y="719944"/>
            <a:ext cx="5618602" cy="33843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타원 7">
            <a:extLst>
              <a:ext uri="{FF2B5EF4-FFF2-40B4-BE49-F238E27FC236}">
                <a16:creationId xmlns:a16="http://schemas.microsoft.com/office/drawing/2014/main" id="{5468D8D8-84D1-0548-A21F-E21B7C4B2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728" y="970607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9" name="타원 7">
            <a:extLst>
              <a:ext uri="{FF2B5EF4-FFF2-40B4-BE49-F238E27FC236}">
                <a16:creationId xmlns:a16="http://schemas.microsoft.com/office/drawing/2014/main" id="{243CED4B-6E48-DA4B-9212-6CD095DC2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772" y="1079320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FD079F-A18B-3840-89BA-2292ADAA1763}"/>
              </a:ext>
            </a:extLst>
          </p:cNvPr>
          <p:cNvSpPr txBox="1"/>
          <p:nvPr/>
        </p:nvSpPr>
        <p:spPr>
          <a:xfrm>
            <a:off x="6573428" y="1043876"/>
            <a:ext cx="2427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검색한</a:t>
            </a:r>
            <a:r>
              <a:rPr kumimoji="1" lang="ko-KR" altLang="en-US" dirty="0"/>
              <a:t> 웹툰 표지 나타남</a:t>
            </a:r>
            <a:endParaRPr kumimoji="1" lang="ko-Kore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43BA2EF-AEA8-7341-9AB7-5A9908FEB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267" y="2356568"/>
            <a:ext cx="2052893" cy="218533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0751A9D-FE02-BE40-9BF5-90E965777467}"/>
              </a:ext>
            </a:extLst>
          </p:cNvPr>
          <p:cNvSpPr/>
          <p:nvPr/>
        </p:nvSpPr>
        <p:spPr>
          <a:xfrm>
            <a:off x="2530444" y="3718567"/>
            <a:ext cx="1941557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나만의 작고 소중한 웹툰 </a:t>
            </a:r>
            <a:r>
              <a:rPr lang="ko-KR" altLang="en-US" sz="1800" b="1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나작소</a:t>
            </a:r>
            <a:r>
              <a:rPr lang="en-US" altLang="ko-KR" sz="18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W</a:t>
            </a:r>
            <a:endParaRPr lang="ko-Kore-KR" altLang="en-US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D9DAC-B89E-1E50-065B-8A76629A1015}"/>
              </a:ext>
            </a:extLst>
          </p:cNvPr>
          <p:cNvSpPr/>
          <p:nvPr/>
        </p:nvSpPr>
        <p:spPr bwMode="auto">
          <a:xfrm>
            <a:off x="717645" y="915566"/>
            <a:ext cx="1478091" cy="15841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7FCD-1B86-31CE-1E5B-4C5A3CBC8158}"/>
              </a:ext>
            </a:extLst>
          </p:cNvPr>
          <p:cNvSpPr txBox="1"/>
          <p:nvPr/>
        </p:nvSpPr>
        <p:spPr>
          <a:xfrm>
            <a:off x="717645" y="967492"/>
            <a:ext cx="8300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프로파일결과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7F7A58-9E5A-4BCA-81D5-F106F8079A70}"/>
              </a:ext>
            </a:extLst>
          </p:cNvPr>
          <p:cNvSpPr txBox="1"/>
          <p:nvPr/>
        </p:nvSpPr>
        <p:spPr>
          <a:xfrm>
            <a:off x="717645" y="1214593"/>
            <a:ext cx="758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범인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F1A674-D4D0-1F6A-E178-46A10513D1B4}"/>
              </a:ext>
            </a:extLst>
          </p:cNvPr>
          <p:cNvSpPr txBox="1"/>
          <p:nvPr/>
        </p:nvSpPr>
        <p:spPr>
          <a:xfrm>
            <a:off x="717644" y="1468051"/>
            <a:ext cx="758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dirty="0"/>
              <a:t>죄목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94DEB9-7966-D9DE-E5E8-811FDBDD780D}"/>
              </a:ext>
            </a:extLst>
          </p:cNvPr>
          <p:cNvSpPr txBox="1"/>
          <p:nvPr/>
        </p:nvSpPr>
        <p:spPr>
          <a:xfrm>
            <a:off x="717643" y="1729715"/>
            <a:ext cx="758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dirty="0"/>
              <a:t>얽힌</a:t>
            </a:r>
            <a:r>
              <a:rPr lang="ko-KR" altLang="en-US" dirty="0"/>
              <a:t> 이야기</a:t>
            </a:r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5DF407-D3A5-38A7-6711-6F5588912AC6}"/>
              </a:ext>
            </a:extLst>
          </p:cNvPr>
          <p:cNvSpPr txBox="1"/>
          <p:nvPr/>
        </p:nvSpPr>
        <p:spPr>
          <a:xfrm>
            <a:off x="753648" y="2007006"/>
            <a:ext cx="758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진술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D490FE-04ED-DBF5-D280-F9D81C1FFDBD}"/>
              </a:ext>
            </a:extLst>
          </p:cNvPr>
          <p:cNvSpPr txBox="1"/>
          <p:nvPr/>
        </p:nvSpPr>
        <p:spPr>
          <a:xfrm>
            <a:off x="1501790" y="957502"/>
            <a:ext cx="621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6BA174-A206-416D-AD4D-5620C6A434DC}"/>
              </a:ext>
            </a:extLst>
          </p:cNvPr>
          <p:cNvSpPr txBox="1"/>
          <p:nvPr/>
        </p:nvSpPr>
        <p:spPr>
          <a:xfrm>
            <a:off x="1334617" y="1201765"/>
            <a:ext cx="758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작가아이디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B4348F-5929-7C21-94A7-2D95CC09B97A}"/>
              </a:ext>
            </a:extLst>
          </p:cNvPr>
          <p:cNvSpPr txBox="1"/>
          <p:nvPr/>
        </p:nvSpPr>
        <p:spPr>
          <a:xfrm>
            <a:off x="1420736" y="1446931"/>
            <a:ext cx="758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</a:t>
            </a:r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BF2F4A-212C-10C5-E47F-9797B7EBBD83}"/>
              </a:ext>
            </a:extLst>
          </p:cNvPr>
          <p:cNvSpPr txBox="1"/>
          <p:nvPr/>
        </p:nvSpPr>
        <p:spPr>
          <a:xfrm>
            <a:off x="1420733" y="1705147"/>
            <a:ext cx="758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줄거리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79FF3F-8814-6F72-AC7B-1539321BED24}"/>
              </a:ext>
            </a:extLst>
          </p:cNvPr>
          <p:cNvSpPr txBox="1"/>
          <p:nvPr/>
        </p:nvSpPr>
        <p:spPr>
          <a:xfrm>
            <a:off x="1365717" y="2004054"/>
            <a:ext cx="758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작가의말</a:t>
            </a:r>
            <a:endParaRPr kumimoji="1" lang="ko-Kore-KR" altLang="en-US" dirty="0"/>
          </a:p>
        </p:txBody>
      </p:sp>
      <p:sp>
        <p:nvSpPr>
          <p:cNvPr id="41" name="타원 7">
            <a:extLst>
              <a:ext uri="{FF2B5EF4-FFF2-40B4-BE49-F238E27FC236}">
                <a16:creationId xmlns:a16="http://schemas.microsoft.com/office/drawing/2014/main" id="{83CAD96F-CCCD-D367-891D-27E283F59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402" y="1279981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타원 7">
            <a:extLst>
              <a:ext uri="{FF2B5EF4-FFF2-40B4-BE49-F238E27FC236}">
                <a16:creationId xmlns:a16="http://schemas.microsoft.com/office/drawing/2014/main" id="{95258FB9-CBC6-58CF-025C-E8586C0E5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845" y="1512097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3" name="타원 7">
            <a:extLst>
              <a:ext uri="{FF2B5EF4-FFF2-40B4-BE49-F238E27FC236}">
                <a16:creationId xmlns:a16="http://schemas.microsoft.com/office/drawing/2014/main" id="{1C8D84CE-3413-2FF3-1537-DA217FB7E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082" y="1799255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4" name="타원 7">
            <a:extLst>
              <a:ext uri="{FF2B5EF4-FFF2-40B4-BE49-F238E27FC236}">
                <a16:creationId xmlns:a16="http://schemas.microsoft.com/office/drawing/2014/main" id="{869EAAB0-5314-A686-3DE1-293CE1108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736" y="2072302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45" name="타원 7">
            <a:extLst>
              <a:ext uri="{FF2B5EF4-FFF2-40B4-BE49-F238E27FC236}">
                <a16:creationId xmlns:a16="http://schemas.microsoft.com/office/drawing/2014/main" id="{E0F0CB0D-CE2D-2692-88E0-893EA9DF2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211" y="1459981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6" name="타원 7">
            <a:extLst>
              <a:ext uri="{FF2B5EF4-FFF2-40B4-BE49-F238E27FC236}">
                <a16:creationId xmlns:a16="http://schemas.microsoft.com/office/drawing/2014/main" id="{813274FB-CCD3-DD67-68B0-BA4440823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596" y="1847373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7" name="타원 7">
            <a:extLst>
              <a:ext uri="{FF2B5EF4-FFF2-40B4-BE49-F238E27FC236}">
                <a16:creationId xmlns:a16="http://schemas.microsoft.com/office/drawing/2014/main" id="{5D7BDAEF-7808-7123-0E56-83EE68E3A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312" y="2244426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8" name="타원 7">
            <a:extLst>
              <a:ext uri="{FF2B5EF4-FFF2-40B4-BE49-F238E27FC236}">
                <a16:creationId xmlns:a16="http://schemas.microsoft.com/office/drawing/2014/main" id="{B6004E4A-3202-A68E-3BAE-EF4B4EB84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10" y="2621264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73801F-9126-DC6E-9F87-18140CDAE152}"/>
              </a:ext>
            </a:extLst>
          </p:cNvPr>
          <p:cNvSpPr txBox="1"/>
          <p:nvPr/>
        </p:nvSpPr>
        <p:spPr>
          <a:xfrm>
            <a:off x="6468260" y="1419246"/>
            <a:ext cx="2427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작가</a:t>
            </a:r>
            <a:r>
              <a:rPr kumimoji="1" lang="ko-KR" altLang="en-US" dirty="0"/>
              <a:t> 아이디 나타남</a:t>
            </a:r>
            <a:endParaRPr kumimoji="1" lang="ko-Kore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36BF0E-67B9-C241-12CD-DA1796AF79E1}"/>
              </a:ext>
            </a:extLst>
          </p:cNvPr>
          <p:cNvSpPr txBox="1"/>
          <p:nvPr/>
        </p:nvSpPr>
        <p:spPr>
          <a:xfrm>
            <a:off x="6573428" y="1811031"/>
            <a:ext cx="2427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작품</a:t>
            </a:r>
            <a:r>
              <a:rPr kumimoji="1" lang="ko-KR" altLang="en-US" dirty="0"/>
              <a:t> 제목 나타남</a:t>
            </a:r>
            <a:endParaRPr kumimoji="1" lang="ko-Kore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35D295-3394-1248-8496-AF01A55521FC}"/>
              </a:ext>
            </a:extLst>
          </p:cNvPr>
          <p:cNvSpPr txBox="1"/>
          <p:nvPr/>
        </p:nvSpPr>
        <p:spPr>
          <a:xfrm>
            <a:off x="6533401" y="2198613"/>
            <a:ext cx="2427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작품</a:t>
            </a:r>
            <a:r>
              <a:rPr kumimoji="1" lang="ko-KR" altLang="en-US" dirty="0"/>
              <a:t> 줄거리 나타남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7ABE04-021C-17CE-0627-F05A66EB33EF}"/>
              </a:ext>
            </a:extLst>
          </p:cNvPr>
          <p:cNvSpPr txBox="1"/>
          <p:nvPr/>
        </p:nvSpPr>
        <p:spPr>
          <a:xfrm>
            <a:off x="6498993" y="2602718"/>
            <a:ext cx="2427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작가의</a:t>
            </a:r>
            <a:r>
              <a:rPr kumimoji="1" lang="ko-KR" altLang="en-US" dirty="0"/>
              <a:t> 말 나타남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9B6B17-4374-2FAA-7BBF-AB93A787B58F}"/>
              </a:ext>
            </a:extLst>
          </p:cNvPr>
          <p:cNvSpPr txBox="1"/>
          <p:nvPr/>
        </p:nvSpPr>
        <p:spPr>
          <a:xfrm>
            <a:off x="753649" y="2252302"/>
            <a:ext cx="1116540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해당</a:t>
            </a:r>
            <a:r>
              <a:rPr kumimoji="1" lang="ko-KR" altLang="en-US" dirty="0"/>
              <a:t> 페이지로 이동</a:t>
            </a:r>
            <a:endParaRPr kumimoji="1" lang="ko-Kore-KR" altLang="en-US" dirty="0"/>
          </a:p>
        </p:txBody>
      </p:sp>
      <p:sp>
        <p:nvSpPr>
          <p:cNvPr id="54" name="타원 7">
            <a:extLst>
              <a:ext uri="{FF2B5EF4-FFF2-40B4-BE49-F238E27FC236}">
                <a16:creationId xmlns:a16="http://schemas.microsoft.com/office/drawing/2014/main" id="{EB0396DF-DDF2-3C1A-3B22-44CAB51BC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494" y="2303651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55" name="타원 7">
            <a:extLst>
              <a:ext uri="{FF2B5EF4-FFF2-40B4-BE49-F238E27FC236}">
                <a16:creationId xmlns:a16="http://schemas.microsoft.com/office/drawing/2014/main" id="{3BFFD5BD-0FD0-CB95-CD92-A4AA2CD3B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10" y="2996688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1668C5-E9DC-1CC0-9715-A5FCC64B0515}"/>
              </a:ext>
            </a:extLst>
          </p:cNvPr>
          <p:cNvSpPr txBox="1"/>
          <p:nvPr/>
        </p:nvSpPr>
        <p:spPr>
          <a:xfrm>
            <a:off x="6526435" y="2994503"/>
            <a:ext cx="2427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해당</a:t>
            </a:r>
            <a:r>
              <a:rPr kumimoji="1" lang="ko-KR" altLang="en-US" dirty="0"/>
              <a:t> 웹툰 상세 </a:t>
            </a:r>
            <a:r>
              <a:rPr kumimoji="1" lang="ko-KR" altLang="en-US" dirty="0" err="1"/>
              <a:t>회차</a:t>
            </a:r>
            <a:r>
              <a:rPr kumimoji="1" lang="ko-KR" altLang="en-US" dirty="0"/>
              <a:t> 페이지로 이동하는 버튼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2815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ABF3BD1-D6A9-E64E-B374-A809C8FC99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R" altLang="en-US" dirty="0"/>
              <a:t>메인 페이지에서 로그아웃을 누르면 나타나는 화면</a:t>
            </a:r>
            <a:endParaRPr kumimoji="1" lang="en-US" altLang="ko-KR" dirty="0"/>
          </a:p>
          <a:p>
            <a:endParaRPr kumimoji="1" lang="en-US" altLang="ko-KR" dirty="0"/>
          </a:p>
          <a:p>
            <a:endParaRPr lang="en-US" altLang="ko-KR" dirty="0"/>
          </a:p>
          <a:p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4DDA14-D1D1-CE41-BABF-B79108F05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F6888D-BE08-C14F-9961-063F10418E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로그아웃 페이지</a:t>
            </a:r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59C4FE-053A-9149-B47F-E010BC1BAD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0600" y="254292"/>
            <a:ext cx="1288934" cy="216023"/>
          </a:xfrm>
        </p:spPr>
        <p:txBody>
          <a:bodyPr/>
          <a:lstStyle/>
          <a:p>
            <a:r>
              <a:rPr kumimoji="1" lang="ko-Kore-KR" altLang="en-US" dirty="0"/>
              <a:t>윤진용</a:t>
            </a:r>
            <a:r>
              <a:rPr kumimoji="1" lang="en-US" altLang="ko-Kore-KR" dirty="0"/>
              <a:t>(</a:t>
            </a:r>
            <a:r>
              <a:rPr kumimoji="1" lang="en-US" altLang="ko-KR" dirty="0"/>
              <a:t>12191632)</a:t>
            </a:r>
            <a:endParaRPr kumimoji="1"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6F12DAB-E667-7444-A441-FDECCA4C7E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022.5.31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259943-8982-0447-9864-20211D2C0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0" y="513956"/>
            <a:ext cx="5909696" cy="36852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35BEC38-5A1C-C44D-94AC-72D164B01B45}"/>
              </a:ext>
            </a:extLst>
          </p:cNvPr>
          <p:cNvSpPr/>
          <p:nvPr/>
        </p:nvSpPr>
        <p:spPr bwMode="auto">
          <a:xfrm>
            <a:off x="393558" y="719944"/>
            <a:ext cx="5618602" cy="33843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타원 7">
            <a:extLst>
              <a:ext uri="{FF2B5EF4-FFF2-40B4-BE49-F238E27FC236}">
                <a16:creationId xmlns:a16="http://schemas.microsoft.com/office/drawing/2014/main" id="{5468D8D8-84D1-0548-A21F-E21B7C4B2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08" y="862398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9" name="타원 7">
            <a:extLst>
              <a:ext uri="{FF2B5EF4-FFF2-40B4-BE49-F238E27FC236}">
                <a16:creationId xmlns:a16="http://schemas.microsoft.com/office/drawing/2014/main" id="{243CED4B-6E48-DA4B-9212-6CD095DC2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772" y="1079320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FD079F-A18B-3840-89BA-2292ADAA1763}"/>
              </a:ext>
            </a:extLst>
          </p:cNvPr>
          <p:cNvSpPr txBox="1"/>
          <p:nvPr/>
        </p:nvSpPr>
        <p:spPr>
          <a:xfrm>
            <a:off x="6573428" y="1043876"/>
            <a:ext cx="2427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이전까지</a:t>
            </a:r>
            <a:r>
              <a:rPr kumimoji="1" lang="ko-KR" altLang="en-US" dirty="0"/>
              <a:t> </a:t>
            </a:r>
            <a:r>
              <a:rPr lang="ko-KR" altLang="en-US" dirty="0"/>
              <a:t>로그인했던 </a:t>
            </a:r>
            <a:r>
              <a:rPr kumimoji="1" lang="ko-Kore-KR" altLang="en-US" dirty="0"/>
              <a:t>아이디</a:t>
            </a:r>
            <a:r>
              <a:rPr kumimoji="1" lang="ko-KR" altLang="en-US" dirty="0"/>
              <a:t> 나타남</a:t>
            </a:r>
            <a:endParaRPr kumimoji="1" lang="ko-Kore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43BA2EF-AEA8-7341-9AB7-5A9908FEB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267" y="2356568"/>
            <a:ext cx="2052893" cy="218533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0751A9D-FE02-BE40-9BF5-90E965777467}"/>
              </a:ext>
            </a:extLst>
          </p:cNvPr>
          <p:cNvSpPr/>
          <p:nvPr/>
        </p:nvSpPr>
        <p:spPr>
          <a:xfrm>
            <a:off x="2530444" y="3718567"/>
            <a:ext cx="1941557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나만의 작고 소중한 웹툰 </a:t>
            </a:r>
            <a:r>
              <a:rPr lang="ko-KR" altLang="en-US" sz="1800" b="1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나작소</a:t>
            </a:r>
            <a:r>
              <a:rPr lang="en-US" altLang="ko-KR" sz="18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W</a:t>
            </a:r>
            <a:endParaRPr lang="ko-Kore-KR" altLang="en-US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타원 7">
            <a:extLst>
              <a:ext uri="{FF2B5EF4-FFF2-40B4-BE49-F238E27FC236}">
                <a16:creationId xmlns:a16="http://schemas.microsoft.com/office/drawing/2014/main" id="{83CAD96F-CCCD-D367-891D-27E283F59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0444" y="1756990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타원 7">
            <a:extLst>
              <a:ext uri="{FF2B5EF4-FFF2-40B4-BE49-F238E27FC236}">
                <a16:creationId xmlns:a16="http://schemas.microsoft.com/office/drawing/2014/main" id="{E0F0CB0D-CE2D-2692-88E0-893EA9DF2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211" y="1459981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73801F-9126-DC6E-9F87-18140CDAE152}"/>
              </a:ext>
            </a:extLst>
          </p:cNvPr>
          <p:cNvSpPr txBox="1"/>
          <p:nvPr/>
        </p:nvSpPr>
        <p:spPr>
          <a:xfrm>
            <a:off x="6468260" y="1419246"/>
            <a:ext cx="2427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dirty="0"/>
              <a:t>로그인</a:t>
            </a:r>
            <a:r>
              <a:rPr lang="ko-KR" altLang="en-US" dirty="0"/>
              <a:t> 화면으로 돌아가는 링크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63ABC-D87C-63A8-7D23-9CEB4A81B845}"/>
              </a:ext>
            </a:extLst>
          </p:cNvPr>
          <p:cNvSpPr txBox="1"/>
          <p:nvPr/>
        </p:nvSpPr>
        <p:spPr>
          <a:xfrm>
            <a:off x="411611" y="844091"/>
            <a:ext cx="29340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i="1" dirty="0"/>
              <a:t>[</a:t>
            </a:r>
            <a:r>
              <a:rPr kumimoji="1" lang="ko-KR" altLang="en-US" sz="2000" b="1" i="1" dirty="0"/>
              <a:t>          </a:t>
            </a:r>
            <a:r>
              <a:rPr kumimoji="1" lang="en-US" altLang="ko-KR" sz="2000" b="1" i="1" dirty="0"/>
              <a:t>]</a:t>
            </a:r>
            <a:r>
              <a:rPr kumimoji="1" lang="ko-KR" altLang="en-US" sz="2000" b="1" i="1" dirty="0"/>
              <a:t>님 로그아웃 처리 되었습니다</a:t>
            </a:r>
            <a:endParaRPr kumimoji="1" lang="en-US" altLang="ko-KR" sz="2000" b="1" i="1" dirty="0"/>
          </a:p>
          <a:p>
            <a:endParaRPr lang="en-US" altLang="ko-Kore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로그인 화면으로 이동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25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나작소</a:t>
            </a:r>
            <a:r>
              <a:rPr lang="en-US" altLang="ko-KR" dirty="0"/>
              <a:t>W]</a:t>
            </a:r>
            <a:r>
              <a:rPr lang="ko-KR" altLang="en-US" dirty="0"/>
              <a:t>로 이동할 시 사용자에게 가장 먼저 보여지게 되는 로그인 화면 </a:t>
            </a:r>
            <a:r>
              <a:rPr lang="en-US" altLang="ko-KR" dirty="0"/>
              <a:t>–</a:t>
            </a:r>
            <a:r>
              <a:rPr lang="ko-KR" altLang="en-US" dirty="0"/>
              <a:t> 세션 때문에 어차피 </a:t>
            </a:r>
            <a:r>
              <a:rPr lang="en-US" altLang="ko-KR" dirty="0" err="1"/>
              <a:t>mainpage.jsp</a:t>
            </a:r>
            <a:r>
              <a:rPr lang="ko-KR" altLang="en-US" dirty="0" err="1"/>
              <a:t>를</a:t>
            </a:r>
            <a:r>
              <a:rPr lang="ko-KR" altLang="en-US" dirty="0"/>
              <a:t> 눌러도 여기로 이동한다</a:t>
            </a:r>
            <a:endParaRPr lang="en-US" altLang="ko-KR" dirty="0"/>
          </a:p>
          <a:p>
            <a:r>
              <a:rPr lang="ko-KR" altLang="en-US" dirty="0"/>
              <a:t>일단 로그인이 되어있어야 사이트 이용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나작소</a:t>
            </a:r>
            <a:r>
              <a:rPr lang="ko-KR" altLang="en-US" dirty="0"/>
              <a:t> 웹툰 사이트에 쓰인 모든 그림은 제가 직접 그린 그림입니다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523B1-006A-4D35-9C73-83CC33C3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971AD-E01E-42B5-82B1-FBFD8E0B7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로그인화면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3DB5D0-136C-4C2D-A39A-0DA78BE57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윤진용</a:t>
            </a:r>
            <a:r>
              <a:rPr lang="en-US" altLang="ko-KR" dirty="0"/>
              <a:t>(12191632)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CFFC06F-837B-42C9-9BF6-33E15402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2022.5.31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144FC7E-0BF9-724E-93DE-6BD773FFC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3" y="518256"/>
            <a:ext cx="5880141" cy="3685223"/>
          </a:xfrm>
          <a:prstGeom prst="rect">
            <a:avLst/>
          </a:prstGeom>
          <a:solidFill>
            <a:srgbClr val="EAC782"/>
          </a:solidFill>
          <a:ln>
            <a:solidFill>
              <a:schemeClr val="tx1"/>
            </a:solidFill>
          </a:ln>
        </p:spPr>
      </p:pic>
      <p:sp>
        <p:nvSpPr>
          <p:cNvPr id="4096" name="TextBox 4095">
            <a:extLst>
              <a:ext uri="{FF2B5EF4-FFF2-40B4-BE49-F238E27FC236}">
                <a16:creationId xmlns:a16="http://schemas.microsoft.com/office/drawing/2014/main" id="{1C2AF0D7-E4DB-8A4E-9520-AD5EEFC1A8FE}"/>
              </a:ext>
            </a:extLst>
          </p:cNvPr>
          <p:cNvSpPr txBox="1"/>
          <p:nvPr/>
        </p:nvSpPr>
        <p:spPr>
          <a:xfrm>
            <a:off x="6016760" y="493446"/>
            <a:ext cx="24654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모든</a:t>
            </a:r>
            <a:r>
              <a:rPr kumimoji="1" lang="ko-KR" altLang="en-US" sz="1000" dirty="0"/>
              <a:t> 화면의 첫 시작 배너</a:t>
            </a:r>
            <a:endParaRPr kumimoji="1" lang="en-US" altLang="ko-KR" sz="1000" dirty="0"/>
          </a:p>
          <a:p>
            <a:r>
              <a:rPr kumimoji="1" lang="ko-KR" altLang="en-US" sz="1000" dirty="0"/>
              <a:t>환영하는 배너를 보여준다</a:t>
            </a:r>
            <a:endParaRPr kumimoji="1" lang="ko-Kore-KR" altLang="en-US" sz="1000" dirty="0"/>
          </a:p>
        </p:txBody>
      </p:sp>
      <p:sp>
        <p:nvSpPr>
          <p:cNvPr id="99" name="타원 7">
            <a:extLst>
              <a:ext uri="{FF2B5EF4-FFF2-40B4-BE49-F238E27FC236}">
                <a16:creationId xmlns:a16="http://schemas.microsoft.com/office/drawing/2014/main" id="{D0787CB0-A272-2F4B-9DEB-7F185FC8D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900" y="518256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00" name="타원 7">
            <a:extLst>
              <a:ext uri="{FF2B5EF4-FFF2-40B4-BE49-F238E27FC236}">
                <a16:creationId xmlns:a16="http://schemas.microsoft.com/office/drawing/2014/main" id="{9F77BBEA-FD12-3246-B4C1-EA1C1E871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900" y="1048377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BCECA7-836E-4541-8ADF-D0F96F2E23E8}"/>
              </a:ext>
            </a:extLst>
          </p:cNvPr>
          <p:cNvSpPr txBox="1"/>
          <p:nvPr/>
        </p:nvSpPr>
        <p:spPr>
          <a:xfrm>
            <a:off x="6409351" y="970500"/>
            <a:ext cx="2465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아이디를</a:t>
            </a:r>
            <a:r>
              <a:rPr kumimoji="1" lang="ko-KR" altLang="en-US" sz="1000" dirty="0"/>
              <a:t> 입력할 수 있는 </a:t>
            </a:r>
            <a:r>
              <a:rPr kumimoji="1" lang="en-US" altLang="ko-KR" sz="1000" dirty="0"/>
              <a:t>input</a:t>
            </a:r>
            <a:r>
              <a:rPr kumimoji="1" lang="ko-KR" altLang="en-US" sz="1000" dirty="0"/>
              <a:t> 공간</a:t>
            </a:r>
            <a:endParaRPr kumimoji="1" lang="ko-Kore-KR" altLang="en-US" sz="1000" dirty="0"/>
          </a:p>
        </p:txBody>
      </p:sp>
      <p:sp>
        <p:nvSpPr>
          <p:cNvPr id="102" name="타원 7">
            <a:extLst>
              <a:ext uri="{FF2B5EF4-FFF2-40B4-BE49-F238E27FC236}">
                <a16:creationId xmlns:a16="http://schemas.microsoft.com/office/drawing/2014/main" id="{FF04DEBD-81F3-4D41-A747-E49BFEDB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287" y="1553544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D7991BF-72A7-0E4B-BF81-23C1D98A8004}"/>
              </a:ext>
            </a:extLst>
          </p:cNvPr>
          <p:cNvSpPr txBox="1"/>
          <p:nvPr/>
        </p:nvSpPr>
        <p:spPr>
          <a:xfrm>
            <a:off x="6451113" y="1524498"/>
            <a:ext cx="2465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비밀번호를</a:t>
            </a:r>
            <a:r>
              <a:rPr kumimoji="1" lang="ko-KR" altLang="en-US" sz="1000" dirty="0"/>
              <a:t> 입력할 </a:t>
            </a:r>
            <a:r>
              <a:rPr lang="ko-KR" altLang="en-US" sz="1000" dirty="0"/>
              <a:t>수 있는 </a:t>
            </a:r>
            <a:r>
              <a:rPr lang="en-US" altLang="ko-KR" sz="1000" dirty="0"/>
              <a:t>input </a:t>
            </a:r>
            <a:r>
              <a:rPr lang="ko-KR" altLang="en-US" sz="1000" dirty="0"/>
              <a:t>공간</a:t>
            </a:r>
            <a:endParaRPr kumimoji="1" lang="ko-Kore-KR" altLang="en-US" sz="1000" dirty="0"/>
          </a:p>
        </p:txBody>
      </p:sp>
      <p:sp>
        <p:nvSpPr>
          <p:cNvPr id="104" name="타원 7">
            <a:extLst>
              <a:ext uri="{FF2B5EF4-FFF2-40B4-BE49-F238E27FC236}">
                <a16:creationId xmlns:a16="http://schemas.microsoft.com/office/drawing/2014/main" id="{EFEF3280-6E4A-664E-986A-B2363F745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307" y="2108062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E661AB9-2F58-3845-A943-974B95885041}"/>
              </a:ext>
            </a:extLst>
          </p:cNvPr>
          <p:cNvSpPr txBox="1"/>
          <p:nvPr/>
        </p:nvSpPr>
        <p:spPr>
          <a:xfrm>
            <a:off x="6426738" y="2619505"/>
            <a:ext cx="2465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/>
              <a:t>아이디가 없다면 회원가입 창으로 이동할 수 있는 회원가입 링크</a:t>
            </a:r>
            <a:endParaRPr kumimoji="1" lang="ko-Kore-KR" altLang="en-US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9D37E6-F4FF-4443-96B2-C45B2988060E}"/>
              </a:ext>
            </a:extLst>
          </p:cNvPr>
          <p:cNvSpPr txBox="1"/>
          <p:nvPr/>
        </p:nvSpPr>
        <p:spPr>
          <a:xfrm>
            <a:off x="6409351" y="2083868"/>
            <a:ext cx="2465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아이디와</a:t>
            </a:r>
            <a:r>
              <a:rPr kumimoji="1" lang="ko-KR" altLang="en-US" sz="1000" dirty="0"/>
              <a:t> 비밀번호 값을 확인하는 화면으로 넘겨주는 로그인 버튼 </a:t>
            </a:r>
            <a:endParaRPr kumimoji="1" lang="ko-Kore-KR" altLang="en-US" sz="1000" dirty="0"/>
          </a:p>
        </p:txBody>
      </p:sp>
      <p:sp>
        <p:nvSpPr>
          <p:cNvPr id="107" name="타원 7">
            <a:extLst>
              <a:ext uri="{FF2B5EF4-FFF2-40B4-BE49-F238E27FC236}">
                <a16:creationId xmlns:a16="http://schemas.microsoft.com/office/drawing/2014/main" id="{7624718F-F164-DA4C-B775-FA71728F6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470" y="2607909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13CEBF-60B9-63D4-8A18-E8BA17C45146}"/>
              </a:ext>
            </a:extLst>
          </p:cNvPr>
          <p:cNvSpPr/>
          <p:nvPr/>
        </p:nvSpPr>
        <p:spPr bwMode="auto">
          <a:xfrm>
            <a:off x="580743" y="895957"/>
            <a:ext cx="5191839" cy="2123658"/>
          </a:xfrm>
          <a:prstGeom prst="rect">
            <a:avLst/>
          </a:prstGeom>
          <a:solidFill>
            <a:srgbClr val="EAC78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ore-KR" altLang="en-US" sz="66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로그인</a:t>
            </a:r>
            <a:r>
              <a:rPr kumimoji="1" lang="ko-KR" altLang="en-US" sz="66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배너 이미지</a:t>
            </a:r>
            <a:endParaRPr kumimoji="1" lang="ko-Kore-KR" altLang="en-US" sz="6600" b="1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3CBB28-FB58-C161-CD42-A851C7E7D6C3}"/>
              </a:ext>
            </a:extLst>
          </p:cNvPr>
          <p:cNvSpPr/>
          <p:nvPr/>
        </p:nvSpPr>
        <p:spPr bwMode="auto">
          <a:xfrm>
            <a:off x="2123728" y="3236621"/>
            <a:ext cx="2304256" cy="847297"/>
          </a:xfrm>
          <a:prstGeom prst="rect">
            <a:avLst/>
          </a:prstGeom>
          <a:solidFill>
            <a:srgbClr val="EAC7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A004E6-F383-92F2-9EB2-F82F099DFC3E}"/>
              </a:ext>
            </a:extLst>
          </p:cNvPr>
          <p:cNvSpPr/>
          <p:nvPr/>
        </p:nvSpPr>
        <p:spPr bwMode="auto">
          <a:xfrm>
            <a:off x="2717263" y="3358132"/>
            <a:ext cx="1206665" cy="1557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9D71721-6452-D17C-AEBB-09DD4725042D}"/>
              </a:ext>
            </a:extLst>
          </p:cNvPr>
          <p:cNvSpPr/>
          <p:nvPr/>
        </p:nvSpPr>
        <p:spPr bwMode="auto">
          <a:xfrm>
            <a:off x="2717263" y="3625954"/>
            <a:ext cx="1206665" cy="1557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4B2A59E-A212-E9FC-109F-DE5753266243}"/>
              </a:ext>
            </a:extLst>
          </p:cNvPr>
          <p:cNvSpPr/>
          <p:nvPr/>
        </p:nvSpPr>
        <p:spPr bwMode="auto">
          <a:xfrm>
            <a:off x="2987824" y="3845151"/>
            <a:ext cx="535867" cy="2154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ore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로그인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FBDCDC-9760-9B1C-4E51-537D30237ED2}"/>
              </a:ext>
            </a:extLst>
          </p:cNvPr>
          <p:cNvSpPr txBox="1"/>
          <p:nvPr/>
        </p:nvSpPr>
        <p:spPr>
          <a:xfrm>
            <a:off x="2090224" y="3323752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아이디</a:t>
            </a:r>
            <a:r>
              <a:rPr kumimoji="1" lang="en-US" altLang="ko-Kore-KR" dirty="0"/>
              <a:t>:</a:t>
            </a:r>
            <a:endParaRPr kumimoji="1" lang="ko-Kore-KR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233593D-BE03-D960-A1E6-E7F653F0451A}"/>
              </a:ext>
            </a:extLst>
          </p:cNvPr>
          <p:cNvSpPr txBox="1"/>
          <p:nvPr/>
        </p:nvSpPr>
        <p:spPr>
          <a:xfrm>
            <a:off x="2093296" y="3598796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dirty="0"/>
              <a:t>비밀번호</a:t>
            </a:r>
            <a:r>
              <a:rPr kumimoji="1" lang="en-US" altLang="ko-Kore-KR" dirty="0"/>
              <a:t>:</a:t>
            </a:r>
            <a:endParaRPr kumimoji="1" lang="ko-Kore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A46044F-EF96-60D2-34FE-7E14E3A0AFEC}"/>
              </a:ext>
            </a:extLst>
          </p:cNvPr>
          <p:cNvSpPr txBox="1"/>
          <p:nvPr/>
        </p:nvSpPr>
        <p:spPr>
          <a:xfrm>
            <a:off x="3485324" y="3839459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회원가입</a:t>
            </a:r>
          </a:p>
        </p:txBody>
      </p:sp>
      <p:sp>
        <p:nvSpPr>
          <p:cNvPr id="113" name="타원 7">
            <a:extLst>
              <a:ext uri="{FF2B5EF4-FFF2-40B4-BE49-F238E27FC236}">
                <a16:creationId xmlns:a16="http://schemas.microsoft.com/office/drawing/2014/main" id="{47F41747-26D0-33D3-A557-EC25ECDCB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381" y="946281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14" name="타원 7">
            <a:extLst>
              <a:ext uri="{FF2B5EF4-FFF2-40B4-BE49-F238E27FC236}">
                <a16:creationId xmlns:a16="http://schemas.microsoft.com/office/drawing/2014/main" id="{30C50117-C54A-4DF3-3351-073907D6C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5364" y="3358704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15" name="타원 7">
            <a:extLst>
              <a:ext uri="{FF2B5EF4-FFF2-40B4-BE49-F238E27FC236}">
                <a16:creationId xmlns:a16="http://schemas.microsoft.com/office/drawing/2014/main" id="{BFCD4559-5D33-054A-978C-F0AEB42E4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245" y="3607558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16" name="타원 7">
            <a:extLst>
              <a:ext uri="{FF2B5EF4-FFF2-40B4-BE49-F238E27FC236}">
                <a16:creationId xmlns:a16="http://schemas.microsoft.com/office/drawing/2014/main" id="{20914CBD-FDC6-79D8-5A01-55B10BB72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774" y="3857181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17" name="타원 7">
            <a:extLst>
              <a:ext uri="{FF2B5EF4-FFF2-40B4-BE49-F238E27FC236}">
                <a16:creationId xmlns:a16="http://schemas.microsoft.com/office/drawing/2014/main" id="{B8357F1F-F3CB-71B7-5529-52B900BD6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712" y="3880595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회원가입 창에서 정보를 입력하면 </a:t>
            </a:r>
            <a:r>
              <a:rPr lang="en-US" altLang="ko-KR" dirty="0"/>
              <a:t>DB</a:t>
            </a:r>
            <a:r>
              <a:rPr lang="ko-KR" altLang="en-US" dirty="0"/>
              <a:t>로 사용자 정보가 전달되고</a:t>
            </a:r>
            <a:r>
              <a:rPr lang="en-US" altLang="ko-KR" dirty="0"/>
              <a:t>,</a:t>
            </a:r>
            <a:r>
              <a:rPr lang="ko-KR" altLang="en-US" dirty="0"/>
              <a:t> 그 정보와 대조해서 로그인이 발생한다</a:t>
            </a:r>
            <a:endParaRPr lang="en-US" altLang="ko-KR" dirty="0"/>
          </a:p>
          <a:p>
            <a:r>
              <a:rPr lang="ko-KR" altLang="en-US" dirty="0"/>
              <a:t>로그인에 성공하면 위의 창이 뜨고</a:t>
            </a:r>
            <a:r>
              <a:rPr lang="en-US" altLang="ko-KR" dirty="0"/>
              <a:t>,</a:t>
            </a:r>
            <a:r>
              <a:rPr lang="ko-KR" altLang="en-US" dirty="0"/>
              <a:t> 성공하지 못한다면 </a:t>
            </a:r>
            <a:r>
              <a:rPr lang="en-US" altLang="ko-KR" dirty="0"/>
              <a:t>＇</a:t>
            </a:r>
            <a:r>
              <a:rPr lang="ko-KR" altLang="en-US" dirty="0"/>
              <a:t>비밀번호가 틀렸습니다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로그인에 실패하셨습니다</a:t>
            </a:r>
            <a:r>
              <a:rPr lang="en-US" altLang="ko-KR" dirty="0"/>
              <a:t>’</a:t>
            </a:r>
            <a:r>
              <a:rPr lang="ko-KR" altLang="en-US" dirty="0" err="1"/>
              <a:t>라고</a:t>
            </a:r>
            <a:r>
              <a:rPr lang="ko-KR" altLang="en-US" dirty="0"/>
              <a:t> 표기된 창이 뜬다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나작소</a:t>
            </a:r>
            <a:r>
              <a:rPr lang="ko-KR" altLang="en-US" dirty="0"/>
              <a:t> 웹툰 사이트에 쓰인 모든 그림은 제가 직접 그린 그림입니다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523B1-006A-4D35-9C73-83CC33C3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0.5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971AD-E01E-42B5-82B1-FBFD8E0B7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성공 화면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3DB5D0-136C-4C2D-A39A-0DA78BE57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윤진용</a:t>
            </a:r>
            <a:r>
              <a:rPr lang="en-US" altLang="ko-KR" dirty="0"/>
              <a:t>(12191632)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CFFC06F-837B-42C9-9BF6-33E15402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2022.5.31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144FC7E-0BF9-724E-93DE-6BD773FFC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3" y="518256"/>
            <a:ext cx="5880141" cy="3685223"/>
          </a:xfrm>
          <a:prstGeom prst="rect">
            <a:avLst/>
          </a:prstGeom>
          <a:solidFill>
            <a:srgbClr val="EAC782"/>
          </a:solidFill>
          <a:ln>
            <a:solidFill>
              <a:schemeClr val="tx1"/>
            </a:solidFill>
          </a:ln>
        </p:spPr>
      </p:pic>
      <p:sp>
        <p:nvSpPr>
          <p:cNvPr id="4096" name="TextBox 4095">
            <a:extLst>
              <a:ext uri="{FF2B5EF4-FFF2-40B4-BE49-F238E27FC236}">
                <a16:creationId xmlns:a16="http://schemas.microsoft.com/office/drawing/2014/main" id="{1C2AF0D7-E4DB-8A4E-9520-AD5EEFC1A8FE}"/>
              </a:ext>
            </a:extLst>
          </p:cNvPr>
          <p:cNvSpPr txBox="1"/>
          <p:nvPr/>
        </p:nvSpPr>
        <p:spPr>
          <a:xfrm>
            <a:off x="6409351" y="508425"/>
            <a:ext cx="2465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/>
              <a:t>로그인에 성공해 메인 페이지로 이동할 수 있도록 하는 링크</a:t>
            </a:r>
            <a:endParaRPr kumimoji="1" lang="en-US" altLang="ko-KR" sz="1000" dirty="0"/>
          </a:p>
        </p:txBody>
      </p:sp>
      <p:sp>
        <p:nvSpPr>
          <p:cNvPr id="99" name="타원 7">
            <a:extLst>
              <a:ext uri="{FF2B5EF4-FFF2-40B4-BE49-F238E27FC236}">
                <a16:creationId xmlns:a16="http://schemas.microsoft.com/office/drawing/2014/main" id="{D0787CB0-A272-2F4B-9DEB-7F185FC8D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900" y="518256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00" name="타원 7">
            <a:extLst>
              <a:ext uri="{FF2B5EF4-FFF2-40B4-BE49-F238E27FC236}">
                <a16:creationId xmlns:a16="http://schemas.microsoft.com/office/drawing/2014/main" id="{9F77BBEA-FD12-3246-B4C1-EA1C1E871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900" y="1048377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BCECA7-836E-4541-8ADF-D0F96F2E23E8}"/>
              </a:ext>
            </a:extLst>
          </p:cNvPr>
          <p:cNvSpPr txBox="1"/>
          <p:nvPr/>
        </p:nvSpPr>
        <p:spPr>
          <a:xfrm>
            <a:off x="6409351" y="970500"/>
            <a:ext cx="2465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/>
              <a:t>로그인에 성공했음을 보여주는 배너 이미지</a:t>
            </a:r>
            <a:endParaRPr kumimoji="1" lang="ko-Kore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13CEBF-60B9-63D4-8A18-E8BA17C45146}"/>
              </a:ext>
            </a:extLst>
          </p:cNvPr>
          <p:cNvSpPr/>
          <p:nvPr/>
        </p:nvSpPr>
        <p:spPr bwMode="auto">
          <a:xfrm>
            <a:off x="538792" y="1778311"/>
            <a:ext cx="5191839" cy="2123658"/>
          </a:xfrm>
          <a:prstGeom prst="rect">
            <a:avLst/>
          </a:prstGeom>
          <a:solidFill>
            <a:srgbClr val="EAC78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ore-KR" altLang="en-US" sz="66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로그인</a:t>
            </a:r>
            <a:r>
              <a:rPr kumimoji="1" lang="ko-KR" altLang="en-US" sz="66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6600" b="1" i="1" u="sng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성공</a:t>
            </a:r>
            <a:r>
              <a:rPr kumimoji="1" lang="ko-KR" altLang="en-US" sz="6600" b="1" i="1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배너</a:t>
            </a:r>
            <a:r>
              <a:rPr kumimoji="1" lang="ko-KR" altLang="en-US" sz="66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이미지</a:t>
            </a:r>
            <a:endParaRPr kumimoji="1" lang="ko-Kore-KR" altLang="en-US" sz="6600" b="1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3" name="타원 7">
            <a:extLst>
              <a:ext uri="{FF2B5EF4-FFF2-40B4-BE49-F238E27FC236}">
                <a16:creationId xmlns:a16="http://schemas.microsoft.com/office/drawing/2014/main" id="{47F41747-26D0-33D3-A557-EC25ECDCB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346" y="1008281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7D56ED-C95D-54F1-6BB6-DD00869B7729}"/>
              </a:ext>
            </a:extLst>
          </p:cNvPr>
          <p:cNvSpPr txBox="1"/>
          <p:nvPr/>
        </p:nvSpPr>
        <p:spPr>
          <a:xfrm>
            <a:off x="1259632" y="852617"/>
            <a:ext cx="3791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WELCOME</a:t>
            </a:r>
            <a:endParaRPr kumimoji="1" lang="ko-Kore-KR" altLang="en-US" sz="4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2" name="타원 7">
            <a:extLst>
              <a:ext uri="{FF2B5EF4-FFF2-40B4-BE49-F238E27FC236}">
                <a16:creationId xmlns:a16="http://schemas.microsoft.com/office/drawing/2014/main" id="{238A90F9-D315-17D9-2046-2F3C04AD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642" y="1846898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5913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회원가입 창에서 정보를 입력하면 </a:t>
            </a:r>
            <a:r>
              <a:rPr lang="en-US" altLang="ko-KR" dirty="0"/>
              <a:t>DB</a:t>
            </a:r>
            <a:r>
              <a:rPr lang="ko-KR" altLang="en-US" dirty="0"/>
              <a:t>로 사용자 정보가 전달되고</a:t>
            </a:r>
            <a:r>
              <a:rPr lang="en-US" altLang="ko-KR" dirty="0"/>
              <a:t>,</a:t>
            </a:r>
            <a:r>
              <a:rPr lang="ko-KR" altLang="en-US" dirty="0"/>
              <a:t> 그 정보와 대조해서 로그인이 발생한다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나작소</a:t>
            </a:r>
            <a:r>
              <a:rPr lang="ko-KR" altLang="en-US" dirty="0"/>
              <a:t> 웹툰 사이트에 쓰인 모든 그림은 제가 직접 그린 그림입니다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523B1-006A-4D35-9C73-83CC33C3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0.5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971AD-E01E-42B5-82B1-FBFD8E0B7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회원가입 화면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3DB5D0-136C-4C2D-A39A-0DA78BE57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윤진용</a:t>
            </a:r>
            <a:r>
              <a:rPr lang="en-US" altLang="ko-KR" dirty="0"/>
              <a:t>(12191632)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CFFC06F-837B-42C9-9BF6-33E15402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2022.5.31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144FC7E-0BF9-724E-93DE-6BD773FFC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6" y="530897"/>
            <a:ext cx="5626851" cy="3526455"/>
          </a:xfrm>
          <a:prstGeom prst="rect">
            <a:avLst/>
          </a:prstGeom>
          <a:solidFill>
            <a:srgbClr val="EAC782"/>
          </a:solidFill>
          <a:ln>
            <a:solidFill>
              <a:schemeClr val="tx1"/>
            </a:solidFill>
          </a:ln>
        </p:spPr>
      </p:pic>
      <p:sp>
        <p:nvSpPr>
          <p:cNvPr id="4096" name="TextBox 4095">
            <a:extLst>
              <a:ext uri="{FF2B5EF4-FFF2-40B4-BE49-F238E27FC236}">
                <a16:creationId xmlns:a16="http://schemas.microsoft.com/office/drawing/2014/main" id="{1C2AF0D7-E4DB-8A4E-9520-AD5EEFC1A8FE}"/>
              </a:ext>
            </a:extLst>
          </p:cNvPr>
          <p:cNvSpPr txBox="1"/>
          <p:nvPr/>
        </p:nvSpPr>
        <p:spPr>
          <a:xfrm>
            <a:off x="6409351" y="508425"/>
            <a:ext cx="2465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/>
              <a:t>이름을 입력하는 </a:t>
            </a:r>
            <a:r>
              <a:rPr kumimoji="1" lang="en-US" altLang="ko-KR" sz="1000" dirty="0"/>
              <a:t>input </a:t>
            </a:r>
            <a:r>
              <a:rPr kumimoji="1" lang="ko-KR" altLang="en-US" sz="1000" dirty="0"/>
              <a:t>창</a:t>
            </a:r>
            <a:endParaRPr kumimoji="1" lang="en-US" altLang="ko-KR" sz="1000" dirty="0"/>
          </a:p>
        </p:txBody>
      </p:sp>
      <p:sp>
        <p:nvSpPr>
          <p:cNvPr id="99" name="타원 7">
            <a:extLst>
              <a:ext uri="{FF2B5EF4-FFF2-40B4-BE49-F238E27FC236}">
                <a16:creationId xmlns:a16="http://schemas.microsoft.com/office/drawing/2014/main" id="{D0787CB0-A272-2F4B-9DEB-7F185FC8D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900" y="518256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00" name="타원 7">
            <a:extLst>
              <a:ext uri="{FF2B5EF4-FFF2-40B4-BE49-F238E27FC236}">
                <a16:creationId xmlns:a16="http://schemas.microsoft.com/office/drawing/2014/main" id="{9F77BBEA-FD12-3246-B4C1-EA1C1E871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900" y="1048377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BCECA7-836E-4541-8ADF-D0F96F2E23E8}"/>
              </a:ext>
            </a:extLst>
          </p:cNvPr>
          <p:cNvSpPr txBox="1"/>
          <p:nvPr/>
        </p:nvSpPr>
        <p:spPr>
          <a:xfrm>
            <a:off x="6409351" y="970500"/>
            <a:ext cx="2465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회원 </a:t>
            </a:r>
            <a:r>
              <a:rPr lang="en-US" altLang="ko-KR" sz="1000" dirty="0"/>
              <a:t>id</a:t>
            </a:r>
            <a:r>
              <a:rPr lang="ko-KR" altLang="en-US" sz="1000" dirty="0" err="1"/>
              <a:t>를</a:t>
            </a:r>
            <a:r>
              <a:rPr lang="ko-KR" altLang="en-US" sz="1000" dirty="0"/>
              <a:t> 입력하는 </a:t>
            </a:r>
            <a:r>
              <a:rPr lang="en-US" altLang="ko-KR" sz="1000" dirty="0"/>
              <a:t>input</a:t>
            </a:r>
            <a:r>
              <a:rPr lang="ko-KR" altLang="en-US" sz="1000" dirty="0"/>
              <a:t> 창</a:t>
            </a:r>
            <a:endParaRPr kumimoji="1" lang="ko-Kore-KR" altLang="en-US" sz="1000" dirty="0"/>
          </a:p>
        </p:txBody>
      </p:sp>
      <p:sp>
        <p:nvSpPr>
          <p:cNvPr id="113" name="타원 7">
            <a:extLst>
              <a:ext uri="{FF2B5EF4-FFF2-40B4-BE49-F238E27FC236}">
                <a16:creationId xmlns:a16="http://schemas.microsoft.com/office/drawing/2014/main" id="{47F41747-26D0-33D3-A557-EC25ECDCB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18" y="1030447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782A8F-48D3-7B4E-0A85-1A889183C0EE}"/>
              </a:ext>
            </a:extLst>
          </p:cNvPr>
          <p:cNvSpPr/>
          <p:nvPr/>
        </p:nvSpPr>
        <p:spPr bwMode="auto">
          <a:xfrm>
            <a:off x="342540" y="931009"/>
            <a:ext cx="3456384" cy="1188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2470B1-74D5-FFE6-B21B-28880A7AB0CA}"/>
              </a:ext>
            </a:extLst>
          </p:cNvPr>
          <p:cNvSpPr/>
          <p:nvPr/>
        </p:nvSpPr>
        <p:spPr bwMode="auto">
          <a:xfrm>
            <a:off x="734165" y="1086147"/>
            <a:ext cx="1080120" cy="1399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7041BB-0D4D-2509-70D7-56DCD3F1D2F6}"/>
              </a:ext>
            </a:extLst>
          </p:cNvPr>
          <p:cNvSpPr txBox="1"/>
          <p:nvPr/>
        </p:nvSpPr>
        <p:spPr>
          <a:xfrm>
            <a:off x="395536" y="1048377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이름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CA6AB6-D43B-D4D7-9ACE-481193EDD27A}"/>
              </a:ext>
            </a:extLst>
          </p:cNvPr>
          <p:cNvSpPr/>
          <p:nvPr/>
        </p:nvSpPr>
        <p:spPr bwMode="auto">
          <a:xfrm>
            <a:off x="827584" y="1309884"/>
            <a:ext cx="1080120" cy="1399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02A98B-C474-7933-B60B-0FC677F192DF}"/>
              </a:ext>
            </a:extLst>
          </p:cNvPr>
          <p:cNvSpPr txBox="1"/>
          <p:nvPr/>
        </p:nvSpPr>
        <p:spPr>
          <a:xfrm>
            <a:off x="336712" y="1279717"/>
            <a:ext cx="595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회원</a:t>
            </a:r>
            <a:r>
              <a:rPr kumimoji="1" lang="en-US" altLang="ko-Kore-KR" dirty="0"/>
              <a:t>ID</a:t>
            </a:r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158FB9-DFEB-9E8C-E21B-6062275A53F1}"/>
              </a:ext>
            </a:extLst>
          </p:cNvPr>
          <p:cNvSpPr/>
          <p:nvPr/>
        </p:nvSpPr>
        <p:spPr bwMode="auto">
          <a:xfrm>
            <a:off x="991056" y="1541224"/>
            <a:ext cx="1080120" cy="1399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856F8F-277F-CDF7-80A3-BFEA59125D09}"/>
              </a:ext>
            </a:extLst>
          </p:cNvPr>
          <p:cNvSpPr txBox="1"/>
          <p:nvPr/>
        </p:nvSpPr>
        <p:spPr>
          <a:xfrm>
            <a:off x="441360" y="1503454"/>
            <a:ext cx="595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비밀번호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B72CA66-E8B4-E9DD-F053-A927201DA63C}"/>
              </a:ext>
            </a:extLst>
          </p:cNvPr>
          <p:cNvSpPr/>
          <p:nvPr/>
        </p:nvSpPr>
        <p:spPr bwMode="auto">
          <a:xfrm>
            <a:off x="2666876" y="1534485"/>
            <a:ext cx="1080120" cy="1399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980844-724B-882F-D6F7-331C5FA0DD60}"/>
              </a:ext>
            </a:extLst>
          </p:cNvPr>
          <p:cNvSpPr txBox="1"/>
          <p:nvPr/>
        </p:nvSpPr>
        <p:spPr>
          <a:xfrm>
            <a:off x="2117180" y="1496715"/>
            <a:ext cx="595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이메일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256899-54F1-61CB-7757-CE5136266ECD}"/>
              </a:ext>
            </a:extLst>
          </p:cNvPr>
          <p:cNvSpPr/>
          <p:nvPr/>
        </p:nvSpPr>
        <p:spPr bwMode="auto">
          <a:xfrm>
            <a:off x="693538" y="1797197"/>
            <a:ext cx="595035" cy="2154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ore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회원가입</a:t>
            </a:r>
          </a:p>
        </p:txBody>
      </p:sp>
      <p:sp>
        <p:nvSpPr>
          <p:cNvPr id="29" name="타원 7">
            <a:extLst>
              <a:ext uri="{FF2B5EF4-FFF2-40B4-BE49-F238E27FC236}">
                <a16:creationId xmlns:a16="http://schemas.microsoft.com/office/drawing/2014/main" id="{4B069CAB-7776-73F3-AC4B-8A5AA26B8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645" y="1288481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0" name="타원 7">
            <a:extLst>
              <a:ext uri="{FF2B5EF4-FFF2-40B4-BE49-F238E27FC236}">
                <a16:creationId xmlns:a16="http://schemas.microsoft.com/office/drawing/2014/main" id="{EE87617A-58B1-5A80-A087-294952EC4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302" y="1616678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1" name="타원 7">
            <a:extLst>
              <a:ext uri="{FF2B5EF4-FFF2-40B4-BE49-F238E27FC236}">
                <a16:creationId xmlns:a16="http://schemas.microsoft.com/office/drawing/2014/main" id="{3092592F-9346-1343-600C-0CAC54CA9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131" y="1559917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3" name="타원 7">
            <a:extLst>
              <a:ext uri="{FF2B5EF4-FFF2-40B4-BE49-F238E27FC236}">
                <a16:creationId xmlns:a16="http://schemas.microsoft.com/office/drawing/2014/main" id="{7DBF85A5-0517-D164-0062-C7469EA04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900" y="2149940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4" name="타원 7">
            <a:extLst>
              <a:ext uri="{FF2B5EF4-FFF2-40B4-BE49-F238E27FC236}">
                <a16:creationId xmlns:a16="http://schemas.microsoft.com/office/drawing/2014/main" id="{91F91193-D8C1-907E-5349-19AEC3E93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8767" y="1534485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5" name="타원 7">
            <a:extLst>
              <a:ext uri="{FF2B5EF4-FFF2-40B4-BE49-F238E27FC236}">
                <a16:creationId xmlns:a16="http://schemas.microsoft.com/office/drawing/2014/main" id="{6D9C2AFE-4B21-16C4-5356-17E0E123B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851" y="2841334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36" name="타원 7">
            <a:extLst>
              <a:ext uri="{FF2B5EF4-FFF2-40B4-BE49-F238E27FC236}">
                <a16:creationId xmlns:a16="http://schemas.microsoft.com/office/drawing/2014/main" id="{E436C645-CDB6-FBE8-FA8D-5C47FCA53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90" y="1810068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D3DB79-799F-1451-35FE-BC795FEA4C2C}"/>
              </a:ext>
            </a:extLst>
          </p:cNvPr>
          <p:cNvSpPr txBox="1"/>
          <p:nvPr/>
        </p:nvSpPr>
        <p:spPr>
          <a:xfrm>
            <a:off x="6408841" y="1583567"/>
            <a:ext cx="2465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/>
              <a:t>비밀번호를 입력하는 </a:t>
            </a:r>
            <a:r>
              <a:rPr kumimoji="1" lang="en-US" altLang="ko-KR" sz="1000" dirty="0"/>
              <a:t>input </a:t>
            </a:r>
            <a:r>
              <a:rPr kumimoji="1" lang="ko-KR" altLang="en-US" sz="1000" dirty="0"/>
              <a:t>창</a:t>
            </a:r>
            <a:endParaRPr kumimoji="1" lang="ko-Kore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C2F20C-E405-7457-B113-8D2E2BCB7CEA}"/>
              </a:ext>
            </a:extLst>
          </p:cNvPr>
          <p:cNvSpPr txBox="1"/>
          <p:nvPr/>
        </p:nvSpPr>
        <p:spPr>
          <a:xfrm>
            <a:off x="6276300" y="2119009"/>
            <a:ext cx="2465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/>
              <a:t>이메일을 입력하는 </a:t>
            </a:r>
            <a:r>
              <a:rPr kumimoji="1" lang="en-US" altLang="ko-KR" sz="1000" dirty="0"/>
              <a:t>input</a:t>
            </a:r>
            <a:r>
              <a:rPr kumimoji="1" lang="ko-KR" altLang="en-US" sz="1000" dirty="0"/>
              <a:t>창</a:t>
            </a:r>
            <a:endParaRPr kumimoji="1" lang="ko-Kore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7B1613-84EA-C358-4698-0EFD73B8CF1F}"/>
              </a:ext>
            </a:extLst>
          </p:cNvPr>
          <p:cNvSpPr txBox="1"/>
          <p:nvPr/>
        </p:nvSpPr>
        <p:spPr>
          <a:xfrm>
            <a:off x="6352670" y="2808223"/>
            <a:ext cx="2465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회원가입</a:t>
            </a:r>
            <a:r>
              <a:rPr kumimoji="1" lang="ko-KR" altLang="en-US" sz="1000" dirty="0"/>
              <a:t> 버튼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이 버튼을 누르면 </a:t>
            </a:r>
            <a:r>
              <a:rPr kumimoji="1" lang="en-US" altLang="ko-KR" sz="1000" dirty="0" err="1"/>
              <a:t>db</a:t>
            </a:r>
            <a:r>
              <a:rPr kumimoji="1" lang="ko-KR" altLang="en-US" sz="1000" dirty="0"/>
              <a:t>로 사용자가 입력한 모든 정보가 저장되는 페이지로 이동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0862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나작소</a:t>
            </a:r>
            <a:r>
              <a:rPr lang="en-US" altLang="ko-KR" dirty="0"/>
              <a:t>W]</a:t>
            </a:r>
            <a:r>
              <a:rPr lang="ko-KR" altLang="en-US" dirty="0"/>
              <a:t>로 이동할 시 사용자에게 가장 먼저 보여지게 되는 메인 화면</a:t>
            </a:r>
            <a:endParaRPr lang="en-US" altLang="ko-KR" dirty="0"/>
          </a:p>
          <a:p>
            <a:r>
              <a:rPr lang="ko-KR" altLang="en-US" dirty="0"/>
              <a:t>로그인 구현 </a:t>
            </a:r>
            <a:r>
              <a:rPr lang="en-US" altLang="ko-KR" dirty="0"/>
              <a:t>-&gt;</a:t>
            </a:r>
            <a:r>
              <a:rPr lang="ko-KR" altLang="en-US" dirty="0"/>
              <a:t> 로그인 구현 시 내 작품 관리 나타남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저 그림은 제가 직접 그린 그림입니다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523B1-006A-4D35-9C73-83CC33C3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971AD-E01E-42B5-82B1-FBFD8E0B7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3DB5D0-136C-4C2D-A39A-0DA78BE57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윤진용</a:t>
            </a:r>
            <a:r>
              <a:rPr lang="en-US" altLang="ko-KR" dirty="0"/>
              <a:t>(12191632)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CFFC06F-837B-42C9-9BF6-33E15402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2022.5.31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144FC7E-0BF9-724E-93DE-6BD773FFC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3" y="518256"/>
            <a:ext cx="5880141" cy="3685223"/>
          </a:xfrm>
          <a:prstGeom prst="rect">
            <a:avLst/>
          </a:prstGeom>
          <a:solidFill>
            <a:srgbClr val="EAC782"/>
          </a:solidFill>
          <a:ln>
            <a:solidFill>
              <a:schemeClr val="tx1"/>
            </a:solidFill>
          </a:ln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D385844E-7B29-6348-B92D-A811C6066F38}"/>
              </a:ext>
            </a:extLst>
          </p:cNvPr>
          <p:cNvGrpSpPr/>
          <p:nvPr/>
        </p:nvGrpSpPr>
        <p:grpSpPr>
          <a:xfrm>
            <a:off x="269163" y="697374"/>
            <a:ext cx="5815004" cy="1160270"/>
            <a:chOff x="269163" y="697374"/>
            <a:chExt cx="5815004" cy="116027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B83AFC9-B15F-0249-AED0-019F1B420B44}"/>
                </a:ext>
              </a:extLst>
            </p:cNvPr>
            <p:cNvSpPr/>
            <p:nvPr/>
          </p:nvSpPr>
          <p:spPr bwMode="auto">
            <a:xfrm>
              <a:off x="269163" y="974758"/>
              <a:ext cx="5815004" cy="584775"/>
            </a:xfrm>
            <a:prstGeom prst="rect">
              <a:avLst/>
            </a:prstGeom>
            <a:solidFill>
              <a:srgbClr val="EAC782">
                <a:alpha val="81961"/>
              </a:srgb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ore-KR" altLang="en-US" sz="3200" b="1" i="0" u="none" strike="noStrike" cap="none" normalizeH="0" baseline="0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M JUA OTF" panose="02020603020101020101" pitchFamily="18" charset="-127"/>
                  <a:ea typeface="BM JUA OTF" panose="02020603020101020101" pitchFamily="18" charset="-127"/>
                </a:rPr>
                <a:t>배너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D43FFD5-374E-0F4A-B537-F4DAEBC0591B}"/>
                </a:ext>
              </a:extLst>
            </p:cNvPr>
            <p:cNvSpPr/>
            <p:nvPr/>
          </p:nvSpPr>
          <p:spPr bwMode="auto">
            <a:xfrm>
              <a:off x="4563644" y="697374"/>
              <a:ext cx="733060" cy="215444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ore-KR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M JUA OTF" panose="02020603020101020101" pitchFamily="18" charset="-127"/>
                  <a:ea typeface="BM JUA OTF" panose="02020603020101020101" pitchFamily="18" charset="-127"/>
                </a:rPr>
                <a:t>내작품관리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C16EA50-A7B5-B347-AB1C-CE04F80E6C81}"/>
                </a:ext>
              </a:extLst>
            </p:cNvPr>
            <p:cNvSpPr/>
            <p:nvPr/>
          </p:nvSpPr>
          <p:spPr bwMode="auto">
            <a:xfrm>
              <a:off x="5445810" y="699000"/>
              <a:ext cx="513282" cy="215444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ore-KR" altLang="en-US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로그아웃</a:t>
              </a:r>
              <a:endParaRPr kumimoji="1" lang="ko-Kore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DC110AD-14E7-3143-8B18-B3718F4FE4DC}"/>
                </a:ext>
              </a:extLst>
            </p:cNvPr>
            <p:cNvSpPr/>
            <p:nvPr/>
          </p:nvSpPr>
          <p:spPr bwMode="auto">
            <a:xfrm>
              <a:off x="2264395" y="1603728"/>
              <a:ext cx="1824538" cy="2539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ore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M JUA OTF" panose="02020603020101020101" pitchFamily="18" charset="-127"/>
                  <a:ea typeface="BM JUA OTF" panose="02020603020101020101" pitchFamily="18" charset="-127"/>
                </a:rPr>
                <a:t>검색창</a:t>
              </a:r>
              <a:r>
                <a:rPr kumimoji="1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M JUA OTF" panose="02020603020101020101" pitchFamily="18" charset="-127"/>
                  <a:ea typeface="BM JUA OTF" panose="02020603020101020101" pitchFamily="18" charset="-127"/>
                </a:rPr>
                <a:t>.</a:t>
              </a:r>
              <a:r>
                <a:rPr kumimoji="1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                             </a:t>
              </a:r>
              <a:endParaRPr kumimoji="1" lang="ko-Kore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7" name="삼각형 16">
              <a:extLst>
                <a:ext uri="{FF2B5EF4-FFF2-40B4-BE49-F238E27FC236}">
                  <a16:creationId xmlns:a16="http://schemas.microsoft.com/office/drawing/2014/main" id="{1210E0E3-1708-A243-8B72-93C690621C64}"/>
                </a:ext>
              </a:extLst>
            </p:cNvPr>
            <p:cNvSpPr/>
            <p:nvPr/>
          </p:nvSpPr>
          <p:spPr bwMode="auto">
            <a:xfrm rot="10800000">
              <a:off x="3851920" y="1681077"/>
              <a:ext cx="144016" cy="99218"/>
            </a:xfrm>
            <a:prstGeom prst="triangle">
              <a:avLst/>
            </a:prstGeom>
            <a:solidFill>
              <a:srgbClr val="EAC78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ore-K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6E53EC2-7300-0140-ACB5-AC5DB8D984DC}"/>
              </a:ext>
            </a:extLst>
          </p:cNvPr>
          <p:cNvGrpSpPr/>
          <p:nvPr/>
        </p:nvGrpSpPr>
        <p:grpSpPr>
          <a:xfrm>
            <a:off x="416191" y="1942229"/>
            <a:ext cx="5508185" cy="2176664"/>
            <a:chOff x="295678" y="1910491"/>
            <a:chExt cx="5508185" cy="217666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AB26D9C-15A9-434B-AEC8-C8DCDE35D6EB}"/>
                </a:ext>
              </a:extLst>
            </p:cNvPr>
            <p:cNvSpPr/>
            <p:nvPr/>
          </p:nvSpPr>
          <p:spPr bwMode="auto">
            <a:xfrm>
              <a:off x="295678" y="1910491"/>
              <a:ext cx="5508185" cy="2176664"/>
            </a:xfrm>
            <a:prstGeom prst="rect">
              <a:avLst/>
            </a:prstGeom>
            <a:solidFill>
              <a:srgbClr val="FFFFCC">
                <a:alpha val="1294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ore-K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14F3CC7-9275-B343-B2AE-590F9DB1F440}"/>
                </a:ext>
              </a:extLst>
            </p:cNvPr>
            <p:cNvGrpSpPr/>
            <p:nvPr/>
          </p:nvGrpSpPr>
          <p:grpSpPr>
            <a:xfrm>
              <a:off x="357891" y="1998949"/>
              <a:ext cx="1294251" cy="844903"/>
              <a:chOff x="357892" y="1998950"/>
              <a:chExt cx="1261780" cy="788824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157DF1C-6815-F242-8BCB-2FF4ABC22B6D}"/>
                  </a:ext>
                </a:extLst>
              </p:cNvPr>
              <p:cNvSpPr/>
              <p:nvPr/>
            </p:nvSpPr>
            <p:spPr bwMode="auto">
              <a:xfrm>
                <a:off x="357892" y="1998950"/>
                <a:ext cx="1261780" cy="788824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ore-KR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86B443C-DF2A-A242-B770-872077511679}"/>
                  </a:ext>
                </a:extLst>
              </p:cNvPr>
              <p:cNvSpPr/>
              <p:nvPr/>
            </p:nvSpPr>
            <p:spPr bwMode="auto">
              <a:xfrm>
                <a:off x="395536" y="2027854"/>
                <a:ext cx="595520" cy="72455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ore-KR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6E8F25-B818-BD47-BF3F-3F929686F311}"/>
                  </a:ext>
                </a:extLst>
              </p:cNvPr>
              <p:cNvSpPr txBox="1"/>
              <p:nvPr/>
            </p:nvSpPr>
            <p:spPr>
              <a:xfrm>
                <a:off x="390363" y="2113132"/>
                <a:ext cx="57446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sz="12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대표</a:t>
                </a:r>
                <a:endParaRPr kumimoji="1" lang="en-US" altLang="ko-Kore-KR" sz="12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r>
                  <a:rPr kumimoji="1" lang="ko-Kore-KR" altLang="en-US" sz="12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이미지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7D723CF-C60E-F549-8E03-434A79BF8052}"/>
                  </a:ext>
                </a:extLst>
              </p:cNvPr>
              <p:cNvSpPr/>
              <p:nvPr/>
            </p:nvSpPr>
            <p:spPr bwMode="auto">
              <a:xfrm>
                <a:off x="1102424" y="2060141"/>
                <a:ext cx="405880" cy="20005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ore-KR" altLang="en-US" sz="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작가명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F45DAB3-F326-CF46-83DC-1415FB709D41}"/>
                  </a:ext>
                </a:extLst>
              </p:cNvPr>
              <p:cNvSpPr/>
              <p:nvPr/>
            </p:nvSpPr>
            <p:spPr bwMode="auto">
              <a:xfrm>
                <a:off x="1047922" y="2288513"/>
                <a:ext cx="514886" cy="25391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ore-KR" altLang="en-US" sz="10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M JUA OTF" panose="02020603020101020101" pitchFamily="18" charset="-127"/>
                    <a:ea typeface="BM JUA OTF" panose="02020603020101020101" pitchFamily="18" charset="-127"/>
                  </a:rPr>
                  <a:t>타이틀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1675CD5-3FF4-6A47-AA3D-87DE8F28D3AA}"/>
                  </a:ext>
                </a:extLst>
              </p:cNvPr>
              <p:cNvSpPr/>
              <p:nvPr/>
            </p:nvSpPr>
            <p:spPr bwMode="auto">
              <a:xfrm>
                <a:off x="1126840" y="2567491"/>
                <a:ext cx="342651" cy="18466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ore-KR" alt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장르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64BCBE91-9084-0746-8C36-783040781EC0}"/>
                </a:ext>
              </a:extLst>
            </p:cNvPr>
            <p:cNvGrpSpPr/>
            <p:nvPr/>
          </p:nvGrpSpPr>
          <p:grpSpPr>
            <a:xfrm>
              <a:off x="1731040" y="1995719"/>
              <a:ext cx="1261780" cy="788824"/>
              <a:chOff x="357892" y="1998950"/>
              <a:chExt cx="1261780" cy="788824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B4EDCC7-AB58-5942-B25E-9BB7813CD66C}"/>
                  </a:ext>
                </a:extLst>
              </p:cNvPr>
              <p:cNvSpPr/>
              <p:nvPr/>
            </p:nvSpPr>
            <p:spPr bwMode="auto">
              <a:xfrm>
                <a:off x="357892" y="1998950"/>
                <a:ext cx="1261780" cy="788824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ore-KR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D8C91A1-6F04-F849-94D5-9045DD547510}"/>
                  </a:ext>
                </a:extLst>
              </p:cNvPr>
              <p:cNvSpPr/>
              <p:nvPr/>
            </p:nvSpPr>
            <p:spPr bwMode="auto">
              <a:xfrm>
                <a:off x="395536" y="2027854"/>
                <a:ext cx="595520" cy="72455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ore-KR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4672A56-5C91-4F4C-BEBF-ABBEB7AC0A24}"/>
                  </a:ext>
                </a:extLst>
              </p:cNvPr>
              <p:cNvSpPr txBox="1"/>
              <p:nvPr/>
            </p:nvSpPr>
            <p:spPr>
              <a:xfrm>
                <a:off x="390363" y="2113132"/>
                <a:ext cx="57446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sz="12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대표</a:t>
                </a:r>
                <a:endParaRPr kumimoji="1" lang="en-US" altLang="ko-Kore-KR" sz="12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r>
                  <a:rPr kumimoji="1" lang="ko-Kore-KR" altLang="en-US" sz="12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이미지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305E20E-7D4E-E742-ADA6-1D189BDDA4AD}"/>
                  </a:ext>
                </a:extLst>
              </p:cNvPr>
              <p:cNvSpPr/>
              <p:nvPr/>
            </p:nvSpPr>
            <p:spPr bwMode="auto">
              <a:xfrm>
                <a:off x="1102424" y="2060141"/>
                <a:ext cx="405880" cy="20005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ore-KR" altLang="en-US" sz="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작가명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ED647FDA-F45E-134B-9F0F-F3E76FB73233}"/>
                  </a:ext>
                </a:extLst>
              </p:cNvPr>
              <p:cNvSpPr/>
              <p:nvPr/>
            </p:nvSpPr>
            <p:spPr bwMode="auto">
              <a:xfrm>
                <a:off x="1047922" y="2288513"/>
                <a:ext cx="514886" cy="25391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ore-KR" altLang="en-US" sz="10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M JUA OTF" panose="02020603020101020101" pitchFamily="18" charset="-127"/>
                    <a:ea typeface="BM JUA OTF" panose="02020603020101020101" pitchFamily="18" charset="-127"/>
                  </a:rPr>
                  <a:t>타이틀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46C5C3C3-02F7-6D4A-8C1E-9D9328F611D6}"/>
                  </a:ext>
                </a:extLst>
              </p:cNvPr>
              <p:cNvSpPr/>
              <p:nvPr/>
            </p:nvSpPr>
            <p:spPr bwMode="auto">
              <a:xfrm>
                <a:off x="1126840" y="2567491"/>
                <a:ext cx="342651" cy="18466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ore-KR" alt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장르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738304A-455F-2847-9F04-3E4FE95FF4B1}"/>
                </a:ext>
              </a:extLst>
            </p:cNvPr>
            <p:cNvGrpSpPr/>
            <p:nvPr/>
          </p:nvGrpSpPr>
          <p:grpSpPr>
            <a:xfrm>
              <a:off x="3084662" y="1999831"/>
              <a:ext cx="1261780" cy="788824"/>
              <a:chOff x="357892" y="1998950"/>
              <a:chExt cx="1261780" cy="788824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6513151-876E-614D-9A46-322025C2E908}"/>
                  </a:ext>
                </a:extLst>
              </p:cNvPr>
              <p:cNvSpPr/>
              <p:nvPr/>
            </p:nvSpPr>
            <p:spPr bwMode="auto">
              <a:xfrm>
                <a:off x="357892" y="1998950"/>
                <a:ext cx="1261780" cy="788824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ore-KR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789F834-9000-4840-A7AE-C15B38E8FD65}"/>
                  </a:ext>
                </a:extLst>
              </p:cNvPr>
              <p:cNvSpPr/>
              <p:nvPr/>
            </p:nvSpPr>
            <p:spPr bwMode="auto">
              <a:xfrm>
                <a:off x="395536" y="2027854"/>
                <a:ext cx="595520" cy="72455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ore-KR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8CF0B7F-C36A-6C43-99DE-86A6080CE0EE}"/>
                  </a:ext>
                </a:extLst>
              </p:cNvPr>
              <p:cNvSpPr txBox="1"/>
              <p:nvPr/>
            </p:nvSpPr>
            <p:spPr>
              <a:xfrm>
                <a:off x="390363" y="2113132"/>
                <a:ext cx="57446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sz="12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대표</a:t>
                </a:r>
                <a:endParaRPr kumimoji="1" lang="en-US" altLang="ko-Kore-KR" sz="12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r>
                  <a:rPr kumimoji="1" lang="ko-Kore-KR" altLang="en-US" sz="12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이미지</a:t>
                </a: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53E190A0-9859-BF41-AFFC-1D97446AA9E2}"/>
                  </a:ext>
                </a:extLst>
              </p:cNvPr>
              <p:cNvSpPr/>
              <p:nvPr/>
            </p:nvSpPr>
            <p:spPr bwMode="auto">
              <a:xfrm>
                <a:off x="1102424" y="2060141"/>
                <a:ext cx="405880" cy="20005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ore-KR" altLang="en-US" sz="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작가명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8DB9A2E-7294-C24A-A0C3-6679D50E9B7C}"/>
                  </a:ext>
                </a:extLst>
              </p:cNvPr>
              <p:cNvSpPr/>
              <p:nvPr/>
            </p:nvSpPr>
            <p:spPr bwMode="auto">
              <a:xfrm>
                <a:off x="1047922" y="2288513"/>
                <a:ext cx="514886" cy="25391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ore-KR" altLang="en-US" sz="10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M JUA OTF" panose="02020603020101020101" pitchFamily="18" charset="-127"/>
                    <a:ea typeface="BM JUA OTF" panose="02020603020101020101" pitchFamily="18" charset="-127"/>
                  </a:rPr>
                  <a:t>타이틀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9B2B695-5D2B-6F4B-BE17-749692D49FEE}"/>
                  </a:ext>
                </a:extLst>
              </p:cNvPr>
              <p:cNvSpPr/>
              <p:nvPr/>
            </p:nvSpPr>
            <p:spPr bwMode="auto">
              <a:xfrm>
                <a:off x="1126840" y="2567491"/>
                <a:ext cx="342651" cy="18466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ore-KR" alt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장르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D7868430-2005-7547-BF4F-278C405FB258}"/>
                </a:ext>
              </a:extLst>
            </p:cNvPr>
            <p:cNvGrpSpPr/>
            <p:nvPr/>
          </p:nvGrpSpPr>
          <p:grpSpPr>
            <a:xfrm>
              <a:off x="4441272" y="1998950"/>
              <a:ext cx="1261780" cy="788824"/>
              <a:chOff x="357892" y="1998950"/>
              <a:chExt cx="1261780" cy="788824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092E0D8-8178-A54B-A2AA-6ABE49BD66C7}"/>
                  </a:ext>
                </a:extLst>
              </p:cNvPr>
              <p:cNvSpPr/>
              <p:nvPr/>
            </p:nvSpPr>
            <p:spPr bwMode="auto">
              <a:xfrm>
                <a:off x="357892" y="1998950"/>
                <a:ext cx="1261780" cy="788824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ore-KR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3946699-CCCB-A649-A69E-CC3202673D4F}"/>
                  </a:ext>
                </a:extLst>
              </p:cNvPr>
              <p:cNvSpPr/>
              <p:nvPr/>
            </p:nvSpPr>
            <p:spPr bwMode="auto">
              <a:xfrm>
                <a:off x="395536" y="2027854"/>
                <a:ext cx="595520" cy="72455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ore-KR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E15803B-45C9-A54F-A022-53747CFAD199}"/>
                  </a:ext>
                </a:extLst>
              </p:cNvPr>
              <p:cNvSpPr txBox="1"/>
              <p:nvPr/>
            </p:nvSpPr>
            <p:spPr>
              <a:xfrm>
                <a:off x="390363" y="2113132"/>
                <a:ext cx="57446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sz="12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대표</a:t>
                </a:r>
                <a:endParaRPr kumimoji="1" lang="en-US" altLang="ko-Kore-KR" sz="12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r>
                  <a:rPr kumimoji="1" lang="ko-Kore-KR" altLang="en-US" sz="12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이미지</a:t>
                </a: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A02AC0E3-1599-0444-AE38-C6267D1A1211}"/>
                  </a:ext>
                </a:extLst>
              </p:cNvPr>
              <p:cNvSpPr/>
              <p:nvPr/>
            </p:nvSpPr>
            <p:spPr bwMode="auto">
              <a:xfrm>
                <a:off x="1102424" y="2060141"/>
                <a:ext cx="405880" cy="20005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ore-KR" altLang="en-US" sz="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작가명</a:t>
                </a: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CF13B050-8E87-E043-8855-2ED52C7EE6F8}"/>
                  </a:ext>
                </a:extLst>
              </p:cNvPr>
              <p:cNvSpPr/>
              <p:nvPr/>
            </p:nvSpPr>
            <p:spPr bwMode="auto">
              <a:xfrm>
                <a:off x="1047922" y="2288513"/>
                <a:ext cx="514886" cy="25391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ore-KR" altLang="en-US" sz="10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M JUA OTF" panose="02020603020101020101" pitchFamily="18" charset="-127"/>
                    <a:ea typeface="BM JUA OTF" panose="02020603020101020101" pitchFamily="18" charset="-127"/>
                  </a:rPr>
                  <a:t>타이틀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29DBFD1-9A99-7E4E-94EA-73667512EC8B}"/>
                  </a:ext>
                </a:extLst>
              </p:cNvPr>
              <p:cNvSpPr/>
              <p:nvPr/>
            </p:nvSpPr>
            <p:spPr bwMode="auto">
              <a:xfrm>
                <a:off x="1126840" y="2567491"/>
                <a:ext cx="342651" cy="18466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ore-KR" alt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장르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487BE63-6CA0-124C-B72E-05A503B9E4BB}"/>
                </a:ext>
              </a:extLst>
            </p:cNvPr>
            <p:cNvGrpSpPr/>
            <p:nvPr/>
          </p:nvGrpSpPr>
          <p:grpSpPr>
            <a:xfrm>
              <a:off x="374350" y="2879470"/>
              <a:ext cx="1261780" cy="788824"/>
              <a:chOff x="357892" y="1998950"/>
              <a:chExt cx="1261780" cy="788824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8568707-5829-9F4A-B147-302E22F76875}"/>
                  </a:ext>
                </a:extLst>
              </p:cNvPr>
              <p:cNvSpPr/>
              <p:nvPr/>
            </p:nvSpPr>
            <p:spPr bwMode="auto">
              <a:xfrm>
                <a:off x="357892" y="1998950"/>
                <a:ext cx="1261780" cy="788824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ore-KR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CDA9000-CDA4-2A42-9A8B-646D2E53DACE}"/>
                  </a:ext>
                </a:extLst>
              </p:cNvPr>
              <p:cNvSpPr/>
              <p:nvPr/>
            </p:nvSpPr>
            <p:spPr bwMode="auto">
              <a:xfrm>
                <a:off x="395536" y="2027854"/>
                <a:ext cx="595520" cy="72455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ore-KR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B55464C-B380-AC41-BB2B-EB6BFB334888}"/>
                  </a:ext>
                </a:extLst>
              </p:cNvPr>
              <p:cNvSpPr txBox="1"/>
              <p:nvPr/>
            </p:nvSpPr>
            <p:spPr>
              <a:xfrm>
                <a:off x="390363" y="2113132"/>
                <a:ext cx="57446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sz="12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대표</a:t>
                </a:r>
                <a:endParaRPr kumimoji="1" lang="en-US" altLang="ko-Kore-KR" sz="12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r>
                  <a:rPr kumimoji="1" lang="ko-Kore-KR" altLang="en-US" sz="12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이미지</a:t>
                </a: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9D0FDF54-ED47-5844-A786-0988F1E5AA0B}"/>
                  </a:ext>
                </a:extLst>
              </p:cNvPr>
              <p:cNvSpPr/>
              <p:nvPr/>
            </p:nvSpPr>
            <p:spPr bwMode="auto">
              <a:xfrm>
                <a:off x="1102424" y="2060141"/>
                <a:ext cx="405880" cy="20005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ore-KR" altLang="en-US" sz="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작가명</a:t>
                </a: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9B4110D6-598C-4943-AF07-BF78795AA97C}"/>
                  </a:ext>
                </a:extLst>
              </p:cNvPr>
              <p:cNvSpPr/>
              <p:nvPr/>
            </p:nvSpPr>
            <p:spPr bwMode="auto">
              <a:xfrm>
                <a:off x="1047922" y="2288513"/>
                <a:ext cx="514886" cy="25391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ore-KR" altLang="en-US" sz="10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M JUA OTF" panose="02020603020101020101" pitchFamily="18" charset="-127"/>
                    <a:ea typeface="BM JUA OTF" panose="02020603020101020101" pitchFamily="18" charset="-127"/>
                  </a:rPr>
                  <a:t>타이틀</a:t>
                </a: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31E30A8-D156-2548-B16E-40C77A3F1027}"/>
                  </a:ext>
                </a:extLst>
              </p:cNvPr>
              <p:cNvSpPr/>
              <p:nvPr/>
            </p:nvSpPr>
            <p:spPr bwMode="auto">
              <a:xfrm>
                <a:off x="1126840" y="2567491"/>
                <a:ext cx="342651" cy="18466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ore-KR" alt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장르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01EE24B9-67BA-E34F-AED2-8BF766269A0C}"/>
                </a:ext>
              </a:extLst>
            </p:cNvPr>
            <p:cNvGrpSpPr/>
            <p:nvPr/>
          </p:nvGrpSpPr>
          <p:grpSpPr>
            <a:xfrm>
              <a:off x="1731040" y="2876239"/>
              <a:ext cx="1261780" cy="788824"/>
              <a:chOff x="357892" y="1998950"/>
              <a:chExt cx="1261780" cy="788824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C03D5BD5-D909-5545-831F-B2B5AB9F8F5A}"/>
                  </a:ext>
                </a:extLst>
              </p:cNvPr>
              <p:cNvSpPr/>
              <p:nvPr/>
            </p:nvSpPr>
            <p:spPr bwMode="auto">
              <a:xfrm>
                <a:off x="357892" y="1998950"/>
                <a:ext cx="1261780" cy="788824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ore-KR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D249AC60-DEEB-8E4B-8705-1DF2F62469A1}"/>
                  </a:ext>
                </a:extLst>
              </p:cNvPr>
              <p:cNvSpPr/>
              <p:nvPr/>
            </p:nvSpPr>
            <p:spPr bwMode="auto">
              <a:xfrm>
                <a:off x="395536" y="2027854"/>
                <a:ext cx="595520" cy="72455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ore-KR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386E98-E4CE-B645-82B1-7A26636555BB}"/>
                  </a:ext>
                </a:extLst>
              </p:cNvPr>
              <p:cNvSpPr txBox="1"/>
              <p:nvPr/>
            </p:nvSpPr>
            <p:spPr>
              <a:xfrm>
                <a:off x="390363" y="2113132"/>
                <a:ext cx="57446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sz="12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대표</a:t>
                </a:r>
                <a:endParaRPr kumimoji="1" lang="en-US" altLang="ko-Kore-KR" sz="12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r>
                  <a:rPr kumimoji="1" lang="ko-Kore-KR" altLang="en-US" sz="12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이미지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C162ABB-A808-9F4E-B06A-5689D55414DA}"/>
                  </a:ext>
                </a:extLst>
              </p:cNvPr>
              <p:cNvSpPr/>
              <p:nvPr/>
            </p:nvSpPr>
            <p:spPr bwMode="auto">
              <a:xfrm>
                <a:off x="1102424" y="2060141"/>
                <a:ext cx="405880" cy="20005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ore-KR" altLang="en-US" sz="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작가명</a:t>
                </a: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13356EEB-5389-254D-AAD8-43EC847D8004}"/>
                  </a:ext>
                </a:extLst>
              </p:cNvPr>
              <p:cNvSpPr/>
              <p:nvPr/>
            </p:nvSpPr>
            <p:spPr bwMode="auto">
              <a:xfrm>
                <a:off x="1047922" y="2288513"/>
                <a:ext cx="514886" cy="25391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ore-KR" altLang="en-US" sz="10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M JUA OTF" panose="02020603020101020101" pitchFamily="18" charset="-127"/>
                    <a:ea typeface="BM JUA OTF" panose="02020603020101020101" pitchFamily="18" charset="-127"/>
                  </a:rPr>
                  <a:t>타이틀</a:t>
                </a: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4EEEEC2F-8D32-9C4D-A45E-43CDF64A9C2B}"/>
                  </a:ext>
                </a:extLst>
              </p:cNvPr>
              <p:cNvSpPr/>
              <p:nvPr/>
            </p:nvSpPr>
            <p:spPr bwMode="auto">
              <a:xfrm>
                <a:off x="1126840" y="2567491"/>
                <a:ext cx="342651" cy="18466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ore-KR" alt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장르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83175994-DCD2-EA42-AB69-77531AABE663}"/>
                </a:ext>
              </a:extLst>
            </p:cNvPr>
            <p:cNvGrpSpPr/>
            <p:nvPr/>
          </p:nvGrpSpPr>
          <p:grpSpPr>
            <a:xfrm>
              <a:off x="3083983" y="2873695"/>
              <a:ext cx="1261780" cy="788824"/>
              <a:chOff x="357892" y="1998950"/>
              <a:chExt cx="1261780" cy="788824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A6607E69-9AA7-2942-8B1A-4F37E5FA7323}"/>
                  </a:ext>
                </a:extLst>
              </p:cNvPr>
              <p:cNvSpPr/>
              <p:nvPr/>
            </p:nvSpPr>
            <p:spPr bwMode="auto">
              <a:xfrm>
                <a:off x="357892" y="1998950"/>
                <a:ext cx="1261780" cy="788824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ore-KR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B6316A37-EEBE-8C42-A0E5-3B7C0BD568FE}"/>
                  </a:ext>
                </a:extLst>
              </p:cNvPr>
              <p:cNvSpPr/>
              <p:nvPr/>
            </p:nvSpPr>
            <p:spPr bwMode="auto">
              <a:xfrm>
                <a:off x="395536" y="2027854"/>
                <a:ext cx="595520" cy="72455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ore-KR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A8296A7-4F05-0B41-9990-B3882C035DAC}"/>
                  </a:ext>
                </a:extLst>
              </p:cNvPr>
              <p:cNvSpPr txBox="1"/>
              <p:nvPr/>
            </p:nvSpPr>
            <p:spPr>
              <a:xfrm>
                <a:off x="390363" y="2113132"/>
                <a:ext cx="57446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sz="12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대표</a:t>
                </a:r>
                <a:endParaRPr kumimoji="1" lang="en-US" altLang="ko-Kore-KR" sz="12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r>
                  <a:rPr kumimoji="1" lang="ko-Kore-KR" altLang="en-US" sz="12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이미지</a:t>
                </a: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FE8DF7ED-511E-614A-8F0E-9C1892CEEA6F}"/>
                  </a:ext>
                </a:extLst>
              </p:cNvPr>
              <p:cNvSpPr/>
              <p:nvPr/>
            </p:nvSpPr>
            <p:spPr bwMode="auto">
              <a:xfrm>
                <a:off x="1102424" y="2060141"/>
                <a:ext cx="405880" cy="20005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ore-KR" altLang="en-US" sz="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작가명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B6F13DA6-82FD-B24B-BE9D-1D063ADB6D08}"/>
                  </a:ext>
                </a:extLst>
              </p:cNvPr>
              <p:cNvSpPr/>
              <p:nvPr/>
            </p:nvSpPr>
            <p:spPr bwMode="auto">
              <a:xfrm>
                <a:off x="1047922" y="2288513"/>
                <a:ext cx="514886" cy="25391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ore-KR" altLang="en-US" sz="10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M JUA OTF" panose="02020603020101020101" pitchFamily="18" charset="-127"/>
                    <a:ea typeface="BM JUA OTF" panose="02020603020101020101" pitchFamily="18" charset="-127"/>
                  </a:rPr>
                  <a:t>타이틀</a:t>
                </a: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CE208BCD-3043-E14F-AB50-B52BDF6A9EFE}"/>
                  </a:ext>
                </a:extLst>
              </p:cNvPr>
              <p:cNvSpPr/>
              <p:nvPr/>
            </p:nvSpPr>
            <p:spPr bwMode="auto">
              <a:xfrm>
                <a:off x="1126840" y="2567491"/>
                <a:ext cx="342651" cy="18466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ore-KR" alt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장르</a:t>
                </a: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58B0D68-E4F1-A044-B358-F3CE1D7C9AE8}"/>
                </a:ext>
              </a:extLst>
            </p:cNvPr>
            <p:cNvGrpSpPr/>
            <p:nvPr/>
          </p:nvGrpSpPr>
          <p:grpSpPr>
            <a:xfrm>
              <a:off x="4440673" y="2879470"/>
              <a:ext cx="1261780" cy="788824"/>
              <a:chOff x="357892" y="1998950"/>
              <a:chExt cx="1261780" cy="788824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B5005D3E-92D3-C340-B4F1-3D5DC994D496}"/>
                  </a:ext>
                </a:extLst>
              </p:cNvPr>
              <p:cNvSpPr/>
              <p:nvPr/>
            </p:nvSpPr>
            <p:spPr bwMode="auto">
              <a:xfrm>
                <a:off x="357892" y="1998950"/>
                <a:ext cx="1261780" cy="788824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ore-KR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421DE4F-8854-5041-967F-BFF451C12B9F}"/>
                  </a:ext>
                </a:extLst>
              </p:cNvPr>
              <p:cNvSpPr/>
              <p:nvPr/>
            </p:nvSpPr>
            <p:spPr bwMode="auto">
              <a:xfrm>
                <a:off x="395536" y="2027854"/>
                <a:ext cx="595520" cy="72455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ore-KR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81E0995-8F7F-394A-B697-BB45C584B9B3}"/>
                  </a:ext>
                </a:extLst>
              </p:cNvPr>
              <p:cNvSpPr txBox="1"/>
              <p:nvPr/>
            </p:nvSpPr>
            <p:spPr>
              <a:xfrm>
                <a:off x="390363" y="2113132"/>
                <a:ext cx="57446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sz="12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대표</a:t>
                </a:r>
                <a:endParaRPr kumimoji="1" lang="en-US" altLang="ko-Kore-KR" sz="12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r>
                  <a:rPr kumimoji="1" lang="ko-Kore-KR" altLang="en-US" sz="12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이미지</a:t>
                </a: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967154F-2AAF-6B44-9DD5-21ADD94FFE05}"/>
                  </a:ext>
                </a:extLst>
              </p:cNvPr>
              <p:cNvSpPr/>
              <p:nvPr/>
            </p:nvSpPr>
            <p:spPr bwMode="auto">
              <a:xfrm>
                <a:off x="1102424" y="2060141"/>
                <a:ext cx="405880" cy="20005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ore-KR" altLang="en-US" sz="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작가명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27663045-9CCB-F54F-AD19-7C93CAE14428}"/>
                  </a:ext>
                </a:extLst>
              </p:cNvPr>
              <p:cNvSpPr/>
              <p:nvPr/>
            </p:nvSpPr>
            <p:spPr bwMode="auto">
              <a:xfrm>
                <a:off x="1047922" y="2288513"/>
                <a:ext cx="514886" cy="25391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ore-KR" altLang="en-US" sz="10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M JUA OTF" panose="02020603020101020101" pitchFamily="18" charset="-127"/>
                    <a:ea typeface="BM JUA OTF" panose="02020603020101020101" pitchFamily="18" charset="-127"/>
                  </a:rPr>
                  <a:t>타이틀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7BCC3A62-C0E3-EF4B-95CB-68C962FEA321}"/>
                  </a:ext>
                </a:extLst>
              </p:cNvPr>
              <p:cNvSpPr/>
              <p:nvPr/>
            </p:nvSpPr>
            <p:spPr bwMode="auto">
              <a:xfrm>
                <a:off x="1126840" y="2567491"/>
                <a:ext cx="342651" cy="18466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ore-KR" alt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장르</a:t>
                </a:r>
              </a:p>
            </p:txBody>
          </p:sp>
        </p:grpSp>
      </p:grp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2581313" y="1094873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90" name="타원 7">
            <a:extLst>
              <a:ext uri="{FF2B5EF4-FFF2-40B4-BE49-F238E27FC236}">
                <a16:creationId xmlns:a16="http://schemas.microsoft.com/office/drawing/2014/main" id="{209305D4-8DCD-C14C-B2CC-DE8D070C5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7466" y="749628"/>
            <a:ext cx="132559" cy="114188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91" name="타원 7">
            <a:extLst>
              <a:ext uri="{FF2B5EF4-FFF2-40B4-BE49-F238E27FC236}">
                <a16:creationId xmlns:a16="http://schemas.microsoft.com/office/drawing/2014/main" id="{E98E718C-9A9C-7540-9232-5AB2F0AE8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145" y="755693"/>
            <a:ext cx="132559" cy="114188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94" name="타원 7">
            <a:extLst>
              <a:ext uri="{FF2B5EF4-FFF2-40B4-BE49-F238E27FC236}">
                <a16:creationId xmlns:a16="http://schemas.microsoft.com/office/drawing/2014/main" id="{3730935B-42DD-9B4A-AE38-88A11FE71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434" y="1669186"/>
            <a:ext cx="132559" cy="114188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95" name="타원 7">
            <a:extLst>
              <a:ext uri="{FF2B5EF4-FFF2-40B4-BE49-F238E27FC236}">
                <a16:creationId xmlns:a16="http://schemas.microsoft.com/office/drawing/2014/main" id="{892319A7-451E-F441-8863-B68618BE2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728" y="2265933"/>
            <a:ext cx="132559" cy="114188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4096" name="TextBox 4095">
            <a:extLst>
              <a:ext uri="{FF2B5EF4-FFF2-40B4-BE49-F238E27FC236}">
                <a16:creationId xmlns:a16="http://schemas.microsoft.com/office/drawing/2014/main" id="{1C2AF0D7-E4DB-8A4E-9520-AD5EEFC1A8FE}"/>
              </a:ext>
            </a:extLst>
          </p:cNvPr>
          <p:cNvSpPr txBox="1"/>
          <p:nvPr/>
        </p:nvSpPr>
        <p:spPr>
          <a:xfrm>
            <a:off x="6016760" y="493446"/>
            <a:ext cx="24654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웹툰</a:t>
            </a:r>
            <a:r>
              <a:rPr kumimoji="1" lang="ko-KR" altLang="en-US" sz="1000" dirty="0"/>
              <a:t> 페이지를 보여주는 </a:t>
            </a:r>
            <a:endParaRPr kumimoji="1" lang="en-US" altLang="ko-KR" sz="1000" dirty="0"/>
          </a:p>
          <a:p>
            <a:r>
              <a:rPr kumimoji="1" lang="ko-KR" altLang="en-US" sz="1000" dirty="0"/>
              <a:t>대표적인 이미지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광고 등 </a:t>
            </a:r>
            <a:endParaRPr kumimoji="1" lang="ko-Kore-KR" altLang="en-US" sz="1000" dirty="0"/>
          </a:p>
        </p:txBody>
      </p:sp>
      <p:sp>
        <p:nvSpPr>
          <p:cNvPr id="99" name="타원 7">
            <a:extLst>
              <a:ext uri="{FF2B5EF4-FFF2-40B4-BE49-F238E27FC236}">
                <a16:creationId xmlns:a16="http://schemas.microsoft.com/office/drawing/2014/main" id="{D0787CB0-A272-2F4B-9DEB-7F185FC8D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900" y="518256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00" name="타원 7">
            <a:extLst>
              <a:ext uri="{FF2B5EF4-FFF2-40B4-BE49-F238E27FC236}">
                <a16:creationId xmlns:a16="http://schemas.microsoft.com/office/drawing/2014/main" id="{9F77BBEA-FD12-3246-B4C1-EA1C1E871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900" y="1048377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BCECA7-836E-4541-8ADF-D0F96F2E23E8}"/>
              </a:ext>
            </a:extLst>
          </p:cNvPr>
          <p:cNvSpPr txBox="1"/>
          <p:nvPr/>
        </p:nvSpPr>
        <p:spPr>
          <a:xfrm>
            <a:off x="6391791" y="1002214"/>
            <a:ext cx="2465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작가가</a:t>
            </a:r>
            <a:r>
              <a:rPr kumimoji="1" lang="ko-KR" altLang="en-US" sz="1000" dirty="0"/>
              <a:t> 자신의 작품 리스트를 볼 수 있는 페이지로 이동</a:t>
            </a:r>
            <a:endParaRPr kumimoji="1" lang="ko-Kore-KR" altLang="en-US" sz="1000" dirty="0"/>
          </a:p>
        </p:txBody>
      </p:sp>
      <p:sp>
        <p:nvSpPr>
          <p:cNvPr id="102" name="타원 7">
            <a:extLst>
              <a:ext uri="{FF2B5EF4-FFF2-40B4-BE49-F238E27FC236}">
                <a16:creationId xmlns:a16="http://schemas.microsoft.com/office/drawing/2014/main" id="{FF04DEBD-81F3-4D41-A747-E49BFEDB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287" y="1553544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D7991BF-72A7-0E4B-BF81-23C1D98A8004}"/>
              </a:ext>
            </a:extLst>
          </p:cNvPr>
          <p:cNvSpPr txBox="1"/>
          <p:nvPr/>
        </p:nvSpPr>
        <p:spPr>
          <a:xfrm>
            <a:off x="6093834" y="1530909"/>
            <a:ext cx="2465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세션 종료해서 로그아웃</a:t>
            </a:r>
            <a:endParaRPr kumimoji="1" lang="ko-Kore-KR" altLang="en-US" sz="1000" dirty="0"/>
          </a:p>
        </p:txBody>
      </p:sp>
      <p:sp>
        <p:nvSpPr>
          <p:cNvPr id="104" name="타원 7">
            <a:extLst>
              <a:ext uri="{FF2B5EF4-FFF2-40B4-BE49-F238E27FC236}">
                <a16:creationId xmlns:a16="http://schemas.microsoft.com/office/drawing/2014/main" id="{EFEF3280-6E4A-664E-986A-B2363F745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382" y="2019908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E661AB9-2F58-3845-A943-974B95885041}"/>
              </a:ext>
            </a:extLst>
          </p:cNvPr>
          <p:cNvSpPr txBox="1"/>
          <p:nvPr/>
        </p:nvSpPr>
        <p:spPr>
          <a:xfrm>
            <a:off x="6435084" y="2473073"/>
            <a:ext cx="2465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리스트의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element,</a:t>
            </a:r>
            <a:r>
              <a:rPr kumimoji="1" lang="ko-KR" altLang="en-US" sz="1000" dirty="0"/>
              <a:t> 타이틀을 누르면 세부 페이지</a:t>
            </a:r>
            <a:r>
              <a:rPr kumimoji="1" lang="en-US" altLang="ko-KR" sz="1000" dirty="0"/>
              <a:t>(</a:t>
            </a:r>
            <a:r>
              <a:rPr lang="en-US" altLang="ko-KR" sz="1000" dirty="0"/>
              <a:t>Scene no. 4</a:t>
            </a:r>
            <a:r>
              <a:rPr lang="ko-KR" altLang="en-US" sz="1000" dirty="0"/>
              <a:t> 이동</a:t>
            </a:r>
            <a:r>
              <a:rPr lang="en-US" altLang="ko-KR" sz="1000" dirty="0"/>
              <a:t>)</a:t>
            </a:r>
            <a:r>
              <a:rPr lang="ko-KR" altLang="en-US" sz="1000" dirty="0"/>
              <a:t> 이동</a:t>
            </a:r>
            <a:endParaRPr kumimoji="1" lang="ko-Kore-KR" altLang="en-US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9D37E6-F4FF-4443-96B2-C45B2988060E}"/>
              </a:ext>
            </a:extLst>
          </p:cNvPr>
          <p:cNvSpPr txBox="1"/>
          <p:nvPr/>
        </p:nvSpPr>
        <p:spPr>
          <a:xfrm>
            <a:off x="6414211" y="1886814"/>
            <a:ext cx="2465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웹툰 타이틀 </a:t>
            </a:r>
            <a:r>
              <a:rPr lang="ko-KR" altLang="en-US" sz="1000" dirty="0" err="1"/>
              <a:t>검색창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검색어</a:t>
            </a:r>
            <a:r>
              <a:rPr lang="en-US" altLang="ko-KR" sz="1000" dirty="0"/>
              <a:t>(</a:t>
            </a:r>
            <a:r>
              <a:rPr lang="ko-KR" altLang="en-US" sz="1000" dirty="0" err="1"/>
              <a:t>작가명</a:t>
            </a:r>
            <a:r>
              <a:rPr lang="en-US" altLang="ko-KR" sz="1000" dirty="0"/>
              <a:t>,</a:t>
            </a:r>
            <a:r>
              <a:rPr lang="ko-KR" altLang="en-US" sz="1000" dirty="0"/>
              <a:t> 타이틀</a:t>
            </a:r>
            <a:r>
              <a:rPr lang="en-US" altLang="ko-KR" sz="1000" dirty="0"/>
              <a:t>)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입력시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검색창으로</a:t>
            </a:r>
            <a:r>
              <a:rPr lang="ko-KR" altLang="en-US" sz="1000" dirty="0"/>
              <a:t> 이동 </a:t>
            </a:r>
            <a:r>
              <a:rPr lang="en-US" altLang="ko-KR" sz="1000" dirty="0"/>
              <a:t>(Scene no.9</a:t>
            </a:r>
            <a:r>
              <a:rPr lang="ko-KR" altLang="en-US" sz="1000" dirty="0"/>
              <a:t> 이동</a:t>
            </a:r>
            <a:r>
              <a:rPr lang="en-US" altLang="ko-KR" sz="1000" dirty="0"/>
              <a:t>)</a:t>
            </a:r>
            <a:endParaRPr kumimoji="1" lang="ko-Kore-KR" altLang="en-US" sz="1000" dirty="0"/>
          </a:p>
        </p:txBody>
      </p:sp>
      <p:sp>
        <p:nvSpPr>
          <p:cNvPr id="107" name="타원 7">
            <a:extLst>
              <a:ext uri="{FF2B5EF4-FFF2-40B4-BE49-F238E27FC236}">
                <a16:creationId xmlns:a16="http://schemas.microsoft.com/office/drawing/2014/main" id="{7624718F-F164-DA4C-B775-FA71728F6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557" y="2539472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4097" name="직사각형 4096">
            <a:extLst>
              <a:ext uri="{FF2B5EF4-FFF2-40B4-BE49-F238E27FC236}">
                <a16:creationId xmlns:a16="http://schemas.microsoft.com/office/drawing/2014/main" id="{9BE9D72A-7C39-2B44-929C-BC4F3D06B7CF}"/>
              </a:ext>
            </a:extLst>
          </p:cNvPr>
          <p:cNvSpPr/>
          <p:nvPr/>
        </p:nvSpPr>
        <p:spPr bwMode="auto">
          <a:xfrm>
            <a:off x="3963061" y="697374"/>
            <a:ext cx="521297" cy="215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ore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웹툰등록</a:t>
            </a:r>
            <a:endParaRPr kumimoji="1" lang="ko-Kore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0" name="타원 7">
            <a:extLst>
              <a:ext uri="{FF2B5EF4-FFF2-40B4-BE49-F238E27FC236}">
                <a16:creationId xmlns:a16="http://schemas.microsoft.com/office/drawing/2014/main" id="{633DAD8C-E20B-A442-B7DF-8F2058C24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4349" y="706265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11" name="타원 7">
            <a:extLst>
              <a:ext uri="{FF2B5EF4-FFF2-40B4-BE49-F238E27FC236}">
                <a16:creationId xmlns:a16="http://schemas.microsoft.com/office/drawing/2014/main" id="{B3D898AF-BE72-7C4F-AE5C-022C6075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039" y="2968692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927D8F1-4136-C045-B6C4-587B1084D3EE}"/>
              </a:ext>
            </a:extLst>
          </p:cNvPr>
          <p:cNvSpPr txBox="1"/>
          <p:nvPr/>
        </p:nvSpPr>
        <p:spPr>
          <a:xfrm>
            <a:off x="6452603" y="2926233"/>
            <a:ext cx="2524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웹툰</a:t>
            </a:r>
            <a:r>
              <a:rPr kumimoji="1" lang="ko-KR" altLang="en-US" sz="1000" dirty="0"/>
              <a:t> 등록 버튼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웹툰 등록 </a:t>
            </a:r>
            <a:r>
              <a:rPr lang="ko-KR" altLang="en-US" sz="1000" dirty="0"/>
              <a:t>페이지로 이동</a:t>
            </a:r>
            <a:endParaRPr kumimoji="1" lang="ko-Kore-KR" altLang="en-US" sz="1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857A07-272E-824B-AC64-DC15E828A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466" y="981900"/>
            <a:ext cx="687910" cy="7322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8A999B6-5FCB-6D46-A459-C6EEC21316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03" y="972043"/>
            <a:ext cx="588046" cy="5880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79CF52-88A4-074E-8C9C-6C7B77FF197D}"/>
              </a:ext>
            </a:extLst>
          </p:cNvPr>
          <p:cNvSpPr txBox="1"/>
          <p:nvPr/>
        </p:nvSpPr>
        <p:spPr>
          <a:xfrm>
            <a:off x="2541583" y="706265"/>
            <a:ext cx="1166321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아이디</a:t>
            </a:r>
            <a:r>
              <a:rPr kumimoji="1" lang="ko-KR" altLang="en-US" dirty="0"/>
              <a:t> 님이 로그인</a:t>
            </a:r>
            <a:endParaRPr kumimoji="1" lang="ko-Kore-KR" altLang="en-US" dirty="0"/>
          </a:p>
        </p:txBody>
      </p:sp>
      <p:sp>
        <p:nvSpPr>
          <p:cNvPr id="96" name="타원 7">
            <a:extLst>
              <a:ext uri="{FF2B5EF4-FFF2-40B4-BE49-F238E27FC236}">
                <a16:creationId xmlns:a16="http://schemas.microsoft.com/office/drawing/2014/main" id="{CBC42FF4-6353-D056-8430-913415496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313" y="720665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97" name="타원 7">
            <a:extLst>
              <a:ext uri="{FF2B5EF4-FFF2-40B4-BE49-F238E27FC236}">
                <a16:creationId xmlns:a16="http://schemas.microsoft.com/office/drawing/2014/main" id="{3B969AC8-F537-E128-73ED-9C19B7082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557" y="3371884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7221E1-5F8B-087E-579B-331CE514660E}"/>
              </a:ext>
            </a:extLst>
          </p:cNvPr>
          <p:cNvSpPr txBox="1"/>
          <p:nvPr/>
        </p:nvSpPr>
        <p:spPr>
          <a:xfrm>
            <a:off x="6435084" y="3266073"/>
            <a:ext cx="2465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/>
              <a:t>사용자 세션을 이용해 로그인한 아이디 유지</a:t>
            </a:r>
            <a:endParaRPr kumimoji="1" lang="ko-Kore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8A4ABF-67C4-E610-47E1-D13F64C72260}"/>
              </a:ext>
            </a:extLst>
          </p:cNvPr>
          <p:cNvSpPr/>
          <p:nvPr/>
        </p:nvSpPr>
        <p:spPr bwMode="auto">
          <a:xfrm>
            <a:off x="1884024" y="1603728"/>
            <a:ext cx="302933" cy="2539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8" name="삼각형 107">
            <a:extLst>
              <a:ext uri="{FF2B5EF4-FFF2-40B4-BE49-F238E27FC236}">
                <a16:creationId xmlns:a16="http://schemas.microsoft.com/office/drawing/2014/main" id="{7858EA78-52F3-ED6F-087D-586BC54FB7D1}"/>
              </a:ext>
            </a:extLst>
          </p:cNvPr>
          <p:cNvSpPr/>
          <p:nvPr/>
        </p:nvSpPr>
        <p:spPr bwMode="auto">
          <a:xfrm rot="10800000">
            <a:off x="1963482" y="1688353"/>
            <a:ext cx="144016" cy="99218"/>
          </a:xfrm>
          <a:prstGeom prst="triangle">
            <a:avLst/>
          </a:prstGeom>
          <a:solidFill>
            <a:srgbClr val="EAC7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9" name="타원 7">
            <a:extLst>
              <a:ext uri="{FF2B5EF4-FFF2-40B4-BE49-F238E27FC236}">
                <a16:creationId xmlns:a16="http://schemas.microsoft.com/office/drawing/2014/main" id="{B82608DF-9732-5CCF-65F6-C4694C921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420" y="1583619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113" name="타원 7">
            <a:extLst>
              <a:ext uri="{FF2B5EF4-FFF2-40B4-BE49-F238E27FC236}">
                <a16:creationId xmlns:a16="http://schemas.microsoft.com/office/drawing/2014/main" id="{EFA5F5E4-86DA-020E-AE83-B24A19AA7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520" y="3723416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754E1DC-13F5-0C74-42BD-B058227A92D3}"/>
              </a:ext>
            </a:extLst>
          </p:cNvPr>
          <p:cNvSpPr txBox="1"/>
          <p:nvPr/>
        </p:nvSpPr>
        <p:spPr>
          <a:xfrm>
            <a:off x="6452603" y="3694503"/>
            <a:ext cx="2465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/>
              <a:t>검색 주제를 타이틀로 할 것인지 아님 작가명으로 </a:t>
            </a:r>
            <a:r>
              <a:rPr lang="ko-KR" altLang="en-US" sz="1000" dirty="0"/>
              <a:t>할 것인지 정하는 </a:t>
            </a:r>
            <a:r>
              <a:rPr lang="en-US" altLang="ko-KR" sz="1000" dirty="0"/>
              <a:t>select</a:t>
            </a:r>
            <a:r>
              <a:rPr lang="ko-KR" altLang="en-US" sz="1000" dirty="0"/>
              <a:t> </a:t>
            </a:r>
            <a:r>
              <a:rPr lang="en-US" altLang="ko-KR" sz="1000" dirty="0"/>
              <a:t>input </a:t>
            </a:r>
            <a:r>
              <a:rPr lang="ko-KR" altLang="en-US" sz="1000" dirty="0"/>
              <a:t>객체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3997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34B93D-EE19-4B04-9DBC-E3946393C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0099" y="4433685"/>
            <a:ext cx="8605621" cy="207600"/>
          </a:xfrm>
        </p:spPr>
        <p:txBody>
          <a:bodyPr/>
          <a:lstStyle/>
          <a:p>
            <a:r>
              <a:rPr lang="ko-KR" altLang="en-US" dirty="0"/>
              <a:t>웹툰을 처음 등록할 수 있는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등록 화면과 수정 화면을 동시 구현하면 기존 파일 유지 및 삭제에서 문제가 일어날 수도 있을 것 같아 분리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초기등록</a:t>
            </a:r>
            <a:r>
              <a:rPr lang="ko-KR" altLang="en-US" dirty="0"/>
              <a:t> 경우엔 작가 데이터를 새로 만들 수도 있어서 </a:t>
            </a:r>
            <a:endParaRPr lang="en-US" altLang="ko-KR" dirty="0"/>
          </a:p>
          <a:p>
            <a:r>
              <a:rPr lang="ko-KR" altLang="en-US" dirty="0"/>
              <a:t>분리하는 것이 좀 더 편할 것 같아 이렇게 했습니다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9C87E-527C-4DC7-8430-4F7D5F9772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73DDD4-4B00-407B-9C5B-0DAB3324E6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웹툰 등록 화면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B50581-4499-4BEB-A2D9-E37C265950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윤진용</a:t>
            </a:r>
            <a:r>
              <a:rPr lang="en-US" altLang="ko-KR" dirty="0"/>
              <a:t>(12191632)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A2D4F73-EB2A-46EC-A96A-6487A18FAE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2022.5.31</a:t>
            </a:r>
            <a:endParaRPr lang="ko-KR" altLang="en-US" dirty="0"/>
          </a:p>
        </p:txBody>
      </p:sp>
      <p:sp>
        <p:nvSpPr>
          <p:cNvPr id="18" name="타원 7">
            <a:extLst>
              <a:ext uri="{FF2B5EF4-FFF2-40B4-BE49-F238E27FC236}">
                <a16:creationId xmlns:a16="http://schemas.microsoft.com/office/drawing/2014/main" id="{F230A1E8-F5CC-5640-9B60-7AADFC6E6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434" y="1669186"/>
            <a:ext cx="132559" cy="114188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6</a:t>
            </a:r>
            <a:endParaRPr lang="ko-KR" altLang="en-US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179190-56FF-144F-A901-B046999D1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9" y="472226"/>
            <a:ext cx="4902076" cy="36852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F7811DD-2043-9644-B440-E8D1FDF0EE7D}"/>
              </a:ext>
            </a:extLst>
          </p:cNvPr>
          <p:cNvSpPr/>
          <p:nvPr/>
        </p:nvSpPr>
        <p:spPr bwMode="auto">
          <a:xfrm>
            <a:off x="318280" y="699542"/>
            <a:ext cx="1517416" cy="17281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190410-DE39-094D-96B9-BE18F7B19237}"/>
              </a:ext>
            </a:extLst>
          </p:cNvPr>
          <p:cNvSpPr txBox="1"/>
          <p:nvPr/>
        </p:nvSpPr>
        <p:spPr>
          <a:xfrm>
            <a:off x="611560" y="1131590"/>
            <a:ext cx="8640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대표</a:t>
            </a:r>
            <a:endParaRPr lang="en-US" altLang="ko-Kore-KR" sz="20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ko-Kore-KR" altLang="en-US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이미지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6887AE-C2CF-5540-8489-07502FCB7681}"/>
              </a:ext>
            </a:extLst>
          </p:cNvPr>
          <p:cNvSpPr txBox="1"/>
          <p:nvPr/>
        </p:nvSpPr>
        <p:spPr>
          <a:xfrm>
            <a:off x="318787" y="2515169"/>
            <a:ext cx="1517416" cy="24622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대표이미지</a:t>
            </a:r>
            <a:r>
              <a:rPr kumimoji="1" lang="ko-KR" altLang="en-US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 첨부파일 등록</a:t>
            </a:r>
            <a:endParaRPr kumimoji="1" lang="ko-Kore-KR" altLang="en-US" sz="1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02202D-2667-494D-A759-D5C4054E9940}"/>
              </a:ext>
            </a:extLst>
          </p:cNvPr>
          <p:cNvSpPr/>
          <p:nvPr/>
        </p:nvSpPr>
        <p:spPr bwMode="auto">
          <a:xfrm>
            <a:off x="796069" y="2992509"/>
            <a:ext cx="679587" cy="2000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ore-KR" altLang="en-US" sz="700" dirty="0">
                <a:latin typeface="BM JUA OTF" panose="02020603020101020101" pitchFamily="18" charset="-127"/>
                <a:ea typeface="BM JUA OTF" panose="02020603020101020101" pitchFamily="18" charset="-127"/>
              </a:rPr>
              <a:t>작품</a:t>
            </a:r>
            <a:r>
              <a:rPr lang="ko-KR" altLang="en-US" sz="700" dirty="0">
                <a:latin typeface="BM JUA OTF" panose="02020603020101020101" pitchFamily="18" charset="-127"/>
                <a:ea typeface="BM JUA OTF" panose="02020603020101020101" pitchFamily="18" charset="-127"/>
              </a:rPr>
              <a:t> 등록</a:t>
            </a:r>
            <a:endParaRPr lang="en-US" altLang="ko-Kore-KR" sz="7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CD2DF1-DD09-1E46-9355-4A75788F5419}"/>
              </a:ext>
            </a:extLst>
          </p:cNvPr>
          <p:cNvSpPr txBox="1"/>
          <p:nvPr/>
        </p:nvSpPr>
        <p:spPr>
          <a:xfrm>
            <a:off x="1979712" y="722165"/>
            <a:ext cx="2070722" cy="21544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가이드 이미지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크기 변동 가능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9EC624-BC76-D749-A8B8-D730E5FEF2BA}"/>
              </a:ext>
            </a:extLst>
          </p:cNvPr>
          <p:cNvSpPr txBox="1"/>
          <p:nvPr/>
        </p:nvSpPr>
        <p:spPr>
          <a:xfrm>
            <a:off x="1979712" y="1048447"/>
            <a:ext cx="2070722" cy="21544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ore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타이틀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작품 제목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작성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D66A97-0169-5946-A969-ADD57FFBEB47}"/>
              </a:ext>
            </a:extLst>
          </p:cNvPr>
          <p:cNvSpPr txBox="1"/>
          <p:nvPr/>
        </p:nvSpPr>
        <p:spPr>
          <a:xfrm>
            <a:off x="1979712" y="1367923"/>
            <a:ext cx="2070722" cy="21544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장르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선택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D9247E-132F-3947-B45D-078C58DA4F66}"/>
              </a:ext>
            </a:extLst>
          </p:cNvPr>
          <p:cNvSpPr txBox="1"/>
          <p:nvPr/>
        </p:nvSpPr>
        <p:spPr>
          <a:xfrm>
            <a:off x="1979712" y="1683631"/>
            <a:ext cx="2880320" cy="76944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ore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줄거리</a:t>
            </a:r>
            <a:r>
              <a:rPr kumimoji="1"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작성</a:t>
            </a:r>
            <a:endParaRPr kumimoji="1" lang="en-US" altLang="ko-KR" sz="11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ore-KR" sz="11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kumimoji="1" lang="en-US" altLang="ko-Kore-KR" sz="11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672E7B-7C31-824F-8A90-C811D98CB839}"/>
              </a:ext>
            </a:extLst>
          </p:cNvPr>
          <p:cNvSpPr txBox="1"/>
          <p:nvPr/>
        </p:nvSpPr>
        <p:spPr>
          <a:xfrm>
            <a:off x="1979712" y="2546291"/>
            <a:ext cx="2880320" cy="76944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ore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작가의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말 작성</a:t>
            </a:r>
            <a:endParaRPr kumimoji="1" lang="en-US" altLang="ko-KR" sz="11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ore-KR" sz="11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kumimoji="1" lang="en-US" altLang="ko-Kore-KR" sz="11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9" name="타원 7">
            <a:extLst>
              <a:ext uri="{FF2B5EF4-FFF2-40B4-BE49-F238E27FC236}">
                <a16:creationId xmlns:a16="http://schemas.microsoft.com/office/drawing/2014/main" id="{21B5C382-13C2-4B42-BA37-E1CA3FFB5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989" y="2557014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0" name="타원 7">
            <a:extLst>
              <a:ext uri="{FF2B5EF4-FFF2-40B4-BE49-F238E27FC236}">
                <a16:creationId xmlns:a16="http://schemas.microsoft.com/office/drawing/2014/main" id="{0258CED9-EB51-4944-A758-5F9213D48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89" y="739887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1" name="타원 7">
            <a:extLst>
              <a:ext uri="{FF2B5EF4-FFF2-40B4-BE49-F238E27FC236}">
                <a16:creationId xmlns:a16="http://schemas.microsoft.com/office/drawing/2014/main" id="{6888A638-7554-684E-BAD1-9E22A7C24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951" y="739887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2" name="타원 7">
            <a:extLst>
              <a:ext uri="{FF2B5EF4-FFF2-40B4-BE49-F238E27FC236}">
                <a16:creationId xmlns:a16="http://schemas.microsoft.com/office/drawing/2014/main" id="{9057550B-8CE6-434B-8E5E-3D8C24A2D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144" y="1066169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3" name="타원 7">
            <a:extLst>
              <a:ext uri="{FF2B5EF4-FFF2-40B4-BE49-F238E27FC236}">
                <a16:creationId xmlns:a16="http://schemas.microsoft.com/office/drawing/2014/main" id="{B1D6C786-B735-DE4B-A4E9-E4AF261B2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951" y="1382284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34" name="타원 7">
            <a:extLst>
              <a:ext uri="{FF2B5EF4-FFF2-40B4-BE49-F238E27FC236}">
                <a16:creationId xmlns:a16="http://schemas.microsoft.com/office/drawing/2014/main" id="{3186537D-5F17-E943-A1F4-E49878860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951" y="1680269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35" name="타원 7">
            <a:extLst>
              <a:ext uri="{FF2B5EF4-FFF2-40B4-BE49-F238E27FC236}">
                <a16:creationId xmlns:a16="http://schemas.microsoft.com/office/drawing/2014/main" id="{F1B976CC-56FD-BB4B-B198-DF90F5DB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144" y="2530874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37" name="타원 7">
            <a:extLst>
              <a:ext uri="{FF2B5EF4-FFF2-40B4-BE49-F238E27FC236}">
                <a16:creationId xmlns:a16="http://schemas.microsoft.com/office/drawing/2014/main" id="{537D756A-4078-FE4F-AC4D-FBB5FC18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15" y="3012564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0</a:t>
            </a:r>
            <a:endParaRPr lang="ko-KR" altLang="en-US" b="1" dirty="0"/>
          </a:p>
        </p:txBody>
      </p:sp>
      <p:sp>
        <p:nvSpPr>
          <p:cNvPr id="38" name="타원 7">
            <a:extLst>
              <a:ext uri="{FF2B5EF4-FFF2-40B4-BE49-F238E27FC236}">
                <a16:creationId xmlns:a16="http://schemas.microsoft.com/office/drawing/2014/main" id="{152B7F6D-4916-0F48-A517-8F6B2AC46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880" y="559887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DAD8E7-24FB-A24A-9C55-F586B59D597C}"/>
              </a:ext>
            </a:extLst>
          </p:cNvPr>
          <p:cNvSpPr txBox="1"/>
          <p:nvPr/>
        </p:nvSpPr>
        <p:spPr>
          <a:xfrm>
            <a:off x="4981770" y="530021"/>
            <a:ext cx="3107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대표</a:t>
            </a:r>
            <a:r>
              <a:rPr kumimoji="1" lang="ko-KR" altLang="en-US" dirty="0"/>
              <a:t> 이미지로 사용할 파일 업로드</a:t>
            </a:r>
            <a:endParaRPr kumimoji="1" lang="ko-Kore-KR" altLang="en-US" dirty="0"/>
          </a:p>
        </p:txBody>
      </p:sp>
      <p:sp>
        <p:nvSpPr>
          <p:cNvPr id="40" name="타원 7">
            <a:extLst>
              <a:ext uri="{FF2B5EF4-FFF2-40B4-BE49-F238E27FC236}">
                <a16:creationId xmlns:a16="http://schemas.microsoft.com/office/drawing/2014/main" id="{035AE694-409D-C540-8B32-EC50769A6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880" y="926123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6C47B6-31DD-F646-BBFF-7DD7D359FD2F}"/>
              </a:ext>
            </a:extLst>
          </p:cNvPr>
          <p:cNvSpPr txBox="1"/>
          <p:nvPr/>
        </p:nvSpPr>
        <p:spPr>
          <a:xfrm>
            <a:off x="4827679" y="908379"/>
            <a:ext cx="3107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업로드</a:t>
            </a:r>
            <a:r>
              <a:rPr kumimoji="1" lang="ko-KR" altLang="en-US" dirty="0"/>
              <a:t> 한 파일 미리 보여주기</a:t>
            </a:r>
            <a:endParaRPr kumimoji="1" lang="ko-Kore-KR" altLang="en-US" dirty="0"/>
          </a:p>
        </p:txBody>
      </p:sp>
      <p:sp>
        <p:nvSpPr>
          <p:cNvPr id="43" name="타원 7">
            <a:extLst>
              <a:ext uri="{FF2B5EF4-FFF2-40B4-BE49-F238E27FC236}">
                <a16:creationId xmlns:a16="http://schemas.microsoft.com/office/drawing/2014/main" id="{62908896-899A-3B4E-83CD-169C1654D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880" y="1313727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60A69B-396B-F944-BD16-CB90A4F9BB08}"/>
              </a:ext>
            </a:extLst>
          </p:cNvPr>
          <p:cNvSpPr txBox="1"/>
          <p:nvPr/>
        </p:nvSpPr>
        <p:spPr>
          <a:xfrm>
            <a:off x="5148065" y="1255361"/>
            <a:ext cx="3107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 과정을 설명해주는 가이드 이미지 등록</a:t>
            </a:r>
            <a:endParaRPr kumimoji="1" lang="ko-Kore-KR" altLang="en-US" dirty="0"/>
          </a:p>
        </p:txBody>
      </p:sp>
      <p:sp>
        <p:nvSpPr>
          <p:cNvPr id="45" name="타원 7">
            <a:extLst>
              <a:ext uri="{FF2B5EF4-FFF2-40B4-BE49-F238E27FC236}">
                <a16:creationId xmlns:a16="http://schemas.microsoft.com/office/drawing/2014/main" id="{B4D5C827-304E-8540-B70E-0D734B993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424" y="1724164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EE86-F5CC-3A46-B348-DACE16E32C02}"/>
              </a:ext>
            </a:extLst>
          </p:cNvPr>
          <p:cNvSpPr txBox="1"/>
          <p:nvPr/>
        </p:nvSpPr>
        <p:spPr>
          <a:xfrm>
            <a:off x="4427984" y="1685944"/>
            <a:ext cx="3107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작품</a:t>
            </a:r>
            <a:r>
              <a:rPr kumimoji="1" lang="ko-KR" altLang="en-US" dirty="0"/>
              <a:t> 제목 작성</a:t>
            </a:r>
            <a:endParaRPr kumimoji="1" lang="ko-Kore-KR" altLang="en-US" dirty="0"/>
          </a:p>
        </p:txBody>
      </p:sp>
      <p:sp>
        <p:nvSpPr>
          <p:cNvPr id="47" name="타원 7">
            <a:extLst>
              <a:ext uri="{FF2B5EF4-FFF2-40B4-BE49-F238E27FC236}">
                <a16:creationId xmlns:a16="http://schemas.microsoft.com/office/drawing/2014/main" id="{E6B81BA0-5082-BF46-B2D6-C6B732C6A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424" y="2118583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5F9D86-1DF5-AB45-9293-E74697A3E38A}"/>
              </a:ext>
            </a:extLst>
          </p:cNvPr>
          <p:cNvSpPr txBox="1"/>
          <p:nvPr/>
        </p:nvSpPr>
        <p:spPr>
          <a:xfrm>
            <a:off x="4836105" y="2115807"/>
            <a:ext cx="3107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dirty="0"/>
              <a:t>장르를</a:t>
            </a:r>
            <a:r>
              <a:rPr lang="ko-KR" altLang="en-US" dirty="0"/>
              <a:t> 선택하는 </a:t>
            </a:r>
            <a:r>
              <a:rPr lang="en-US" altLang="ko-KR" dirty="0"/>
              <a:t>select input </a:t>
            </a:r>
            <a:r>
              <a:rPr lang="ko-KR" altLang="en-US" dirty="0"/>
              <a:t>칸</a:t>
            </a:r>
            <a:endParaRPr kumimoji="1" lang="ko-Kore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6BEBF9-DA7A-A648-82C8-3025A206ECB6}"/>
              </a:ext>
            </a:extLst>
          </p:cNvPr>
          <p:cNvSpPr txBox="1"/>
          <p:nvPr/>
        </p:nvSpPr>
        <p:spPr>
          <a:xfrm>
            <a:off x="4520575" y="2492187"/>
            <a:ext cx="3107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dirty="0"/>
              <a:t>작품</a:t>
            </a:r>
            <a:r>
              <a:rPr lang="ko-KR" altLang="en-US" dirty="0"/>
              <a:t> 줄거리 작성</a:t>
            </a:r>
            <a:endParaRPr kumimoji="1" lang="ko-Kore-KR" altLang="en-US" dirty="0"/>
          </a:p>
        </p:txBody>
      </p:sp>
      <p:sp>
        <p:nvSpPr>
          <p:cNvPr id="50" name="타원 7">
            <a:extLst>
              <a:ext uri="{FF2B5EF4-FFF2-40B4-BE49-F238E27FC236}">
                <a16:creationId xmlns:a16="http://schemas.microsoft.com/office/drawing/2014/main" id="{1F035486-6FA1-1E47-8B29-9D249EE21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424" y="2536169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51" name="타원 7">
            <a:extLst>
              <a:ext uri="{FF2B5EF4-FFF2-40B4-BE49-F238E27FC236}">
                <a16:creationId xmlns:a16="http://schemas.microsoft.com/office/drawing/2014/main" id="{BEE76B3E-FDAB-0246-BDBC-74559792B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424" y="2920016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A787C9-CB46-7D46-947A-CC77460AB488}"/>
              </a:ext>
            </a:extLst>
          </p:cNvPr>
          <p:cNvSpPr txBox="1"/>
          <p:nvPr/>
        </p:nvSpPr>
        <p:spPr>
          <a:xfrm>
            <a:off x="4536806" y="2903959"/>
            <a:ext cx="3107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작가의</a:t>
            </a:r>
            <a:r>
              <a:rPr kumimoji="1" lang="ko-KR" altLang="en-US" dirty="0"/>
              <a:t> 말 작성</a:t>
            </a:r>
            <a:endParaRPr kumimoji="1" lang="ko-Kore-KR" altLang="en-US" dirty="0"/>
          </a:p>
        </p:txBody>
      </p:sp>
      <p:sp>
        <p:nvSpPr>
          <p:cNvPr id="53" name="타원 7">
            <a:extLst>
              <a:ext uri="{FF2B5EF4-FFF2-40B4-BE49-F238E27FC236}">
                <a16:creationId xmlns:a16="http://schemas.microsoft.com/office/drawing/2014/main" id="{81FF0872-5379-CF49-8AF6-83548E993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003" y="3458426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0</a:t>
            </a:r>
            <a:endParaRPr lang="ko-KR" alt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9F1FFA-42D6-8B43-9864-8A78B408603E}"/>
              </a:ext>
            </a:extLst>
          </p:cNvPr>
          <p:cNvSpPr txBox="1"/>
          <p:nvPr/>
        </p:nvSpPr>
        <p:spPr>
          <a:xfrm>
            <a:off x="5516879" y="3430677"/>
            <a:ext cx="3381131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1050" dirty="0"/>
              <a:t>작품</a:t>
            </a:r>
            <a:r>
              <a:rPr lang="ko-KR" altLang="en-US" sz="1050" dirty="0"/>
              <a:t> 등록 시 메인 화면 리스트 포함</a:t>
            </a:r>
            <a:r>
              <a:rPr lang="en-US" altLang="ko-KR" sz="1050" dirty="0"/>
              <a:t>,</a:t>
            </a:r>
            <a:r>
              <a:rPr lang="ko-KR" altLang="en-US" sz="1050" dirty="0"/>
              <a:t> 개인 페이지</a:t>
            </a:r>
            <a:endParaRPr lang="en-US" altLang="ko-KR" sz="1050" dirty="0"/>
          </a:p>
          <a:p>
            <a:r>
              <a:rPr lang="en-US" altLang="ko-KR" sz="1050" dirty="0"/>
              <a:t>(Scene no. 6 ) </a:t>
            </a:r>
            <a:r>
              <a:rPr lang="ko-KR" altLang="en-US" sz="1050" dirty="0"/>
              <a:t>생성</a:t>
            </a:r>
            <a:endParaRPr kumimoji="1" lang="ko-Kore-KR" altLang="en-US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1DAD8E7-24FB-A24A-9C55-F586B59D597C}"/>
              </a:ext>
            </a:extLst>
          </p:cNvPr>
          <p:cNvSpPr txBox="1"/>
          <p:nvPr/>
        </p:nvSpPr>
        <p:spPr>
          <a:xfrm>
            <a:off x="4981770" y="530021"/>
            <a:ext cx="3107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내가 등록한 웹툰 순서 보여줌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34B93D-EE19-4B04-9DBC-E3946393C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0099" y="4433685"/>
            <a:ext cx="8605621" cy="207600"/>
          </a:xfrm>
        </p:spPr>
        <p:txBody>
          <a:bodyPr/>
          <a:lstStyle/>
          <a:p>
            <a:r>
              <a:rPr lang="ko-KR" altLang="en-US" dirty="0"/>
              <a:t>자신이 작성한 웹툰을 볼 수 있는 웹툰 리스트 </a:t>
            </a:r>
            <a:endParaRPr lang="en-US" altLang="ko-KR" dirty="0"/>
          </a:p>
          <a:p>
            <a:r>
              <a:rPr lang="ko-KR" altLang="en-US" dirty="0"/>
              <a:t>이곳에서 웹툰 완전 삭제와 수정이 가능</a:t>
            </a:r>
            <a:endParaRPr lang="en-US" altLang="ko-KR" dirty="0"/>
          </a:p>
          <a:p>
            <a:r>
              <a:rPr lang="ko-KR" altLang="en-US" dirty="0"/>
              <a:t>작품 제목을 눌러 해당 웹툰의 </a:t>
            </a:r>
            <a:r>
              <a:rPr lang="en-US" altLang="ko-KR" dirty="0" err="1"/>
              <a:t>mypage</a:t>
            </a:r>
            <a:r>
              <a:rPr lang="en-US" altLang="ko-KR" dirty="0"/>
              <a:t>(</a:t>
            </a:r>
            <a:r>
              <a:rPr lang="ko-KR" altLang="en-US" dirty="0"/>
              <a:t>각 웹툰 마다 존재하는 </a:t>
            </a:r>
            <a:r>
              <a:rPr lang="ko-KR" altLang="en-US" dirty="0" err="1"/>
              <a:t>회차</a:t>
            </a:r>
            <a:r>
              <a:rPr lang="ko-KR" altLang="en-US" dirty="0"/>
              <a:t> 리스트 페이지</a:t>
            </a:r>
            <a:r>
              <a:rPr lang="en-US" altLang="ko-KR" dirty="0"/>
              <a:t>)</a:t>
            </a:r>
            <a:r>
              <a:rPr lang="ko-KR" altLang="en-US" dirty="0"/>
              <a:t>로 이동 가능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9C87E-527C-4DC7-8430-4F7D5F9772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2.5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73DDD4-4B00-407B-9C5B-0DAB3324E6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내 작품 관리 화면</a:t>
            </a:r>
            <a:r>
              <a:rPr lang="en-US" altLang="ko-KR" dirty="0"/>
              <a:t>(</a:t>
            </a:r>
            <a:r>
              <a:rPr lang="ko-KR" altLang="en-US" dirty="0"/>
              <a:t>내 웹툰 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B50581-4499-4BEB-A2D9-E37C265950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윤진용</a:t>
            </a:r>
            <a:r>
              <a:rPr lang="en-US" altLang="ko-KR" dirty="0"/>
              <a:t>(12191632)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A2D4F73-EB2A-46EC-A96A-6487A18FAE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2022.5.31</a:t>
            </a:r>
            <a:endParaRPr lang="ko-KR" altLang="en-US" dirty="0"/>
          </a:p>
        </p:txBody>
      </p:sp>
      <p:sp>
        <p:nvSpPr>
          <p:cNvPr id="18" name="타원 7">
            <a:extLst>
              <a:ext uri="{FF2B5EF4-FFF2-40B4-BE49-F238E27FC236}">
                <a16:creationId xmlns:a16="http://schemas.microsoft.com/office/drawing/2014/main" id="{F230A1E8-F5CC-5640-9B60-7AADFC6E6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434" y="1669186"/>
            <a:ext cx="132559" cy="114188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6</a:t>
            </a:r>
            <a:endParaRPr lang="ko-KR" altLang="en-US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179190-56FF-144F-A901-B046999D1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9" y="472226"/>
            <a:ext cx="4902076" cy="36852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타원 7">
            <a:extLst>
              <a:ext uri="{FF2B5EF4-FFF2-40B4-BE49-F238E27FC236}">
                <a16:creationId xmlns:a16="http://schemas.microsoft.com/office/drawing/2014/main" id="{152B7F6D-4916-0F48-A517-8F6B2AC46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880" y="559887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0" name="타원 7">
            <a:extLst>
              <a:ext uri="{FF2B5EF4-FFF2-40B4-BE49-F238E27FC236}">
                <a16:creationId xmlns:a16="http://schemas.microsoft.com/office/drawing/2014/main" id="{035AE694-409D-C540-8B32-EC50769A6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880" y="926123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6C47B6-31DD-F646-BBFF-7DD7D359FD2F}"/>
              </a:ext>
            </a:extLst>
          </p:cNvPr>
          <p:cNvSpPr txBox="1"/>
          <p:nvPr/>
        </p:nvSpPr>
        <p:spPr>
          <a:xfrm>
            <a:off x="4827679" y="908379"/>
            <a:ext cx="3107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작품제목을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db</a:t>
            </a:r>
            <a:r>
              <a:rPr kumimoji="1" lang="ko-KR" altLang="en-US" dirty="0"/>
              <a:t>에서 </a:t>
            </a:r>
            <a:r>
              <a:rPr kumimoji="1" lang="ko-KR" altLang="en-US" dirty="0" err="1"/>
              <a:t>받아옴</a:t>
            </a:r>
            <a:endParaRPr kumimoji="1" lang="ko-Kore-KR" altLang="en-US" dirty="0"/>
          </a:p>
        </p:txBody>
      </p:sp>
      <p:sp>
        <p:nvSpPr>
          <p:cNvPr id="43" name="타원 7">
            <a:extLst>
              <a:ext uri="{FF2B5EF4-FFF2-40B4-BE49-F238E27FC236}">
                <a16:creationId xmlns:a16="http://schemas.microsoft.com/office/drawing/2014/main" id="{62908896-899A-3B4E-83CD-169C1654D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880" y="1313727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60A69B-396B-F944-BD16-CB90A4F9BB08}"/>
              </a:ext>
            </a:extLst>
          </p:cNvPr>
          <p:cNvSpPr txBox="1"/>
          <p:nvPr/>
        </p:nvSpPr>
        <p:spPr>
          <a:xfrm>
            <a:off x="5148065" y="1255361"/>
            <a:ext cx="3107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장르를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db</a:t>
            </a:r>
            <a:r>
              <a:rPr kumimoji="1" lang="ko-KR" altLang="en-US" dirty="0"/>
              <a:t>에서 받아와 사용자에게 보여줌</a:t>
            </a:r>
            <a:endParaRPr kumimoji="1" lang="ko-Kore-KR" altLang="en-US" dirty="0"/>
          </a:p>
        </p:txBody>
      </p:sp>
      <p:sp>
        <p:nvSpPr>
          <p:cNvPr id="45" name="타원 7">
            <a:extLst>
              <a:ext uri="{FF2B5EF4-FFF2-40B4-BE49-F238E27FC236}">
                <a16:creationId xmlns:a16="http://schemas.microsoft.com/office/drawing/2014/main" id="{B4D5C827-304E-8540-B70E-0D734B993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424" y="1724164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EE86-F5CC-3A46-B348-DACE16E32C02}"/>
              </a:ext>
            </a:extLst>
          </p:cNvPr>
          <p:cNvSpPr txBox="1"/>
          <p:nvPr/>
        </p:nvSpPr>
        <p:spPr>
          <a:xfrm>
            <a:off x="4555042" y="1693619"/>
            <a:ext cx="3107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dirty="0"/>
              <a:t>작품</a:t>
            </a:r>
            <a:r>
              <a:rPr lang="ko-KR" altLang="en-US" dirty="0"/>
              <a:t> 줄거리 보여줌</a:t>
            </a:r>
            <a:endParaRPr kumimoji="1" lang="ko-Kore-KR" altLang="en-US" dirty="0"/>
          </a:p>
        </p:txBody>
      </p:sp>
      <p:sp>
        <p:nvSpPr>
          <p:cNvPr id="47" name="타원 7">
            <a:extLst>
              <a:ext uri="{FF2B5EF4-FFF2-40B4-BE49-F238E27FC236}">
                <a16:creationId xmlns:a16="http://schemas.microsoft.com/office/drawing/2014/main" id="{E6B81BA0-5082-BF46-B2D6-C6B732C6A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424" y="2118583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5F9D86-1DF5-AB45-9293-E74697A3E38A}"/>
              </a:ext>
            </a:extLst>
          </p:cNvPr>
          <p:cNvSpPr txBox="1"/>
          <p:nvPr/>
        </p:nvSpPr>
        <p:spPr>
          <a:xfrm>
            <a:off x="4870417" y="2076688"/>
            <a:ext cx="2337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작가의 말 보여줌</a:t>
            </a:r>
            <a:endParaRPr kumimoji="1" lang="ko-Kore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6BEBF9-DA7A-A648-82C8-3025A206ECB6}"/>
              </a:ext>
            </a:extLst>
          </p:cNvPr>
          <p:cNvSpPr txBox="1"/>
          <p:nvPr/>
        </p:nvSpPr>
        <p:spPr>
          <a:xfrm>
            <a:off x="4596382" y="2527696"/>
            <a:ext cx="3107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작품표지</a:t>
            </a:r>
            <a:r>
              <a:rPr kumimoji="1" lang="ko-KR" altLang="en-US" dirty="0"/>
              <a:t> 작게 보여줌</a:t>
            </a:r>
            <a:endParaRPr kumimoji="1" lang="ko-Kore-KR" altLang="en-US" dirty="0"/>
          </a:p>
        </p:txBody>
      </p:sp>
      <p:sp>
        <p:nvSpPr>
          <p:cNvPr id="50" name="타원 7">
            <a:extLst>
              <a:ext uri="{FF2B5EF4-FFF2-40B4-BE49-F238E27FC236}">
                <a16:creationId xmlns:a16="http://schemas.microsoft.com/office/drawing/2014/main" id="{1F035486-6FA1-1E47-8B29-9D249EE21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424" y="2536169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51" name="타원 7">
            <a:extLst>
              <a:ext uri="{FF2B5EF4-FFF2-40B4-BE49-F238E27FC236}">
                <a16:creationId xmlns:a16="http://schemas.microsoft.com/office/drawing/2014/main" id="{BEE76B3E-FDAB-0246-BDBC-74559792B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424" y="2920016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A787C9-CB46-7D46-947A-CC77460AB488}"/>
              </a:ext>
            </a:extLst>
          </p:cNvPr>
          <p:cNvSpPr txBox="1"/>
          <p:nvPr/>
        </p:nvSpPr>
        <p:spPr>
          <a:xfrm>
            <a:off x="5148065" y="2898015"/>
            <a:ext cx="3107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수정</a:t>
            </a:r>
            <a:r>
              <a:rPr kumimoji="1" lang="ko-KR" altLang="en-US" dirty="0"/>
              <a:t> 페이지로 이동하는 링크 </a:t>
            </a:r>
            <a:r>
              <a:rPr lang="en-US" altLang="ko-KR" dirty="0"/>
              <a:t>(scene 3</a:t>
            </a:r>
            <a:r>
              <a:rPr lang="ko-KR" altLang="en-US" dirty="0" err="1"/>
              <a:t>으로</a:t>
            </a:r>
            <a:r>
              <a:rPr lang="ko-KR" altLang="en-US" dirty="0"/>
              <a:t> 이동</a:t>
            </a:r>
            <a:r>
              <a:rPr lang="en-US" altLang="ko-KR" dirty="0"/>
              <a:t>)</a:t>
            </a:r>
            <a:endParaRPr kumimoji="1" lang="ko-Kore-KR" altLang="en-US" dirty="0"/>
          </a:p>
        </p:txBody>
      </p:sp>
      <p:sp>
        <p:nvSpPr>
          <p:cNvPr id="53" name="타원 7">
            <a:extLst>
              <a:ext uri="{FF2B5EF4-FFF2-40B4-BE49-F238E27FC236}">
                <a16:creationId xmlns:a16="http://schemas.microsoft.com/office/drawing/2014/main" id="{81FF0872-5379-CF49-8AF6-83548E993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003" y="3458426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0</a:t>
            </a:r>
            <a:endParaRPr lang="ko-KR" alt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9F1FFA-42D6-8B43-9864-8A78B408603E}"/>
              </a:ext>
            </a:extLst>
          </p:cNvPr>
          <p:cNvSpPr txBox="1"/>
          <p:nvPr/>
        </p:nvSpPr>
        <p:spPr>
          <a:xfrm>
            <a:off x="5516879" y="3430677"/>
            <a:ext cx="33811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Db </a:t>
            </a:r>
            <a:r>
              <a:rPr kumimoji="1" lang="ko-KR" altLang="en-US" sz="1050" dirty="0"/>
              <a:t>에서 해당 웹툰을 삭제하는 버튼</a:t>
            </a:r>
            <a:r>
              <a:rPr kumimoji="1" lang="en-US" altLang="ko-KR" sz="1050" dirty="0"/>
              <a:t>,</a:t>
            </a:r>
            <a:r>
              <a:rPr kumimoji="1" lang="ko-KR" altLang="en-US" sz="1050" dirty="0"/>
              <a:t> </a:t>
            </a:r>
            <a:r>
              <a:rPr kumimoji="1" lang="ko-KR" altLang="en-US" sz="1050" dirty="0" err="1"/>
              <a:t>클릭시</a:t>
            </a:r>
            <a:r>
              <a:rPr kumimoji="1" lang="ko-KR" altLang="en-US" sz="1050" dirty="0"/>
              <a:t> 해당 웹툰의 </a:t>
            </a:r>
            <a:r>
              <a:rPr kumimoji="1" lang="en-US" altLang="ko-KR" sz="1050" dirty="0" err="1"/>
              <a:t>mypage</a:t>
            </a:r>
            <a:r>
              <a:rPr kumimoji="1" lang="en-US" altLang="ko-KR" sz="1050" dirty="0"/>
              <a:t>(</a:t>
            </a:r>
            <a:r>
              <a:rPr lang="ko-KR" altLang="en-US" sz="1050" dirty="0" err="1"/>
              <a:t>회차</a:t>
            </a:r>
            <a:r>
              <a:rPr lang="ko-KR" altLang="en-US" sz="1050" dirty="0"/>
              <a:t> 리스트</a:t>
            </a:r>
            <a:r>
              <a:rPr lang="en-US" altLang="ko-KR" sz="1050" dirty="0"/>
              <a:t>)</a:t>
            </a:r>
            <a:r>
              <a:rPr kumimoji="1" lang="ko-KR" altLang="en-US" sz="1050" dirty="0"/>
              <a:t>도 사라짐</a:t>
            </a:r>
            <a:endParaRPr kumimoji="1"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AC1A32-1B7E-198D-5514-E9EF7F9A5CD5}"/>
              </a:ext>
            </a:extLst>
          </p:cNvPr>
          <p:cNvSpPr/>
          <p:nvPr/>
        </p:nvSpPr>
        <p:spPr bwMode="auto">
          <a:xfrm>
            <a:off x="400099" y="1243943"/>
            <a:ext cx="3659071" cy="8237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A08A6-7140-101A-1A9A-A7ACB70D7D26}"/>
              </a:ext>
            </a:extLst>
          </p:cNvPr>
          <p:cNvSpPr txBox="1"/>
          <p:nvPr/>
        </p:nvSpPr>
        <p:spPr>
          <a:xfrm>
            <a:off x="467544" y="843558"/>
            <a:ext cx="1480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[</a:t>
            </a:r>
            <a:r>
              <a:rPr kumimoji="1" lang="ko-KR" altLang="en-US" dirty="0"/>
              <a:t> 내 작품 목록 </a:t>
            </a:r>
            <a:r>
              <a:rPr kumimoji="1" lang="en-US" altLang="ko-KR" dirty="0"/>
              <a:t>]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21DB21-361F-AFE4-49CB-B3C0F32716DE}"/>
              </a:ext>
            </a:extLst>
          </p:cNvPr>
          <p:cNvSpPr txBox="1"/>
          <p:nvPr/>
        </p:nvSpPr>
        <p:spPr>
          <a:xfrm>
            <a:off x="371880" y="1238732"/>
            <a:ext cx="11037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600" dirty="0"/>
              <a:t>내가</a:t>
            </a:r>
            <a:r>
              <a:rPr kumimoji="1" lang="ko-KR" altLang="en-US" sz="600" dirty="0"/>
              <a:t> 만든 작품 순서</a:t>
            </a:r>
            <a:r>
              <a:rPr kumimoji="1" lang="en-US" altLang="ko-KR" sz="600" dirty="0"/>
              <a:t>(</a:t>
            </a:r>
            <a:r>
              <a:rPr kumimoji="1" lang="ko-KR" altLang="en-US" sz="600" dirty="0"/>
              <a:t>번호</a:t>
            </a:r>
            <a:r>
              <a:rPr kumimoji="1" lang="en-US" altLang="ko-KR" sz="600" dirty="0"/>
              <a:t>)</a:t>
            </a:r>
            <a:endParaRPr kumimoji="1" lang="ko-Kore-KR" altLang="en-US" sz="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E93C36-6CDE-C420-49A3-03D2FA6B5B1C}"/>
              </a:ext>
            </a:extLst>
          </p:cNvPr>
          <p:cNvSpPr txBox="1"/>
          <p:nvPr/>
        </p:nvSpPr>
        <p:spPr>
          <a:xfrm>
            <a:off x="1294896" y="1231269"/>
            <a:ext cx="6191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작품제목</a:t>
            </a:r>
            <a:endParaRPr kumimoji="1" lang="ko-Kore-KR" altLang="en-US" sz="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AF08A3-4051-255E-084E-17E33D926DD1}"/>
              </a:ext>
            </a:extLst>
          </p:cNvPr>
          <p:cNvSpPr txBox="1"/>
          <p:nvPr/>
        </p:nvSpPr>
        <p:spPr>
          <a:xfrm>
            <a:off x="1612674" y="1219851"/>
            <a:ext cx="6191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600" dirty="0"/>
              <a:t>장르</a:t>
            </a:r>
            <a:endParaRPr kumimoji="1" lang="ko-Kore-KR" altLang="en-US" sz="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032EA4-4B4D-E9B0-6AA3-5809CE1FA093}"/>
              </a:ext>
            </a:extLst>
          </p:cNvPr>
          <p:cNvSpPr txBox="1"/>
          <p:nvPr/>
        </p:nvSpPr>
        <p:spPr>
          <a:xfrm>
            <a:off x="1930452" y="1227117"/>
            <a:ext cx="6191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줄거리</a:t>
            </a:r>
            <a:endParaRPr kumimoji="1" lang="ko-Kore-KR" altLang="en-US" sz="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2833DA-1B57-0210-20C2-A6DDDADD5DAD}"/>
              </a:ext>
            </a:extLst>
          </p:cNvPr>
          <p:cNvSpPr txBox="1"/>
          <p:nvPr/>
        </p:nvSpPr>
        <p:spPr>
          <a:xfrm>
            <a:off x="2241271" y="1227117"/>
            <a:ext cx="7858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600" dirty="0"/>
              <a:t>작가의 말</a:t>
            </a:r>
            <a:endParaRPr kumimoji="1" lang="ko-Kore-KR" altLang="en-US" sz="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F07852-F6D2-0836-FB20-AFFE8091D3A0}"/>
              </a:ext>
            </a:extLst>
          </p:cNvPr>
          <p:cNvSpPr txBox="1"/>
          <p:nvPr/>
        </p:nvSpPr>
        <p:spPr>
          <a:xfrm>
            <a:off x="2727821" y="1239894"/>
            <a:ext cx="7858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작품표지</a:t>
            </a:r>
            <a:endParaRPr kumimoji="1" lang="ko-Kore-KR" altLang="en-US" sz="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F08B8D-DAFE-D495-D3D9-DDB0A1EB9DBF}"/>
              </a:ext>
            </a:extLst>
          </p:cNvPr>
          <p:cNvSpPr txBox="1"/>
          <p:nvPr/>
        </p:nvSpPr>
        <p:spPr>
          <a:xfrm>
            <a:off x="3337894" y="1223343"/>
            <a:ext cx="785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82B8BB-241B-59D3-9ACB-0E987492A7ED}"/>
              </a:ext>
            </a:extLst>
          </p:cNvPr>
          <p:cNvSpPr/>
          <p:nvPr/>
        </p:nvSpPr>
        <p:spPr bwMode="auto">
          <a:xfrm>
            <a:off x="2914878" y="1411783"/>
            <a:ext cx="448499" cy="5839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77E524-A159-2B30-B1F6-05A63BE9D4FE}"/>
              </a:ext>
            </a:extLst>
          </p:cNvPr>
          <p:cNvSpPr txBox="1"/>
          <p:nvPr/>
        </p:nvSpPr>
        <p:spPr>
          <a:xfrm>
            <a:off x="3485641" y="1470805"/>
            <a:ext cx="510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84F321-5184-1FAE-D8DB-4FC53FAF8C1D}"/>
              </a:ext>
            </a:extLst>
          </p:cNvPr>
          <p:cNvSpPr/>
          <p:nvPr/>
        </p:nvSpPr>
        <p:spPr bwMode="auto">
          <a:xfrm>
            <a:off x="3548612" y="1752825"/>
            <a:ext cx="389851" cy="2154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ore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삭제</a:t>
            </a:r>
          </a:p>
        </p:txBody>
      </p:sp>
      <p:sp>
        <p:nvSpPr>
          <p:cNvPr id="61" name="타원 7">
            <a:extLst>
              <a:ext uri="{FF2B5EF4-FFF2-40B4-BE49-F238E27FC236}">
                <a16:creationId xmlns:a16="http://schemas.microsoft.com/office/drawing/2014/main" id="{8A4D02EF-7257-18E0-4C5D-788AC26B7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0" y="1230368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62" name="타원 7">
            <a:extLst>
              <a:ext uri="{FF2B5EF4-FFF2-40B4-BE49-F238E27FC236}">
                <a16:creationId xmlns:a16="http://schemas.microsoft.com/office/drawing/2014/main" id="{2B865A6E-94A4-E4FA-5D8C-368B7B314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57" y="1082217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63" name="타원 7">
            <a:extLst>
              <a:ext uri="{FF2B5EF4-FFF2-40B4-BE49-F238E27FC236}">
                <a16:creationId xmlns:a16="http://schemas.microsoft.com/office/drawing/2014/main" id="{FDA40C75-DB47-2B56-DD69-0F4996908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103" y="1082217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64" name="타원 7">
            <a:extLst>
              <a:ext uri="{FF2B5EF4-FFF2-40B4-BE49-F238E27FC236}">
                <a16:creationId xmlns:a16="http://schemas.microsoft.com/office/drawing/2014/main" id="{BB9886E9-53B0-A15C-A12F-C73B66871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891" y="1082217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5" name="타원 7">
            <a:extLst>
              <a:ext uri="{FF2B5EF4-FFF2-40B4-BE49-F238E27FC236}">
                <a16:creationId xmlns:a16="http://schemas.microsoft.com/office/drawing/2014/main" id="{2D9CEA74-26E2-DA07-2019-8C7DC81C4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998" y="1082217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66" name="타원 7">
            <a:extLst>
              <a:ext uri="{FF2B5EF4-FFF2-40B4-BE49-F238E27FC236}">
                <a16:creationId xmlns:a16="http://schemas.microsoft.com/office/drawing/2014/main" id="{939CF67D-65B7-9546-0D9D-133DFBEEF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613" y="1075361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67" name="타원 7">
            <a:extLst>
              <a:ext uri="{FF2B5EF4-FFF2-40B4-BE49-F238E27FC236}">
                <a16:creationId xmlns:a16="http://schemas.microsoft.com/office/drawing/2014/main" id="{C38C1432-C3DC-302C-30F2-AD742F754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185" y="1470805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68" name="타원 7">
            <a:extLst>
              <a:ext uri="{FF2B5EF4-FFF2-40B4-BE49-F238E27FC236}">
                <a16:creationId xmlns:a16="http://schemas.microsoft.com/office/drawing/2014/main" id="{97E22D08-884C-71E6-F4B1-2FCA8C5FA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4294" y="1808026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1065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869934D3-1AD6-F04F-94E2-4B27E27CE98C}"/>
              </a:ext>
            </a:extLst>
          </p:cNvPr>
          <p:cNvSpPr txBox="1"/>
          <p:nvPr/>
        </p:nvSpPr>
        <p:spPr>
          <a:xfrm>
            <a:off x="5443081" y="2650368"/>
            <a:ext cx="2376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수정 버튼 누르면 대표 정보 업데이트</a:t>
            </a:r>
            <a:endParaRPr kumimoji="1" lang="ko-Kore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FA1897-4D30-AD49-B664-4C1653062FBA}"/>
              </a:ext>
            </a:extLst>
          </p:cNvPr>
          <p:cNvSpPr txBox="1"/>
          <p:nvPr/>
        </p:nvSpPr>
        <p:spPr>
          <a:xfrm>
            <a:off x="5230184" y="1556119"/>
            <a:ext cx="2376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장르 수정</a:t>
            </a:r>
            <a:r>
              <a:rPr lang="en-US" altLang="ko-KR" dirty="0"/>
              <a:t>(</a:t>
            </a:r>
            <a:r>
              <a:rPr lang="ko-KR" altLang="en-US" dirty="0"/>
              <a:t>이것도 </a:t>
            </a:r>
            <a:r>
              <a:rPr lang="en-US" altLang="ko-KR" dirty="0"/>
              <a:t>select)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EEB8B0-FCAF-9B47-A1F1-A5989CD03540}"/>
              </a:ext>
            </a:extLst>
          </p:cNvPr>
          <p:cNvSpPr txBox="1"/>
          <p:nvPr/>
        </p:nvSpPr>
        <p:spPr>
          <a:xfrm>
            <a:off x="4911584" y="1241230"/>
            <a:ext cx="2376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타이틀 수정</a:t>
            </a:r>
            <a:endParaRPr kumimoji="1" lang="ko-Kore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44B2E17F-C78C-2C44-A2F5-E3BC77BAB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9" y="472226"/>
            <a:ext cx="4902076" cy="36852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34B93D-EE19-4B04-9DBC-E3946393C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8511" y="4450451"/>
            <a:ext cx="8605621" cy="207600"/>
          </a:xfrm>
        </p:spPr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ko-KR" altLang="en-US" dirty="0" err="1"/>
              <a:t>저장되어있는</a:t>
            </a:r>
            <a:r>
              <a:rPr lang="ko-KR" altLang="en-US" dirty="0"/>
              <a:t> 원래 정보 나타남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 작품 대표 정보를 수정할 수 있다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9C87E-527C-4DC7-8430-4F7D5F9772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73DDD4-4B00-407B-9C5B-0DAB3324E6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웹툰 수정 화면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B50581-4499-4BEB-A2D9-E37C265950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윤진용</a:t>
            </a:r>
            <a:r>
              <a:rPr lang="en-US" altLang="ko-KR" dirty="0"/>
              <a:t>(12191632)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A2D4F73-EB2A-46EC-A96A-6487A18FAE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2022.5.31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7811DD-2043-9644-B440-E8D1FDF0EE7D}"/>
              </a:ext>
            </a:extLst>
          </p:cNvPr>
          <p:cNvSpPr/>
          <p:nvPr/>
        </p:nvSpPr>
        <p:spPr bwMode="auto">
          <a:xfrm>
            <a:off x="318280" y="699542"/>
            <a:ext cx="1517416" cy="17281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190410-DE39-094D-96B9-BE18F7B19237}"/>
              </a:ext>
            </a:extLst>
          </p:cNvPr>
          <p:cNvSpPr txBox="1"/>
          <p:nvPr/>
        </p:nvSpPr>
        <p:spPr>
          <a:xfrm>
            <a:off x="611560" y="1131590"/>
            <a:ext cx="8640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대표</a:t>
            </a:r>
            <a:endParaRPr lang="en-US" altLang="ko-Kore-KR" sz="20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ko-Kore-KR" altLang="en-US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이미지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6887AE-C2CF-5540-8489-07502FCB7681}"/>
              </a:ext>
            </a:extLst>
          </p:cNvPr>
          <p:cNvSpPr txBox="1"/>
          <p:nvPr/>
        </p:nvSpPr>
        <p:spPr>
          <a:xfrm>
            <a:off x="318787" y="2515169"/>
            <a:ext cx="1517416" cy="24622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대표이미지</a:t>
            </a:r>
            <a:r>
              <a:rPr kumimoji="1" lang="ko-KR" altLang="en-US" sz="1000" dirty="0">
                <a:latin typeface="BM JUA OTF" panose="02020603020101020101" pitchFamily="18" charset="-127"/>
                <a:ea typeface="BM JUA OTF" panose="02020603020101020101" pitchFamily="18" charset="-127"/>
              </a:rPr>
              <a:t> 첨부파일 등록</a:t>
            </a:r>
            <a:endParaRPr kumimoji="1" lang="ko-Kore-KR" altLang="en-US" sz="1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02202D-2667-494D-A759-D5C4054E9940}"/>
              </a:ext>
            </a:extLst>
          </p:cNvPr>
          <p:cNvSpPr/>
          <p:nvPr/>
        </p:nvSpPr>
        <p:spPr bwMode="auto">
          <a:xfrm>
            <a:off x="796069" y="2992509"/>
            <a:ext cx="679587" cy="2000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atin typeface="BM JUA OTF" panose="02020603020101020101" pitchFamily="18" charset="-127"/>
                <a:ea typeface="BM JUA OTF" panose="02020603020101020101" pitchFamily="18" charset="-127"/>
              </a:rPr>
              <a:t> 수정</a:t>
            </a:r>
            <a:endParaRPr lang="en-US" altLang="ko-Kore-KR" sz="7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9EC624-BC76-D749-A8B8-D730E5FEF2BA}"/>
              </a:ext>
            </a:extLst>
          </p:cNvPr>
          <p:cNvSpPr txBox="1"/>
          <p:nvPr/>
        </p:nvSpPr>
        <p:spPr>
          <a:xfrm>
            <a:off x="1979712" y="1048447"/>
            <a:ext cx="2070722" cy="21544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ore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타이틀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작품 제목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D66A97-0169-5946-A969-ADD57FFBEB47}"/>
              </a:ext>
            </a:extLst>
          </p:cNvPr>
          <p:cNvSpPr txBox="1"/>
          <p:nvPr/>
        </p:nvSpPr>
        <p:spPr>
          <a:xfrm>
            <a:off x="1979712" y="1367923"/>
            <a:ext cx="2070722" cy="21544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장르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D9247E-132F-3947-B45D-078C58DA4F66}"/>
              </a:ext>
            </a:extLst>
          </p:cNvPr>
          <p:cNvSpPr txBox="1"/>
          <p:nvPr/>
        </p:nvSpPr>
        <p:spPr>
          <a:xfrm>
            <a:off x="1979712" y="1716234"/>
            <a:ext cx="2880320" cy="76944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ore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줄거리</a:t>
            </a:r>
            <a:r>
              <a:rPr kumimoji="1"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kumimoji="1" lang="en-US" altLang="ko-KR" sz="11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ore-KR" sz="11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kumimoji="1" lang="en-US" altLang="ko-Kore-KR" sz="11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672E7B-7C31-824F-8A90-C811D98CB839}"/>
              </a:ext>
            </a:extLst>
          </p:cNvPr>
          <p:cNvSpPr txBox="1"/>
          <p:nvPr/>
        </p:nvSpPr>
        <p:spPr>
          <a:xfrm>
            <a:off x="1979712" y="2546291"/>
            <a:ext cx="2880320" cy="76944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ore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작가의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말</a:t>
            </a:r>
            <a:endParaRPr kumimoji="1" lang="en-US" altLang="ko-KR" sz="11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ore-KR" sz="11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kumimoji="1" lang="en-US" altLang="ko-Kore-KR" sz="11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9" name="타원 7">
            <a:extLst>
              <a:ext uri="{FF2B5EF4-FFF2-40B4-BE49-F238E27FC236}">
                <a16:creationId xmlns:a16="http://schemas.microsoft.com/office/drawing/2014/main" id="{21B5C382-13C2-4B42-BA37-E1CA3FFB5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989" y="2557014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0" name="타원 7">
            <a:extLst>
              <a:ext uri="{FF2B5EF4-FFF2-40B4-BE49-F238E27FC236}">
                <a16:creationId xmlns:a16="http://schemas.microsoft.com/office/drawing/2014/main" id="{0258CED9-EB51-4944-A758-5F9213D48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89" y="739887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2" name="타원 7">
            <a:extLst>
              <a:ext uri="{FF2B5EF4-FFF2-40B4-BE49-F238E27FC236}">
                <a16:creationId xmlns:a16="http://schemas.microsoft.com/office/drawing/2014/main" id="{9057550B-8CE6-434B-8E5E-3D8C24A2D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144" y="1066169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3" name="타원 7">
            <a:extLst>
              <a:ext uri="{FF2B5EF4-FFF2-40B4-BE49-F238E27FC236}">
                <a16:creationId xmlns:a16="http://schemas.microsoft.com/office/drawing/2014/main" id="{B1D6C786-B735-DE4B-A4E9-E4AF261B2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951" y="1382284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34" name="타원 7">
            <a:extLst>
              <a:ext uri="{FF2B5EF4-FFF2-40B4-BE49-F238E27FC236}">
                <a16:creationId xmlns:a16="http://schemas.microsoft.com/office/drawing/2014/main" id="{3186537D-5F17-E943-A1F4-E49878860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951" y="1680269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35" name="타원 7">
            <a:extLst>
              <a:ext uri="{FF2B5EF4-FFF2-40B4-BE49-F238E27FC236}">
                <a16:creationId xmlns:a16="http://schemas.microsoft.com/office/drawing/2014/main" id="{F1B976CC-56FD-BB4B-B198-DF90F5DB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144" y="2530874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37" name="타원 7">
            <a:extLst>
              <a:ext uri="{FF2B5EF4-FFF2-40B4-BE49-F238E27FC236}">
                <a16:creationId xmlns:a16="http://schemas.microsoft.com/office/drawing/2014/main" id="{537D756A-4078-FE4F-AC4D-FBB5FC18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15" y="3012564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43" name="타원 7">
            <a:extLst>
              <a:ext uri="{FF2B5EF4-FFF2-40B4-BE49-F238E27FC236}">
                <a16:creationId xmlns:a16="http://schemas.microsoft.com/office/drawing/2014/main" id="{BCE5D5CF-1762-B141-A0B0-E6D79905D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424" y="616731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4" name="타원 7">
            <a:extLst>
              <a:ext uri="{FF2B5EF4-FFF2-40B4-BE49-F238E27FC236}">
                <a16:creationId xmlns:a16="http://schemas.microsoft.com/office/drawing/2014/main" id="{C6CDE0D2-F5F8-0746-ACBD-6F20A3AE9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424" y="917469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6" name="타원 7">
            <a:extLst>
              <a:ext uri="{FF2B5EF4-FFF2-40B4-BE49-F238E27FC236}">
                <a16:creationId xmlns:a16="http://schemas.microsoft.com/office/drawing/2014/main" id="{B86F563D-FA21-5745-B868-36A1131BF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424" y="1255698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7" name="타원 7">
            <a:extLst>
              <a:ext uri="{FF2B5EF4-FFF2-40B4-BE49-F238E27FC236}">
                <a16:creationId xmlns:a16="http://schemas.microsoft.com/office/drawing/2014/main" id="{49C18C7D-A411-E940-A3FF-07AD3451C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2171" y="1598454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8" name="타원 7">
            <a:extLst>
              <a:ext uri="{FF2B5EF4-FFF2-40B4-BE49-F238E27FC236}">
                <a16:creationId xmlns:a16="http://schemas.microsoft.com/office/drawing/2014/main" id="{771A58EF-5E0C-FD45-91B5-6787DFAE6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345" y="1950656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49" name="타원 7">
            <a:extLst>
              <a:ext uri="{FF2B5EF4-FFF2-40B4-BE49-F238E27FC236}">
                <a16:creationId xmlns:a16="http://schemas.microsoft.com/office/drawing/2014/main" id="{98ACE22A-A996-D046-BBC6-168CEB2DF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081" y="2338767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5BDF79-6AC2-0F46-9331-4ED8401FBF95}"/>
              </a:ext>
            </a:extLst>
          </p:cNvPr>
          <p:cNvSpPr txBox="1"/>
          <p:nvPr/>
        </p:nvSpPr>
        <p:spPr>
          <a:xfrm>
            <a:off x="5531345" y="2296378"/>
            <a:ext cx="1437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작가의 말 수정 추가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FC6D8E-7B7D-EA48-AFD0-3BB976E9175E}"/>
              </a:ext>
            </a:extLst>
          </p:cNvPr>
          <p:cNvSpPr txBox="1"/>
          <p:nvPr/>
        </p:nvSpPr>
        <p:spPr>
          <a:xfrm>
            <a:off x="5421424" y="589055"/>
            <a:ext cx="2376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대표</a:t>
            </a:r>
            <a:r>
              <a:rPr kumimoji="1" lang="ko-KR" altLang="en-US" dirty="0"/>
              <a:t> 이미지 재 업로드 후 변경가능</a:t>
            </a:r>
            <a:endParaRPr kumimoji="1" lang="ko-Kore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CC9233-D509-E340-8ACC-0826C7148913}"/>
              </a:ext>
            </a:extLst>
          </p:cNvPr>
          <p:cNvSpPr txBox="1"/>
          <p:nvPr/>
        </p:nvSpPr>
        <p:spPr>
          <a:xfrm>
            <a:off x="5230184" y="883559"/>
            <a:ext cx="2376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dirty="0"/>
              <a:t>바뀐</a:t>
            </a:r>
            <a:r>
              <a:rPr lang="ko-KR" altLang="en-US" dirty="0"/>
              <a:t> </a:t>
            </a:r>
            <a:r>
              <a:rPr kumimoji="1" lang="ko-Kore-KR" altLang="en-US" dirty="0"/>
              <a:t>대표</a:t>
            </a:r>
            <a:r>
              <a:rPr kumimoji="1" lang="ko-KR" altLang="en-US" dirty="0"/>
              <a:t> 이미지 </a:t>
            </a:r>
            <a:r>
              <a:rPr kumimoji="1" lang="ko-KR" altLang="en-US" dirty="0" err="1"/>
              <a:t>미리보기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2FA60C-146C-9043-B06C-3B2BBA03FC5F}"/>
              </a:ext>
            </a:extLst>
          </p:cNvPr>
          <p:cNvSpPr txBox="1"/>
          <p:nvPr/>
        </p:nvSpPr>
        <p:spPr>
          <a:xfrm>
            <a:off x="5029825" y="1934322"/>
            <a:ext cx="2376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줄거리 수정</a:t>
            </a:r>
            <a:r>
              <a:rPr lang="en-US" altLang="ko-KR" dirty="0"/>
              <a:t>,</a:t>
            </a:r>
            <a:r>
              <a:rPr lang="ko-KR" altLang="en-US" dirty="0"/>
              <a:t> 추가</a:t>
            </a:r>
            <a:endParaRPr kumimoji="1" lang="ko-Kore-KR" altLang="en-US" dirty="0"/>
          </a:p>
        </p:txBody>
      </p:sp>
      <p:sp>
        <p:nvSpPr>
          <p:cNvPr id="57" name="타원 7">
            <a:extLst>
              <a:ext uri="{FF2B5EF4-FFF2-40B4-BE49-F238E27FC236}">
                <a16:creationId xmlns:a16="http://schemas.microsoft.com/office/drawing/2014/main" id="{DD9FEB41-60AC-F747-BB74-C06A28B0D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096" y="2679782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1399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3AD05D-50A2-EF43-8805-8F2F1FBD14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5536" y="4347651"/>
            <a:ext cx="8605621" cy="698610"/>
          </a:xfrm>
        </p:spPr>
        <p:txBody>
          <a:bodyPr/>
          <a:lstStyle/>
          <a:p>
            <a:r>
              <a:rPr kumimoji="1" lang="ko-Kore-KR" altLang="en-US" dirty="0"/>
              <a:t>메인</a:t>
            </a:r>
            <a:r>
              <a:rPr kumimoji="1" lang="ko-KR" altLang="en-US" dirty="0"/>
              <a:t> 화면 웹툰 리스트에서 타이틀을 누르면 또는 내가 작성한 웹툰 리스트에서 해당 제목을 누르면 이동한 게 이 페이지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kumimoji="1" lang="ko-KR" altLang="en-US" dirty="0"/>
              <a:t>제목을 눌러 웹툰을 볼 수 있다</a:t>
            </a:r>
            <a:endParaRPr kumimoji="1" lang="en-US" altLang="ko-KR" dirty="0"/>
          </a:p>
          <a:p>
            <a:r>
              <a:rPr lang="ko-KR" altLang="en-US" dirty="0"/>
              <a:t>맨 위에는 작품의 대표 정보가 표시되고</a:t>
            </a:r>
            <a:endParaRPr lang="en-US" altLang="ko-KR" dirty="0"/>
          </a:p>
          <a:p>
            <a:r>
              <a:rPr lang="ko-KR" altLang="en-US" dirty="0"/>
              <a:t>회차별로 수정 및 완전 삭제가 가능하다</a:t>
            </a:r>
            <a:r>
              <a:rPr lang="en-US" altLang="ko-KR" dirty="0"/>
              <a:t>,</a:t>
            </a:r>
            <a:r>
              <a:rPr lang="ko-KR" altLang="en-US" dirty="0"/>
              <a:t> 작품을 등록할 때마다 작품 </a:t>
            </a:r>
            <a:r>
              <a:rPr lang="ko-KR" altLang="en-US" dirty="0" err="1"/>
              <a:t>회차가</a:t>
            </a:r>
            <a:r>
              <a:rPr lang="ko-KR" altLang="en-US" dirty="0"/>
              <a:t> 자동 증가하며</a:t>
            </a:r>
            <a:r>
              <a:rPr lang="en-US" altLang="ko-KR" dirty="0"/>
              <a:t>,</a:t>
            </a:r>
            <a:r>
              <a:rPr lang="ko-KR" altLang="en-US" dirty="0"/>
              <a:t> 작가가 중간 </a:t>
            </a:r>
            <a:r>
              <a:rPr lang="ko-KR" altLang="en-US" dirty="0" err="1"/>
              <a:t>회차를</a:t>
            </a:r>
            <a:r>
              <a:rPr lang="ko-KR" altLang="en-US" dirty="0"/>
              <a:t> 지우고 수정하는 것을 위해 자동 증가 초기화는 배제했다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C16FA5-3A8B-1845-AFFB-1A0CEE4CD4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A72A6A-C999-AC42-B366-DB46B25541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ore-KR" altLang="en-US" dirty="0"/>
              <a:t>웹툰</a:t>
            </a:r>
            <a:r>
              <a:rPr kumimoji="1" lang="ko-KR" altLang="en-US" dirty="0"/>
              <a:t> 보는 화면</a:t>
            </a:r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1A1D07-3671-A74F-8AB7-565942CE7F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0600" y="254292"/>
            <a:ext cx="1288934" cy="196289"/>
          </a:xfrm>
        </p:spPr>
        <p:txBody>
          <a:bodyPr/>
          <a:lstStyle/>
          <a:p>
            <a:r>
              <a:rPr kumimoji="1" lang="ko-Kore-KR" altLang="en-US" dirty="0"/>
              <a:t>윤진용</a:t>
            </a:r>
            <a:r>
              <a:rPr kumimoji="1" lang="en-US" altLang="ko-Kore-KR" dirty="0"/>
              <a:t>(</a:t>
            </a:r>
            <a:r>
              <a:rPr kumimoji="1" lang="en-US" altLang="ko-KR" dirty="0"/>
              <a:t>12191632)</a:t>
            </a:r>
            <a:endParaRPr kumimoji="1"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289A0D2-55EB-864D-8A2B-7120FE6753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022.5.31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D6F161-458D-4545-AC2C-18E6C6C2F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62" y="492229"/>
            <a:ext cx="5880141" cy="36852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44F2414-20D3-F04C-A94C-48E0D5B4FEF7}"/>
              </a:ext>
            </a:extLst>
          </p:cNvPr>
          <p:cNvSpPr/>
          <p:nvPr/>
        </p:nvSpPr>
        <p:spPr bwMode="auto">
          <a:xfrm>
            <a:off x="318280" y="699542"/>
            <a:ext cx="1157376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CECC4-03FC-E143-A5D4-F63BFF7C636E}"/>
              </a:ext>
            </a:extLst>
          </p:cNvPr>
          <p:cNvSpPr txBox="1"/>
          <p:nvPr/>
        </p:nvSpPr>
        <p:spPr>
          <a:xfrm>
            <a:off x="464920" y="844719"/>
            <a:ext cx="8640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대표</a:t>
            </a:r>
            <a:endParaRPr lang="en-US" altLang="ko-Kore-KR" sz="20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ko-Kore-KR" altLang="en-US" sz="20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이미지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8F4E0-AF99-644E-AF0E-7B019189A794}"/>
              </a:ext>
            </a:extLst>
          </p:cNvPr>
          <p:cNvSpPr txBox="1"/>
          <p:nvPr/>
        </p:nvSpPr>
        <p:spPr>
          <a:xfrm>
            <a:off x="1565595" y="660045"/>
            <a:ext cx="1710261" cy="40011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ore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타이틀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lang="en-US" altLang="ko-KR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C371C8-7840-A140-9839-40CC6976B183}"/>
              </a:ext>
            </a:extLst>
          </p:cNvPr>
          <p:cNvSpPr/>
          <p:nvPr/>
        </p:nvSpPr>
        <p:spPr bwMode="auto">
          <a:xfrm>
            <a:off x="1565595" y="1099652"/>
            <a:ext cx="4446565" cy="75201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70593A-7E89-5F4E-B0BE-0EDACAB861C6}"/>
              </a:ext>
            </a:extLst>
          </p:cNvPr>
          <p:cNvSpPr/>
          <p:nvPr/>
        </p:nvSpPr>
        <p:spPr bwMode="auto">
          <a:xfrm>
            <a:off x="3375838" y="783523"/>
            <a:ext cx="516488" cy="2539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ore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작가명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8205B0-DB3C-BE43-A4B8-41FF86EAEC7C}"/>
              </a:ext>
            </a:extLst>
          </p:cNvPr>
          <p:cNvSpPr/>
          <p:nvPr/>
        </p:nvSpPr>
        <p:spPr bwMode="auto">
          <a:xfrm>
            <a:off x="3969940" y="783523"/>
            <a:ext cx="412292" cy="2539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ore-KR" altLang="en-US" sz="1050" dirty="0">
                <a:latin typeface="BM JUA OTF" panose="02020603020101020101" pitchFamily="18" charset="-127"/>
                <a:ea typeface="BM JUA OTF" panose="02020603020101020101" pitchFamily="18" charset="-127"/>
              </a:rPr>
              <a:t>장르</a:t>
            </a:r>
            <a:endParaRPr kumimoji="1" lang="ko-Kore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067527-213B-C54F-B83C-09CD1C490FE4}"/>
              </a:ext>
            </a:extLst>
          </p:cNvPr>
          <p:cNvSpPr txBox="1"/>
          <p:nvPr/>
        </p:nvSpPr>
        <p:spPr>
          <a:xfrm>
            <a:off x="1542416" y="1084953"/>
            <a:ext cx="8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줄거리</a:t>
            </a:r>
            <a:endParaRPr kumimoji="1" lang="ko-Kore-KR" altLang="en-US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11C460-5318-FC40-95D0-67251356F7AB}"/>
              </a:ext>
            </a:extLst>
          </p:cNvPr>
          <p:cNvSpPr txBox="1"/>
          <p:nvPr/>
        </p:nvSpPr>
        <p:spPr>
          <a:xfrm>
            <a:off x="1498835" y="1454285"/>
            <a:ext cx="115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작가의말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844D80-74C1-EA40-B7BE-DF68A5D61D3B}"/>
              </a:ext>
            </a:extLst>
          </p:cNvPr>
          <p:cNvSpPr/>
          <p:nvPr/>
        </p:nvSpPr>
        <p:spPr bwMode="auto">
          <a:xfrm>
            <a:off x="318280" y="1923678"/>
            <a:ext cx="5693880" cy="21602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타원 7">
            <a:extLst>
              <a:ext uri="{FF2B5EF4-FFF2-40B4-BE49-F238E27FC236}">
                <a16:creationId xmlns:a16="http://schemas.microsoft.com/office/drawing/2014/main" id="{94F890E7-6F2D-C74E-AFCC-EBC9B2AFF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088250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BDAFF06-8807-774B-8F02-7D16AA8E673C}"/>
              </a:ext>
            </a:extLst>
          </p:cNvPr>
          <p:cNvGrpSpPr/>
          <p:nvPr/>
        </p:nvGrpSpPr>
        <p:grpSpPr>
          <a:xfrm>
            <a:off x="395536" y="1998601"/>
            <a:ext cx="5472608" cy="576064"/>
            <a:chOff x="395536" y="1998601"/>
            <a:chExt cx="5472608" cy="57606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4D39D87-3A6B-C84F-A670-CE2C67FC7685}"/>
                </a:ext>
              </a:extLst>
            </p:cNvPr>
            <p:cNvGrpSpPr/>
            <p:nvPr/>
          </p:nvGrpSpPr>
          <p:grpSpPr>
            <a:xfrm>
              <a:off x="395536" y="1998601"/>
              <a:ext cx="5472608" cy="576064"/>
              <a:chOff x="395536" y="1998601"/>
              <a:chExt cx="5472608" cy="576064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C95886A-867C-DC48-8AD0-E0788EDC7D99}"/>
                  </a:ext>
                </a:extLst>
              </p:cNvPr>
              <p:cNvSpPr/>
              <p:nvPr/>
            </p:nvSpPr>
            <p:spPr bwMode="auto">
              <a:xfrm>
                <a:off x="395536" y="1998601"/>
                <a:ext cx="5472608" cy="576064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ore-KR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7745478-E2BB-C74D-BC72-CBDCAEF59FF1}"/>
                  </a:ext>
                </a:extLst>
              </p:cNvPr>
              <p:cNvSpPr/>
              <p:nvPr/>
            </p:nvSpPr>
            <p:spPr bwMode="auto">
              <a:xfrm>
                <a:off x="458037" y="2165917"/>
                <a:ext cx="420307" cy="26161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ore-KR" altLang="en-US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M JUA OTF" panose="02020603020101020101" pitchFamily="18" charset="-127"/>
                    <a:ea typeface="BM JUA OTF" panose="02020603020101020101" pitchFamily="18" charset="-127"/>
                  </a:rPr>
                  <a:t>회차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955CD93-C5ED-2941-8E4F-3F7B2113A623}"/>
                  </a:ext>
                </a:extLst>
              </p:cNvPr>
              <p:cNvSpPr/>
              <p:nvPr/>
            </p:nvSpPr>
            <p:spPr bwMode="auto">
              <a:xfrm>
                <a:off x="1979712" y="2114399"/>
                <a:ext cx="3335543" cy="36933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ore-KR" altLang="en-US" sz="18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제목</a:t>
                </a:r>
                <a:r>
                  <a:rPr lang="ko-KR" altLang="en-US" sz="18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                                                             </a:t>
                </a:r>
                <a:endParaRPr kumimoji="1" lang="ko-Kore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7AF3CE0-5D5F-F54C-B0CA-A3FD8ECAB598}"/>
                </a:ext>
              </a:extLst>
            </p:cNvPr>
            <p:cNvSpPr/>
            <p:nvPr/>
          </p:nvSpPr>
          <p:spPr bwMode="auto">
            <a:xfrm>
              <a:off x="1366042" y="2059635"/>
              <a:ext cx="543739" cy="47705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ore-KR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M JUA OTF" panose="02020603020101020101" pitchFamily="18" charset="-127"/>
                  <a:ea typeface="BM JUA OTF" panose="02020603020101020101" pitchFamily="18" charset="-127"/>
                </a:rPr>
                <a:t>썸네일</a:t>
              </a:r>
              <a:r>
                <a: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endPara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b="1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이미지</a:t>
              </a:r>
              <a:endParaRPr kumimoji="1" lang="ko-Kore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</p:grpSp>
      <p:sp>
        <p:nvSpPr>
          <p:cNvPr id="73" name="타원 7">
            <a:extLst>
              <a:ext uri="{FF2B5EF4-FFF2-40B4-BE49-F238E27FC236}">
                <a16:creationId xmlns:a16="http://schemas.microsoft.com/office/drawing/2014/main" id="{04B42BA0-40B1-C24D-A0C4-451C419DC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7066" y="603523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832D4C-8155-5945-8634-E50FB661B7E3}"/>
              </a:ext>
            </a:extLst>
          </p:cNvPr>
          <p:cNvSpPr txBox="1"/>
          <p:nvPr/>
        </p:nvSpPr>
        <p:spPr>
          <a:xfrm>
            <a:off x="6560600" y="555526"/>
            <a:ext cx="2358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제목을</a:t>
            </a:r>
            <a:r>
              <a:rPr kumimoji="1" lang="ko-KR" altLang="en-US" dirty="0"/>
              <a:t> 누르면 해당 </a:t>
            </a:r>
            <a:r>
              <a:rPr kumimoji="1" lang="ko-KR" altLang="en-US" dirty="0" err="1"/>
              <a:t>회차를</a:t>
            </a:r>
            <a:r>
              <a:rPr kumimoji="1" lang="ko-KR" altLang="en-US" dirty="0"/>
              <a:t> 볼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lang="ko-KR" altLang="en-US" dirty="0"/>
              <a:t>해당 </a:t>
            </a:r>
            <a:r>
              <a:rPr lang="ko-KR" altLang="en-US" dirty="0" err="1"/>
              <a:t>회차</a:t>
            </a:r>
            <a:r>
              <a:rPr lang="ko-KR" altLang="en-US" dirty="0"/>
              <a:t> 페이지로 이동</a:t>
            </a:r>
            <a:r>
              <a:rPr lang="en-US" altLang="ko-KR" dirty="0"/>
              <a:t>(Scene no.5)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F40ABC-3363-9A42-B098-84F463CF97DE}"/>
              </a:ext>
            </a:extLst>
          </p:cNvPr>
          <p:cNvSpPr txBox="1"/>
          <p:nvPr/>
        </p:nvSpPr>
        <p:spPr>
          <a:xfrm>
            <a:off x="318280" y="603523"/>
            <a:ext cx="5693880" cy="132015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C6509E0-719F-8845-8E30-ED3CE0777EBE}"/>
              </a:ext>
            </a:extLst>
          </p:cNvPr>
          <p:cNvCxnSpPr/>
          <p:nvPr/>
        </p:nvCxnSpPr>
        <p:spPr bwMode="auto">
          <a:xfrm>
            <a:off x="6012160" y="1419622"/>
            <a:ext cx="936104" cy="403995"/>
          </a:xfrm>
          <a:prstGeom prst="straightConnector1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347258-EA72-0642-B0B4-7A09735249A0}"/>
              </a:ext>
            </a:extLst>
          </p:cNvPr>
          <p:cNvSpPr txBox="1"/>
          <p:nvPr/>
        </p:nvSpPr>
        <p:spPr>
          <a:xfrm>
            <a:off x="6266465" y="1850833"/>
            <a:ext cx="26469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dirty="0">
                <a:solidFill>
                  <a:srgbClr val="00B050"/>
                </a:solidFill>
              </a:rPr>
              <a:t>웹툰</a:t>
            </a:r>
            <a:r>
              <a:rPr kumimoji="1" lang="ko-KR" altLang="en-US" sz="2000" dirty="0">
                <a:solidFill>
                  <a:srgbClr val="00B050"/>
                </a:solidFill>
              </a:rPr>
              <a:t> 등록 화면에서 작성한 작품 </a:t>
            </a:r>
            <a:endParaRPr kumimoji="1" lang="en-US" altLang="ko-KR" sz="2000" dirty="0">
              <a:solidFill>
                <a:srgbClr val="00B050"/>
              </a:solidFill>
            </a:endParaRPr>
          </a:p>
          <a:p>
            <a:r>
              <a:rPr kumimoji="1" lang="ko-KR" altLang="en-US" sz="2000" dirty="0">
                <a:solidFill>
                  <a:srgbClr val="00B050"/>
                </a:solidFill>
              </a:rPr>
              <a:t>대표 정보가 반영된다</a:t>
            </a:r>
            <a:endParaRPr kumimoji="1" lang="ko-Kore-KR" altLang="en-US" sz="2000" dirty="0">
              <a:solidFill>
                <a:srgbClr val="00B05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211999-16A4-314E-3882-ECA647FB7FCE}"/>
              </a:ext>
            </a:extLst>
          </p:cNvPr>
          <p:cNvSpPr/>
          <p:nvPr/>
        </p:nvSpPr>
        <p:spPr bwMode="auto">
          <a:xfrm>
            <a:off x="5385186" y="2070528"/>
            <a:ext cx="389850" cy="215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수정</a:t>
            </a:r>
            <a:endParaRPr kumimoji="1" lang="ko-Kore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266C9C8-552A-F73B-B97B-6FF8135E38CD}"/>
              </a:ext>
            </a:extLst>
          </p:cNvPr>
          <p:cNvSpPr/>
          <p:nvPr/>
        </p:nvSpPr>
        <p:spPr bwMode="auto">
          <a:xfrm>
            <a:off x="5396080" y="2327886"/>
            <a:ext cx="389851" cy="215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삭제</a:t>
            </a:r>
            <a:endParaRPr kumimoji="1" lang="ko-Kore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타원 7">
            <a:extLst>
              <a:ext uri="{FF2B5EF4-FFF2-40B4-BE49-F238E27FC236}">
                <a16:creationId xmlns:a16="http://schemas.microsoft.com/office/drawing/2014/main" id="{51D3607A-8A2F-565A-55F7-43359A59B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080" y="2003140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0" name="타원 7">
            <a:extLst>
              <a:ext uri="{FF2B5EF4-FFF2-40B4-BE49-F238E27FC236}">
                <a16:creationId xmlns:a16="http://schemas.microsoft.com/office/drawing/2014/main" id="{0D9CE3F0-B1B8-EBA5-A58B-F83968932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169" y="2366027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1" name="타원 7">
            <a:extLst>
              <a:ext uri="{FF2B5EF4-FFF2-40B4-BE49-F238E27FC236}">
                <a16:creationId xmlns:a16="http://schemas.microsoft.com/office/drawing/2014/main" id="{CACCB7F4-7AAF-4502-65DE-0570F4044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7066" y="1064539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6B7C22-C3B0-1C55-9324-B884998CBF12}"/>
              </a:ext>
            </a:extLst>
          </p:cNvPr>
          <p:cNvSpPr txBox="1"/>
          <p:nvPr/>
        </p:nvSpPr>
        <p:spPr>
          <a:xfrm>
            <a:off x="6603365" y="1049043"/>
            <a:ext cx="2358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회차</a:t>
            </a:r>
            <a:r>
              <a:rPr kumimoji="1" lang="ko-KR" altLang="en-US" dirty="0"/>
              <a:t> 수정 페이지로 이동하는 링크</a:t>
            </a:r>
            <a:endParaRPr kumimoji="1" lang="ko-Kore-KR" altLang="en-US" dirty="0"/>
          </a:p>
        </p:txBody>
      </p:sp>
      <p:sp>
        <p:nvSpPr>
          <p:cNvPr id="53" name="타원 7">
            <a:extLst>
              <a:ext uri="{FF2B5EF4-FFF2-40B4-BE49-F238E27FC236}">
                <a16:creationId xmlns:a16="http://schemas.microsoft.com/office/drawing/2014/main" id="{D6E9C514-0368-D65D-0F5B-0396403B2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150" y="3399514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2F659E-D1D2-7769-C6BF-ED59814AD6CD}"/>
              </a:ext>
            </a:extLst>
          </p:cNvPr>
          <p:cNvSpPr txBox="1"/>
          <p:nvPr/>
        </p:nvSpPr>
        <p:spPr>
          <a:xfrm>
            <a:off x="6373312" y="3380977"/>
            <a:ext cx="2358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해당 웹툰 </a:t>
            </a:r>
            <a:r>
              <a:rPr kumimoji="1" lang="ko-KR" altLang="en-US" dirty="0" err="1"/>
              <a:t>회차</a:t>
            </a:r>
            <a:r>
              <a:rPr kumimoji="1" lang="ko-KR" altLang="en-US" dirty="0"/>
              <a:t> </a:t>
            </a:r>
            <a:r>
              <a:rPr lang="en-US" altLang="ko-KR" dirty="0" err="1"/>
              <a:t>db</a:t>
            </a:r>
            <a:r>
              <a:rPr lang="ko-KR" altLang="en-US" dirty="0"/>
              <a:t> </a:t>
            </a:r>
            <a:r>
              <a:rPr kumimoji="1" lang="en-US" altLang="ko-KR" dirty="0"/>
              <a:t>table</a:t>
            </a:r>
            <a:r>
              <a:rPr kumimoji="1" lang="ko-KR" altLang="en-US" dirty="0"/>
              <a:t>에서 해당 </a:t>
            </a:r>
            <a:r>
              <a:rPr kumimoji="1" lang="ko-KR" altLang="en-US" dirty="0" err="1"/>
              <a:t>회차가</a:t>
            </a:r>
            <a:r>
              <a:rPr kumimoji="1" lang="ko-KR" altLang="en-US" dirty="0"/>
              <a:t> 삭제되는 </a:t>
            </a:r>
            <a:r>
              <a:rPr lang="ko-KR" altLang="en-US" dirty="0"/>
              <a:t>링크</a:t>
            </a:r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F66F92-B68A-067D-9480-703100AAB989}"/>
              </a:ext>
            </a:extLst>
          </p:cNvPr>
          <p:cNvSpPr/>
          <p:nvPr/>
        </p:nvSpPr>
        <p:spPr bwMode="auto">
          <a:xfrm>
            <a:off x="5164976" y="808217"/>
            <a:ext cx="696024" cy="215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회 차 등 록</a:t>
            </a:r>
            <a:endParaRPr kumimoji="1" lang="ko-Kore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타원 7">
            <a:extLst>
              <a:ext uri="{FF2B5EF4-FFF2-40B4-BE49-F238E27FC236}">
                <a16:creationId xmlns:a16="http://schemas.microsoft.com/office/drawing/2014/main" id="{5D2CE997-26E9-6DC0-8DD2-1E6D71B59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370" y="789665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74" name="타원 7">
            <a:extLst>
              <a:ext uri="{FF2B5EF4-FFF2-40B4-BE49-F238E27FC236}">
                <a16:creationId xmlns:a16="http://schemas.microsoft.com/office/drawing/2014/main" id="{8BFE375B-435B-9D54-8991-F7C3FCB91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854" y="3827253"/>
            <a:ext cx="180000" cy="1800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3D3647D-C051-AEAF-1B59-F80424FC90A1}"/>
              </a:ext>
            </a:extLst>
          </p:cNvPr>
          <p:cNvSpPr txBox="1"/>
          <p:nvPr/>
        </p:nvSpPr>
        <p:spPr>
          <a:xfrm>
            <a:off x="6467469" y="3817960"/>
            <a:ext cx="2358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회차를</a:t>
            </a:r>
            <a:r>
              <a:rPr kumimoji="1" lang="ko-KR" altLang="en-US" dirty="0"/>
              <a:t> 등록할 수 있는 페이지로 이동하는 버튼</a:t>
            </a:r>
            <a:endParaRPr kumimoji="1" lang="ko-Kore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90570F4-34E7-D61A-5DDE-4D7FC65B5CE7}"/>
              </a:ext>
            </a:extLst>
          </p:cNvPr>
          <p:cNvSpPr/>
          <p:nvPr/>
        </p:nvSpPr>
        <p:spPr bwMode="auto">
          <a:xfrm>
            <a:off x="922535" y="2100832"/>
            <a:ext cx="420308" cy="3616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등록일</a:t>
            </a:r>
            <a:endParaRPr kumimoji="1" lang="en-US" altLang="ko-KR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수정일</a:t>
            </a:r>
            <a:endParaRPr kumimoji="1" lang="ko-Kore-KR" alt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2002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6693</TotalTime>
  <Words>1358</Words>
  <Application>Microsoft Macintosh PowerPoint</Application>
  <PresentationFormat>화면 슬라이드 쇼(16:9)</PresentationFormat>
  <Paragraphs>466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Gulim</vt:lpstr>
      <vt:lpstr>Arial</vt:lpstr>
      <vt:lpstr>맑은 고딕</vt:lpstr>
      <vt:lpstr>Gill Sans Ultra Bold</vt:lpstr>
      <vt:lpstr>HY견고딕</vt:lpstr>
      <vt:lpstr>HY헤드라인M</vt:lpstr>
      <vt:lpstr>Gulim</vt:lpstr>
      <vt:lpstr>BM JUA OTF</vt:lpstr>
      <vt:lpstr>디자인 사용자 지정</vt:lpstr>
      <vt:lpstr>기본 디자인</vt:lpstr>
      <vt:lpstr>인터넷프로그래밍  “[나만의 작고 소중한 웹툰 나작소W]  스토리보드”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나작소W</dc:title>
  <dc:subject/>
  <dc:creator>윤진용</dc:creator>
  <cp:keywords/>
  <dc:description/>
  <cp:lastModifiedBy>윤진용</cp:lastModifiedBy>
  <cp:revision>336</cp:revision>
  <dcterms:created xsi:type="dcterms:W3CDTF">2004-01-15T13:04:18Z</dcterms:created>
  <dcterms:modified xsi:type="dcterms:W3CDTF">2022-05-31T12:32:52Z</dcterms:modified>
  <cp:category/>
</cp:coreProperties>
</file>