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7T14:59:46.113" idx="3">
    <p:pos x="11048" y="42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23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36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1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1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12.png"/><Relationship Id="rId7" Type="http://schemas.openxmlformats.org/officeDocument/2006/relationships/image" Target="../media/image87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91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90.png"/><Relationship Id="rId4" Type="http://schemas.openxmlformats.org/officeDocument/2006/relationships/image" Target="../media/image13.png"/><Relationship Id="rId9" Type="http://schemas.openxmlformats.org/officeDocument/2006/relationships/image" Target="../media/image89.png"/><Relationship Id="rId1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23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yelog.web.app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676488"/>
            <a:ext cx="16790476" cy="8895238"/>
            <a:chOff x="747619" y="676488"/>
            <a:chExt cx="16790476" cy="8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676488"/>
              <a:ext cx="16790476" cy="88952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868" y="816724"/>
            <a:ext cx="2954195" cy="4744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50680" y="6249949"/>
            <a:ext cx="5825402" cy="28571"/>
            <a:chOff x="1950680" y="6249949"/>
            <a:chExt cx="5825402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680" y="6249949"/>
              <a:ext cx="5825402" cy="2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69" y="1731765"/>
            <a:ext cx="5498506" cy="18115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0488" y="3442699"/>
            <a:ext cx="6524751" cy="36257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60061" y="2513032"/>
            <a:ext cx="2209524" cy="2219048"/>
            <a:chOff x="13060061" y="2513032"/>
            <a:chExt cx="2209524" cy="22190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60061" y="2513032"/>
              <a:ext cx="2209524" cy="221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53497" y="4319048"/>
            <a:ext cx="1638095" cy="1647619"/>
            <a:chOff x="14953497" y="4319048"/>
            <a:chExt cx="1638095" cy="16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53497" y="4319048"/>
              <a:ext cx="1638095" cy="1647619"/>
            </a:xfrm>
            <a:prstGeom prst="rect">
              <a:avLst/>
            </a:prstGeom>
          </p:spPr>
        </p:pic>
      </p:grpSp>
      <p:pic>
        <p:nvPicPr>
          <p:cNvPr id="17" name="Object 23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08197" y="6642553"/>
            <a:ext cx="5771251" cy="8518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3752" y="3449219"/>
            <a:ext cx="5832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accent5">
                    <a:lumMod val="75000"/>
                  </a:schemeClr>
                </a:solidFill>
              </a:rPr>
              <a:t>청소년 도움 센터</a:t>
            </a:r>
            <a:endParaRPr lang="ko-KR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9871" y="4297191"/>
            <a:ext cx="7666319" cy="1728206"/>
            <a:chOff x="1209871" y="4297191"/>
            <a:chExt cx="7666319" cy="17282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871" y="4297191"/>
              <a:ext cx="7666319" cy="17282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9871" y="6666667"/>
            <a:ext cx="7666319" cy="1728206"/>
            <a:chOff x="1209871" y="6666667"/>
            <a:chExt cx="7666319" cy="17282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871" y="6666667"/>
              <a:ext cx="7666319" cy="17282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15873" y="4297191"/>
            <a:ext cx="7666319" cy="1728206"/>
            <a:chOff x="9415873" y="4297191"/>
            <a:chExt cx="7666319" cy="17282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5873" y="4297191"/>
              <a:ext cx="7666319" cy="1728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15873" y="6666667"/>
            <a:ext cx="7666319" cy="1728206"/>
            <a:chOff x="9415873" y="6666667"/>
            <a:chExt cx="7666319" cy="17282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5873" y="6666667"/>
              <a:ext cx="7666319" cy="17282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0284" y="-396434"/>
            <a:ext cx="19166282" cy="5452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71425" y="9564483"/>
            <a:ext cx="15371907" cy="14286"/>
            <a:chOff x="2171425" y="9564483"/>
            <a:chExt cx="15371907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1425" y="9564483"/>
              <a:ext cx="15371907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5508" y="4510632"/>
            <a:ext cx="2265266" cy="9615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49955" y="4510632"/>
            <a:ext cx="1857647" cy="9615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5136" y="4547860"/>
            <a:ext cx="2208199" cy="8836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66860" y="4580879"/>
            <a:ext cx="2723675" cy="125398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9794" y="6874241"/>
            <a:ext cx="1827171" cy="96154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2812" y="6874241"/>
            <a:ext cx="2026695" cy="9615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21917" y="6906869"/>
            <a:ext cx="2529618" cy="8836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1584" y="6906869"/>
            <a:ext cx="2967618" cy="883656"/>
          </a:xfrm>
          <a:prstGeom prst="rect">
            <a:avLst/>
          </a:prstGeom>
        </p:spPr>
      </p:pic>
      <p:pic>
        <p:nvPicPr>
          <p:cNvPr id="3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38555" y="1421237"/>
            <a:ext cx="5754635" cy="2539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000" y="729028"/>
            <a:ext cx="16790476" cy="8895238"/>
            <a:chOff x="765617" y="713236"/>
            <a:chExt cx="16790476" cy="8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617" y="713236"/>
              <a:ext cx="16790476" cy="88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4681" y="2645461"/>
            <a:ext cx="4251271" cy="2982364"/>
            <a:chOff x="6734681" y="2645461"/>
            <a:chExt cx="4251271" cy="29823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4681" y="2645461"/>
              <a:ext cx="4251271" cy="29823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37939" y="2645461"/>
            <a:ext cx="4246186" cy="2982364"/>
            <a:chOff x="2137939" y="2645461"/>
            <a:chExt cx="4246186" cy="29823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7939" y="2645461"/>
              <a:ext cx="4246186" cy="29823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3333" y="2664661"/>
            <a:ext cx="4246186" cy="2982364"/>
            <a:chOff x="11336506" y="2645461"/>
            <a:chExt cx="4246186" cy="29823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6506" y="2645461"/>
              <a:ext cx="4246186" cy="29823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4681" y="5970682"/>
            <a:ext cx="4251271" cy="2982364"/>
            <a:chOff x="6734681" y="5970682"/>
            <a:chExt cx="4251271" cy="29823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4681" y="5970682"/>
              <a:ext cx="4251271" cy="29823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37939" y="5970682"/>
            <a:ext cx="4246186" cy="2982364"/>
            <a:chOff x="2137939" y="5970682"/>
            <a:chExt cx="4246186" cy="298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7939" y="5970682"/>
              <a:ext cx="4246186" cy="29823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23333" y="5970682"/>
            <a:ext cx="4246186" cy="2982364"/>
            <a:chOff x="11423333" y="5970682"/>
            <a:chExt cx="4246186" cy="29823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3333" y="5970682"/>
              <a:ext cx="4246186" cy="29823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34079" y="2795466"/>
            <a:ext cx="2652474" cy="2652474"/>
            <a:chOff x="7534079" y="2795466"/>
            <a:chExt cx="2652474" cy="265247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079" y="2795466"/>
              <a:ext cx="2652474" cy="26524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03335" y="2878945"/>
            <a:ext cx="2515394" cy="2515394"/>
            <a:chOff x="3003335" y="2878945"/>
            <a:chExt cx="2515394" cy="25153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3335" y="2878945"/>
              <a:ext cx="2515394" cy="25153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03335" y="6743700"/>
            <a:ext cx="2501673" cy="1962138"/>
            <a:chOff x="3017058" y="6217889"/>
            <a:chExt cx="2487949" cy="248794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17058" y="6217889"/>
              <a:ext cx="2487949" cy="24879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513063" y="3416056"/>
            <a:ext cx="2191860" cy="1978283"/>
            <a:chOff x="12519430" y="3431314"/>
            <a:chExt cx="2381522" cy="238152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19430" y="3431314"/>
              <a:ext cx="2381522" cy="23815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676002" y="6743700"/>
            <a:ext cx="2368627" cy="1887538"/>
            <a:chOff x="7676002" y="6262611"/>
            <a:chExt cx="2368627" cy="236862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76002" y="6262611"/>
              <a:ext cx="2368627" cy="23686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506136" y="6809094"/>
            <a:ext cx="2432119" cy="1820295"/>
            <a:chOff x="12596748" y="6294338"/>
            <a:chExt cx="2335052" cy="23350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96748" y="6294338"/>
              <a:ext cx="2335052" cy="2335052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0419" y="729028"/>
            <a:ext cx="2839430" cy="520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87535" y="3086100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2020" y="16383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3341560" y="2085254"/>
            <a:ext cx="761270" cy="2203037"/>
          </a:xfrm>
          <a:prstGeom prst="rect">
            <a:avLst/>
          </a:prstGeom>
          <a:noFill/>
        </p:spPr>
        <p:txBody>
          <a:bodyPr vert="eaVert" wrap="square" rtlCol="0">
            <a:normAutofit fontScale="40000" lnSpcReduction="20000"/>
          </a:bodyPr>
          <a:lstStyle/>
          <a:p>
            <a:r>
              <a:rPr lang="en-US" altLang="ko-KR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wis721 BlkEx BT" panose="020B0907040502030204" pitchFamily="34" charset="0"/>
              </a:rPr>
              <a:t>SWIPER</a:t>
            </a:r>
            <a:endParaRPr lang="ko-KR" alt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wis721 BlkEx BT" panose="020B09070405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4092236" y="5383820"/>
            <a:ext cx="771974" cy="2473558"/>
          </a:xfrm>
          <a:prstGeom prst="rect">
            <a:avLst/>
          </a:prstGeom>
          <a:noFill/>
        </p:spPr>
        <p:txBody>
          <a:bodyPr vert="eaVert" wrap="square" rtlCol="0">
            <a:normAutofit fontScale="32500" lnSpcReduction="20000"/>
          </a:bodyPr>
          <a:lstStyle/>
          <a:p>
            <a:r>
              <a:rPr lang="en-US" altLang="ko-KR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wis721 BlkEx BT" panose="020B0907040502030204" pitchFamily="34" charset="0"/>
              </a:rPr>
              <a:t>FIER BASE</a:t>
            </a:r>
            <a:endParaRPr lang="ko-KR" alt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wis721 BlkEx BT" panose="020B09070405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8790941" y="5239486"/>
            <a:ext cx="632126" cy="2507090"/>
          </a:xfrm>
          <a:prstGeom prst="rect">
            <a:avLst/>
          </a:prstGeom>
          <a:noFill/>
        </p:spPr>
        <p:txBody>
          <a:bodyPr vert="eaVert" wrap="square" rtlCol="0">
            <a:normAutofit fontScale="47500" lnSpcReduction="20000"/>
          </a:bodyPr>
          <a:lstStyle/>
          <a:p>
            <a:r>
              <a:rPr lang="en-US" altLang="ko-KR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wis721 BlkEx BT" panose="020B0907040502030204" pitchFamily="34" charset="0"/>
              </a:rPr>
              <a:t>REACT</a:t>
            </a:r>
            <a:endParaRPr lang="ko-KR" alt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wis721 BlkEx BT" panose="020B09070405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3450545" y="5122508"/>
            <a:ext cx="632126" cy="2507090"/>
          </a:xfrm>
          <a:prstGeom prst="rect">
            <a:avLst/>
          </a:prstGeom>
          <a:noFill/>
        </p:spPr>
        <p:txBody>
          <a:bodyPr vert="eaVert" wrap="square" rtlCol="0">
            <a:normAutofit fontScale="47500" lnSpcReduction="20000"/>
          </a:bodyPr>
          <a:lstStyle/>
          <a:p>
            <a:r>
              <a:rPr lang="en-US" altLang="ko-KR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wis721 BlkEx BT" panose="020B0907040502030204" pitchFamily="34" charset="0"/>
              </a:rPr>
              <a:t>REDUX</a:t>
            </a:r>
            <a:endParaRPr lang="ko-KR" alt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wis721 BlkEx BT" panose="020B09070405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094" y="512040"/>
            <a:ext cx="16790476" cy="8895238"/>
            <a:chOff x="560094" y="512040"/>
            <a:chExt cx="16790476" cy="8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094" y="512040"/>
              <a:ext cx="16790476" cy="88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382" y="2574284"/>
            <a:ext cx="4369902" cy="6343298"/>
            <a:chOff x="852382" y="2574284"/>
            <a:chExt cx="4369902" cy="6343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382" y="2574284"/>
              <a:ext cx="4369902" cy="6343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419" y="729028"/>
            <a:ext cx="2839430" cy="5203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7685" y="785048"/>
            <a:ext cx="16730344" cy="21429"/>
            <a:chOff x="777685" y="785048"/>
            <a:chExt cx="16730344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685" y="785048"/>
              <a:ext cx="16730344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0665" y="1159017"/>
            <a:ext cx="3124803" cy="18649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6979" y="2692310"/>
            <a:ext cx="4192383" cy="8069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9229" y="4854320"/>
            <a:ext cx="4205936" cy="7087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1539" y="5937497"/>
            <a:ext cx="4562879" cy="26563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91616" y="3776659"/>
            <a:ext cx="527432" cy="4586665"/>
            <a:chOff x="8691616" y="3776659"/>
            <a:chExt cx="527432" cy="45866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91616" y="3776659"/>
              <a:ext cx="527432" cy="45866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14389" y="5978441"/>
            <a:ext cx="3807076" cy="181052"/>
            <a:chOff x="5514389" y="5978441"/>
            <a:chExt cx="3807076" cy="1810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4389" y="5978441"/>
              <a:ext cx="3807076" cy="1810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23810" y="2975014"/>
            <a:ext cx="8085714" cy="1733025"/>
            <a:chOff x="9123810" y="2975014"/>
            <a:chExt cx="8085714" cy="17330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23810" y="2975014"/>
              <a:ext cx="8085714" cy="17330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05205" y="3682011"/>
            <a:ext cx="160813" cy="289669"/>
            <a:chOff x="11005205" y="3682011"/>
            <a:chExt cx="160813" cy="2896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5205" y="3682011"/>
              <a:ext cx="160813" cy="2896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23810" y="5231907"/>
            <a:ext cx="8085714" cy="1733025"/>
            <a:chOff x="9123810" y="5231907"/>
            <a:chExt cx="8085714" cy="173302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23810" y="5231907"/>
              <a:ext cx="8085714" cy="17330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05205" y="5938904"/>
            <a:ext cx="160813" cy="289669"/>
            <a:chOff x="11005205" y="5938904"/>
            <a:chExt cx="160813" cy="2896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5205" y="5938904"/>
              <a:ext cx="160813" cy="2896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23810" y="7544431"/>
            <a:ext cx="8085714" cy="1733025"/>
            <a:chOff x="9123810" y="7544431"/>
            <a:chExt cx="8085714" cy="17330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23810" y="7544431"/>
              <a:ext cx="8085714" cy="17330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33777" y="8251428"/>
            <a:ext cx="160813" cy="289669"/>
            <a:chOff x="11033777" y="8251428"/>
            <a:chExt cx="160813" cy="28966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3777" y="8251428"/>
              <a:ext cx="160813" cy="28966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41651" y="3414070"/>
            <a:ext cx="1413949" cy="115050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30788" y="5578822"/>
            <a:ext cx="1460883" cy="126355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53403" y="7726566"/>
            <a:ext cx="1513264" cy="143599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08053" y="5472032"/>
            <a:ext cx="5617241" cy="126106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12850" y="3226312"/>
            <a:ext cx="6059710" cy="124911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11329" y="7895276"/>
            <a:ext cx="5652945" cy="122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3484" y="645011"/>
            <a:ext cx="16790476" cy="8895238"/>
            <a:chOff x="653484" y="645011"/>
            <a:chExt cx="16790476" cy="8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484" y="645011"/>
              <a:ext cx="16790476" cy="88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5084" y="6230290"/>
            <a:ext cx="5077991" cy="28571"/>
            <a:chOff x="2485084" y="6230290"/>
            <a:chExt cx="507799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5084" y="6230290"/>
              <a:ext cx="507799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04839" y="6223151"/>
            <a:ext cx="5077294" cy="28571"/>
            <a:chOff x="10604839" y="6223151"/>
            <a:chExt cx="5077294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604839" y="6223151"/>
              <a:ext cx="5077294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838604" y="1126923"/>
            <a:ext cx="22610408" cy="19706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5752" y="2512931"/>
            <a:ext cx="15934209" cy="57953"/>
            <a:chOff x="1175752" y="2512931"/>
            <a:chExt cx="15934209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2512931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30843" y="8964840"/>
            <a:ext cx="235757" cy="235757"/>
            <a:chOff x="8930843" y="8964840"/>
            <a:chExt cx="235757" cy="2357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0843" y="8964840"/>
              <a:ext cx="235757" cy="2357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2237" y="4021669"/>
            <a:ext cx="982495" cy="28571"/>
            <a:chOff x="8562237" y="4021669"/>
            <a:chExt cx="982495" cy="2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562237" y="4021669"/>
              <a:ext cx="982495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40367" y="3382803"/>
            <a:ext cx="235757" cy="235757"/>
            <a:chOff x="8940367" y="3382803"/>
            <a:chExt cx="235757" cy="2357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40367" y="3382803"/>
              <a:ext cx="235757" cy="235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82134" y="6125583"/>
            <a:ext cx="235757" cy="235757"/>
            <a:chOff x="15682134" y="6125583"/>
            <a:chExt cx="235757" cy="2357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82134" y="6125583"/>
              <a:ext cx="235757" cy="235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67823" y="6121880"/>
            <a:ext cx="235757" cy="235757"/>
            <a:chOff x="2367823" y="6121880"/>
            <a:chExt cx="235757" cy="2357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367823" y="6121880"/>
              <a:ext cx="235757" cy="23575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72735" y="7878630"/>
            <a:ext cx="9248841" cy="94694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61523" y="7265984"/>
            <a:ext cx="9208211" cy="102712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42954" y="4660897"/>
            <a:ext cx="7099774" cy="94694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66714" y="4048260"/>
            <a:ext cx="7830430" cy="102712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20030" y="7878630"/>
            <a:ext cx="4878060" cy="58013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48576" y="7265984"/>
            <a:ext cx="3192040" cy="10274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26506" y="4660897"/>
            <a:ext cx="3612917" cy="131375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49395" y="4048260"/>
            <a:ext cx="2565345" cy="102712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90343" y="4963418"/>
            <a:ext cx="2023086" cy="69251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24743" y="6987256"/>
            <a:ext cx="2066105" cy="68737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856239" y="6982361"/>
            <a:ext cx="2081200" cy="69251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99610" y="4968304"/>
            <a:ext cx="2090353" cy="68737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557334" y="8495302"/>
            <a:ext cx="982495" cy="28571"/>
            <a:chOff x="8557334" y="8495302"/>
            <a:chExt cx="982495" cy="285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557334" y="8495302"/>
              <a:ext cx="982495" cy="28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86699" y="4249338"/>
            <a:ext cx="3942857" cy="3942857"/>
            <a:chOff x="7086699" y="4249338"/>
            <a:chExt cx="3942857" cy="39428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86699" y="4249338"/>
              <a:ext cx="3942857" cy="394285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25986" y="5741456"/>
            <a:ext cx="2718600" cy="117476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00419" y="729028"/>
            <a:ext cx="2839430" cy="520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53000" y="4249338"/>
            <a:ext cx="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강점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17970" y="4224502"/>
            <a:ext cx="92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약점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2119" y="7489962"/>
            <a:ext cx="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기회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274758" y="7480799"/>
            <a:ext cx="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위협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71425" y="9564483"/>
            <a:ext cx="15371907" cy="14286"/>
            <a:chOff x="2171425" y="9564483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425" y="9564483"/>
              <a:ext cx="1537190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9727" y="4911905"/>
            <a:ext cx="15886259" cy="864875"/>
            <a:chOff x="1199727" y="4911905"/>
            <a:chExt cx="15886259" cy="8648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727" y="4911905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2570" y="6230057"/>
            <a:ext cx="15886259" cy="864875"/>
            <a:chOff x="1222570" y="6230057"/>
            <a:chExt cx="15886259" cy="8648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570" y="6230057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2570" y="7519637"/>
            <a:ext cx="15886259" cy="864875"/>
            <a:chOff x="1222570" y="7519637"/>
            <a:chExt cx="15886259" cy="8648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570" y="7519637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40802" y="3676190"/>
            <a:ext cx="9004111" cy="780952"/>
            <a:chOff x="4640802" y="3676190"/>
            <a:chExt cx="9004111" cy="7809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0802" y="3676190"/>
              <a:ext cx="9004111" cy="7809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02724" y="3578249"/>
            <a:ext cx="6798774" cy="10521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3775" y="5041268"/>
            <a:ext cx="2495183" cy="6797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5232" y="5092920"/>
            <a:ext cx="10305507" cy="60569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63602" y="6392849"/>
            <a:ext cx="2291098" cy="6797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04316" y="6424916"/>
            <a:ext cx="10001859" cy="60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73602" y="7697602"/>
            <a:ext cx="1834821" cy="6797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230" y="7729669"/>
            <a:ext cx="5990497" cy="60569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0726" y="4981602"/>
            <a:ext cx="437669" cy="73950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27221" y="6328907"/>
            <a:ext cx="504821" cy="73459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27573" y="7618478"/>
            <a:ext cx="511479" cy="7370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29985" y="1309579"/>
            <a:ext cx="5681036" cy="17918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6307" y="248102"/>
            <a:ext cx="2715011" cy="520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71425" y="9564483"/>
            <a:ext cx="15371907" cy="14286"/>
            <a:chOff x="2171425" y="9564483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425" y="9564483"/>
              <a:ext cx="1537190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9727" y="4911905"/>
            <a:ext cx="15886259" cy="864875"/>
            <a:chOff x="1199727" y="4911905"/>
            <a:chExt cx="15886259" cy="8648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727" y="4911905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2570" y="6230057"/>
            <a:ext cx="15886259" cy="864875"/>
            <a:chOff x="1222570" y="6230057"/>
            <a:chExt cx="15886259" cy="8648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570" y="6230057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2570" y="7519637"/>
            <a:ext cx="15886259" cy="864875"/>
            <a:chOff x="1222570" y="7519637"/>
            <a:chExt cx="15886259" cy="8648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570" y="7519637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40802" y="3676190"/>
            <a:ext cx="9004111" cy="780952"/>
            <a:chOff x="4640802" y="3676190"/>
            <a:chExt cx="9004111" cy="7809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0802" y="3676190"/>
              <a:ext cx="9004111" cy="7809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2602" y="3594211"/>
            <a:ext cx="7201212" cy="102019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3773" y="5041268"/>
            <a:ext cx="1936850" cy="6797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68326" y="5092916"/>
            <a:ext cx="6779164" cy="60569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3249" y="6392849"/>
            <a:ext cx="2720536" cy="6797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3230" y="6424916"/>
            <a:ext cx="9631392" cy="60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73602" y="7697602"/>
            <a:ext cx="1834821" cy="6797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230" y="7729669"/>
            <a:ext cx="5990497" cy="60569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0726" y="4981602"/>
            <a:ext cx="437669" cy="73950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27221" y="6328907"/>
            <a:ext cx="504821" cy="73459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27573" y="7618478"/>
            <a:ext cx="511479" cy="7370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29985" y="1309579"/>
            <a:ext cx="5681036" cy="17918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6307" y="248102"/>
            <a:ext cx="2715011" cy="520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695238"/>
            <a:ext cx="16790476" cy="8895238"/>
            <a:chOff x="747619" y="695238"/>
            <a:chExt cx="16790476" cy="8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695238"/>
              <a:ext cx="16790476" cy="88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2570" y="2140056"/>
            <a:ext cx="7715752" cy="6264923"/>
            <a:chOff x="1222570" y="2140056"/>
            <a:chExt cx="7715752" cy="62649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570" y="2140056"/>
              <a:ext cx="7715752" cy="62649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85960" y="4284407"/>
            <a:ext cx="2830108" cy="977815"/>
            <a:chOff x="9385960" y="4284407"/>
            <a:chExt cx="2830108" cy="9778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5960" y="4284407"/>
              <a:ext cx="2830108" cy="9778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5926" y="4516716"/>
            <a:ext cx="1926783" cy="6797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38917" y="4392826"/>
            <a:ext cx="1243400" cy="839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85960" y="5459894"/>
            <a:ext cx="2830108" cy="977815"/>
            <a:chOff x="9385960" y="5459894"/>
            <a:chExt cx="2830108" cy="9778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5960" y="5459894"/>
              <a:ext cx="2830108" cy="9778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259" y="5653221"/>
            <a:ext cx="1730374" cy="7177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1568" y="5568314"/>
            <a:ext cx="1239210" cy="839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85960" y="6635381"/>
            <a:ext cx="2830108" cy="977815"/>
            <a:chOff x="9385960" y="6635381"/>
            <a:chExt cx="2830108" cy="9778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5960" y="6635381"/>
              <a:ext cx="2830108" cy="97781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13354" y="6828707"/>
            <a:ext cx="2058421" cy="71865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05244" y="6743800"/>
            <a:ext cx="1235600" cy="83967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27783" y="4339354"/>
            <a:ext cx="4435745" cy="9713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33707" y="5514840"/>
            <a:ext cx="4617621" cy="97131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33307" y="6690326"/>
            <a:ext cx="4938078" cy="97131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709524" y="1786747"/>
            <a:ext cx="22536121" cy="195665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71633" y="2745937"/>
            <a:ext cx="3151736" cy="186497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8971" y="797062"/>
            <a:ext cx="2772258" cy="520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676488"/>
            <a:ext cx="16790476" cy="8895238"/>
            <a:chOff x="747619" y="676488"/>
            <a:chExt cx="16790476" cy="8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676488"/>
              <a:ext cx="16790476" cy="88952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9984" y="9218721"/>
            <a:ext cx="3108290" cy="5760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3930" y="1737915"/>
            <a:ext cx="8975902" cy="36154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60061" y="2513032"/>
            <a:ext cx="2209524" cy="2219048"/>
            <a:chOff x="13060061" y="2513032"/>
            <a:chExt cx="2209524" cy="22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0061" y="2513032"/>
              <a:ext cx="2209524" cy="22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53497" y="4319048"/>
            <a:ext cx="1638095" cy="1647619"/>
            <a:chOff x="14953497" y="4319048"/>
            <a:chExt cx="1638095" cy="16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3497" y="4319048"/>
              <a:ext cx="1638095" cy="164761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235788" y="525878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8"/>
              </a:rPr>
              <a:t>도와줄게 페이지 이동</a:t>
            </a:r>
            <a:endParaRPr lang="ko-KR" altLang="en-US" sz="4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23</Words>
  <Application>Microsoft Office PowerPoint</Application>
  <PresentationFormat>사용자 지정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Swis721 BlkEx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11</cp:revision>
  <dcterms:created xsi:type="dcterms:W3CDTF">2023-08-17T13:52:14Z</dcterms:created>
  <dcterms:modified xsi:type="dcterms:W3CDTF">2023-08-18T04:58:25Z</dcterms:modified>
</cp:coreProperties>
</file>