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  <p:embeddedFont>
      <p:font typeface="Montserrat Extra-Bold" charset="1" panose="00000900000000000000"/>
      <p:regular r:id="rId16"/>
    </p:embeddedFont>
    <p:embeddedFont>
      <p:font typeface="Montserrat Extra-Bold Bold" charset="1" panose="00000A00000000000000"/>
      <p:regular r:id="rId17"/>
    </p:embeddedFont>
    <p:embeddedFont>
      <p:font typeface="Montserrat Extra-Bold Italics" charset="1" panose="00000900000000000000"/>
      <p:regular r:id="rId18"/>
    </p:embeddedFont>
    <p:embeddedFont>
      <p:font typeface="Montserrat Extra-Bold Bold Italics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790" y="0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29775" y="4011840"/>
            <a:ext cx="14144500" cy="44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9"/>
              </a:lnSpc>
            </a:pPr>
            <a:r>
              <a:rPr lang="en-US" sz="3099">
                <a:solidFill>
                  <a:srgbClr val="1211CA"/>
                </a:solidFill>
                <a:latin typeface="Montserrat Extra-Bold Bold"/>
              </a:rPr>
              <a:t>[K디지털] 실무 프로젝트 기반 빅데이터 분석 &amp;시각화 UI콘텐츠 개발 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29775" y="4705695"/>
            <a:ext cx="11368072" cy="44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3099">
                <a:solidFill>
                  <a:srgbClr val="F9B314"/>
                </a:solidFill>
                <a:latin typeface="Montserrat Extra-Bold Bold"/>
              </a:rPr>
              <a:t>Recat API 연동 및 UI 구현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29775" y="7008131"/>
            <a:ext cx="9288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spc="963">
                <a:solidFill>
                  <a:srgbClr val="101010"/>
                </a:solidFill>
                <a:ea typeface="Montserrat Classic"/>
              </a:rPr>
              <a:t>세계날씨 및 위치 API 연동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97446" y="8636800"/>
            <a:ext cx="226185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ea typeface="Montserrat Classic"/>
              </a:rPr>
              <a:t>최 진 영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500955" y="1866623"/>
            <a:ext cx="2758345" cy="245871"/>
            <a:chOff x="0" y="0"/>
            <a:chExt cx="726478" cy="64756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1164" y="3329962"/>
            <a:ext cx="7571177" cy="550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4"/>
              </a:lnSpc>
            </a:pPr>
            <a:r>
              <a:rPr lang="en-US" sz="2839">
                <a:solidFill>
                  <a:srgbClr val="2D262A"/>
                </a:solidFill>
                <a:latin typeface="Montserrat Classic"/>
              </a:rPr>
              <a:t>   1</a:t>
            </a:r>
            <a:r>
              <a:rPr lang="en-US" sz="2839">
                <a:solidFill>
                  <a:srgbClr val="2D262A"/>
                </a:solidFill>
                <a:latin typeface="Montserrat Classic"/>
              </a:rPr>
              <a:t>. 설치된 패키지</a:t>
            </a:r>
          </a:p>
          <a:p>
            <a:pPr>
              <a:lnSpc>
                <a:spcPts val="3974"/>
              </a:lnSpc>
            </a:pPr>
            <a:r>
              <a:rPr lang="en-US" sz="2839">
                <a:solidFill>
                  <a:srgbClr val="2D262A"/>
                </a:solidFill>
                <a:latin typeface="Montserrat Classic"/>
              </a:rPr>
              <a:t> </a:t>
            </a:r>
          </a:p>
          <a:p>
            <a:pPr>
              <a:lnSpc>
                <a:spcPts val="3974"/>
              </a:lnSpc>
            </a:pPr>
            <a:r>
              <a:rPr lang="en-US" sz="2839">
                <a:solidFill>
                  <a:srgbClr val="2D262A"/>
                </a:solidFill>
                <a:latin typeface="Montserrat Classic"/>
              </a:rPr>
              <a:t>   2. 사용 API</a:t>
            </a:r>
          </a:p>
          <a:p>
            <a:pPr>
              <a:lnSpc>
                <a:spcPts val="3274"/>
              </a:lnSpc>
            </a:pPr>
            <a:r>
              <a:rPr lang="en-US" sz="2339">
                <a:solidFill>
                  <a:srgbClr val="2D262A"/>
                </a:solidFill>
                <a:latin typeface="Montserrat Classic"/>
              </a:rPr>
              <a:t>      - Open Weather Map API</a:t>
            </a:r>
          </a:p>
          <a:p>
            <a:pPr>
              <a:lnSpc>
                <a:spcPts val="3274"/>
              </a:lnSpc>
            </a:pPr>
            <a:r>
              <a:rPr lang="en-US" sz="2339">
                <a:solidFill>
                  <a:srgbClr val="2D262A"/>
                </a:solidFill>
                <a:latin typeface="Montserrat Classic"/>
              </a:rPr>
              <a:t>      - Google Map API</a:t>
            </a:r>
          </a:p>
          <a:p>
            <a:pPr>
              <a:lnSpc>
                <a:spcPts val="3274"/>
              </a:lnSpc>
            </a:pPr>
          </a:p>
          <a:p>
            <a:pPr>
              <a:lnSpc>
                <a:spcPts val="3974"/>
              </a:lnSpc>
            </a:pPr>
            <a:r>
              <a:rPr lang="en-US" sz="2839">
                <a:solidFill>
                  <a:srgbClr val="2D262A"/>
                </a:solidFill>
                <a:latin typeface="Montserrat Classic"/>
              </a:rPr>
              <a:t>   3. 메인 화면 </a:t>
            </a:r>
          </a:p>
          <a:p>
            <a:pPr>
              <a:lnSpc>
                <a:spcPts val="3274"/>
              </a:lnSpc>
            </a:pPr>
            <a:r>
              <a:rPr lang="en-US" sz="2339">
                <a:solidFill>
                  <a:srgbClr val="2D262A"/>
                </a:solidFill>
                <a:latin typeface="Montserrat Classic"/>
              </a:rPr>
              <a:t>       - 메인 화면 코드</a:t>
            </a:r>
          </a:p>
          <a:p>
            <a:pPr>
              <a:lnSpc>
                <a:spcPts val="3974"/>
              </a:lnSpc>
            </a:pPr>
          </a:p>
          <a:p>
            <a:pPr>
              <a:lnSpc>
                <a:spcPts val="3974"/>
              </a:lnSpc>
            </a:pPr>
            <a:r>
              <a:rPr lang="en-US" sz="2839">
                <a:solidFill>
                  <a:srgbClr val="2D262A"/>
                </a:solidFill>
                <a:latin typeface="Montserrat Classic"/>
              </a:rPr>
              <a:t>   4. </a:t>
            </a:r>
            <a:r>
              <a:rPr lang="en-US" sz="2839">
                <a:solidFill>
                  <a:srgbClr val="2D262A"/>
                </a:solidFill>
                <a:ea typeface="Montserrat Classic"/>
              </a:rPr>
              <a:t>출력 화면 </a:t>
            </a:r>
          </a:p>
          <a:p>
            <a:pPr>
              <a:lnSpc>
                <a:spcPts val="3274"/>
              </a:lnSpc>
            </a:pPr>
            <a:r>
              <a:rPr lang="en-US" sz="2339">
                <a:solidFill>
                  <a:srgbClr val="2D262A"/>
                </a:solidFill>
                <a:latin typeface="Montserrat Classic"/>
              </a:rPr>
              <a:t>       - 출력 화면 코드</a:t>
            </a:r>
          </a:p>
          <a:p>
            <a:pPr>
              <a:lnSpc>
                <a:spcPts val="3974"/>
              </a:lnSpc>
            </a:pPr>
            <a:r>
              <a:rPr lang="en-US" sz="2839">
                <a:solidFill>
                  <a:srgbClr val="2D262A"/>
                </a:solidFill>
                <a:latin typeface="Montserrat Classic"/>
              </a:rPr>
              <a:t>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5942"/>
            <a:ext cx="348997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101010"/>
                </a:solidFill>
                <a:ea typeface="Montserrat Classic Bold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6917" y="2744523"/>
            <a:ext cx="8980356" cy="6805511"/>
            <a:chOff x="0" y="0"/>
            <a:chExt cx="11973809" cy="907401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7873" r="0" b="4917"/>
            <a:stretch>
              <a:fillRect/>
            </a:stretch>
          </p:blipFill>
          <p:spPr>
            <a:xfrm>
              <a:off x="0" y="0"/>
              <a:ext cx="11973809" cy="907401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945942"/>
            <a:ext cx="348997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101010"/>
                </a:solidFill>
                <a:ea typeface="Montserrat Classic Bold"/>
              </a:rPr>
              <a:t>설치된 패키지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6917" y="2041231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Dependencies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917" y="2551799"/>
            <a:ext cx="6885123" cy="2862179"/>
            <a:chOff x="0" y="0"/>
            <a:chExt cx="9180164" cy="381623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057" r="0" b="511"/>
            <a:stretch>
              <a:fillRect/>
            </a:stretch>
          </p:blipFill>
          <p:spPr>
            <a:xfrm>
              <a:off x="0" y="0"/>
              <a:ext cx="9180164" cy="381623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75796" y="3237922"/>
            <a:ext cx="8980356" cy="6364409"/>
            <a:chOff x="0" y="0"/>
            <a:chExt cx="11973809" cy="8485879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47" r="0" b="47"/>
            <a:stretch>
              <a:fillRect/>
            </a:stretch>
          </p:blipFill>
          <p:spPr>
            <a:xfrm>
              <a:off x="0" y="0"/>
              <a:ext cx="11973809" cy="8485879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886917" y="2041231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Open Weather Map 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45942"/>
            <a:ext cx="348997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101010"/>
                </a:solidFill>
                <a:ea typeface="Montserrat Classic Bold"/>
              </a:rPr>
              <a:t>사용 API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93108" y="2041231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Google Map API 코드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6917" y="6299803"/>
            <a:ext cx="5523273" cy="75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Open Weather Map API 로 </a:t>
            </a:r>
          </a:p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ea typeface="Montserrat Classic Bold"/>
              </a:rPr>
              <a:t>세계 날씨 및 온도 위치를 알 수 있다 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6917" y="2551799"/>
            <a:ext cx="6885123" cy="2862179"/>
            <a:chOff x="0" y="0"/>
            <a:chExt cx="9180164" cy="381623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55" r="0" b="20296"/>
            <a:stretch>
              <a:fillRect/>
            </a:stretch>
          </p:blipFill>
          <p:spPr>
            <a:xfrm>
              <a:off x="0" y="0"/>
              <a:ext cx="9180164" cy="3816238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875796" y="3237922"/>
            <a:ext cx="8980356" cy="6364409"/>
            <a:chOff x="0" y="0"/>
            <a:chExt cx="11973809" cy="8485879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0" r="17479" b="0"/>
            <a:stretch>
              <a:fillRect/>
            </a:stretch>
          </p:blipFill>
          <p:spPr>
            <a:xfrm>
              <a:off x="0" y="0"/>
              <a:ext cx="11973809" cy="8485879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886917" y="2041231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Google Map 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45942"/>
            <a:ext cx="348997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101010"/>
                </a:solidFill>
                <a:ea typeface="Montserrat Classic Bold"/>
              </a:rPr>
              <a:t>사용 API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93108" y="2041231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Google Map API 코드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6917" y="6299803"/>
            <a:ext cx="4832864" cy="1140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latin typeface="Montserrat Classic Bold"/>
              </a:rPr>
              <a:t>Open Weather Map API 사용하여 위도와 경도를  Google Map API 로 전달하여 지도를 출력 한다         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917" y="2240113"/>
            <a:ext cx="4893176" cy="3766926"/>
            <a:chOff x="0" y="0"/>
            <a:chExt cx="6524234" cy="502256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7187" r="0" b="7187"/>
            <a:stretch>
              <a:fillRect/>
            </a:stretch>
          </p:blipFill>
          <p:spPr>
            <a:xfrm>
              <a:off x="0" y="0"/>
              <a:ext cx="6524234" cy="502256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6917" y="6724817"/>
            <a:ext cx="5791996" cy="203358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036252" y="2577423"/>
            <a:ext cx="6012347" cy="5718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036252" y="9116517"/>
            <a:ext cx="3856698" cy="117048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945942"/>
            <a:ext cx="348997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101010"/>
                </a:solidFill>
                <a:ea typeface="Montserrat Classic Bold"/>
              </a:rPr>
              <a:t>메인 화면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6252" y="8737803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ea typeface="Montserrat Classic Bold"/>
              </a:rPr>
              <a:t>비정상적인 도시 입력 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93108" y="2041231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ea typeface="Montserrat Classic Bold"/>
              </a:rPr>
              <a:t>메인 화면 Styled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6917" y="6346103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ea typeface="Montserrat Classic Bold"/>
              </a:rPr>
              <a:t>메인 화면 코드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863659"/>
            <a:ext cx="2240417" cy="58980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32557" b="0"/>
          <a:stretch>
            <a:fillRect/>
          </a:stretch>
        </p:blipFill>
        <p:spPr>
          <a:xfrm flipH="false" flipV="false" rot="0">
            <a:off x="3809757" y="2508801"/>
            <a:ext cx="8256189" cy="296707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171067" y="2508801"/>
            <a:ext cx="4088233" cy="503747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945942"/>
            <a:ext cx="348997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</a:pPr>
            <a:r>
              <a:rPr lang="en-US" sz="3899">
                <a:solidFill>
                  <a:srgbClr val="101010"/>
                </a:solidFill>
                <a:ea typeface="Montserrat Classic Bold"/>
              </a:rPr>
              <a:t>출력 화면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09757" y="1915220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ea typeface="Montserrat Classic Bold"/>
              </a:rPr>
              <a:t>출력 화면 코드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88900" y="1735388"/>
            <a:ext cx="447040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8"/>
              </a:lnSpc>
            </a:pPr>
            <a:r>
              <a:rPr lang="en-US" sz="2400">
                <a:solidFill>
                  <a:srgbClr val="2D262A"/>
                </a:solidFill>
                <a:ea typeface="Montserrat Classic Bold"/>
              </a:rPr>
              <a:t>출력 화면 Styled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790" y="0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00955" y="1866623"/>
            <a:ext cx="2758345" cy="245871"/>
            <a:chOff x="0" y="0"/>
            <a:chExt cx="726478" cy="6475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94627" y="4105507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1211CA"/>
                </a:solidFill>
                <a:latin typeface="Montserrat Extra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DAFUIcFQWaY</dc:identifier>
  <dcterms:modified xsi:type="dcterms:W3CDTF">2011-08-01T06:04:30Z</dcterms:modified>
  <cp:revision>1</cp:revision>
  <dc:title>최진영</dc:title>
</cp:coreProperties>
</file>