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블랙-숄즈 모델 및 편미분 방정식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Chapter 5, 6, 7 요약 발표</a:t>
            </a:r>
          </a:p>
          <a:p>
            <a:r>
              <a:t>By ChatGPT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6.8 수치적 풀이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유한 차분법(FDM)과 몬테카를로 방법 활용하여 PDE 해결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7: 블랙-숄즈 공식과 ‘그릭스’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7.1 블랙-숄즈 공식의 유도</a:t>
            </a:r>
          </a:p>
          <a:p>
            <a:r>
              <a:t>7.2 델타 (Delta) 헤징</a:t>
            </a:r>
          </a:p>
          <a:p>
            <a:r>
              <a:t>7.5 베가 (Vega)와 변동성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7.1 블랙-숄즈 공식의 유도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 미분 방정식과 PDE를 활용한 옵션 가격 모델링</a:t>
            </a:r>
          </a:p>
          <a:p>
            <a:r>
              <a:t>폐쇄형 해(Closed-form Solution)를 제공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7.2 델타 (Delta) 헤징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가격의 기초 자산 가격 변화에 대한 민감도</a:t>
            </a:r>
          </a:p>
          <a:p>
            <a:r>
              <a:t>델타 헤징 전략을 이용해 변동성 최소화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7.5 베가 (Vega)와 변동성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변동성이 옵션 가격에 미치는 영향 분석</a:t>
            </a:r>
          </a:p>
          <a:p>
            <a:r>
              <a:t>포트폴리오 변동성 관리에 활용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5: 블랙-숄즈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5.1 블랙-숄즈 모델 개요</a:t>
            </a:r>
          </a:p>
          <a:p>
            <a:r>
              <a:t>5.2 블랙-숄즈 방정식의 유도</a:t>
            </a:r>
          </a:p>
          <a:p>
            <a:r>
              <a:t>5.3 블랙-숄즈 방정식의 기본 가정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블랙-숄즈 모델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가격을 결정하는 대표적인 수학적 모델</a:t>
            </a:r>
          </a:p>
          <a:p>
            <a:r>
              <a:t>1973년 블랙, 숄즈, 머튼이 발표</a:t>
            </a:r>
          </a:p>
          <a:p>
            <a:r>
              <a:t>무위험 차익거래 개념과 확률 미분 방정식을 기반으로 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블랙-숄즈 방정식의 유도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델타 헤징 개념을 사용하여 무위험 포트폴리오 구성</a:t>
            </a:r>
          </a:p>
          <a:p>
            <a:r>
              <a:t>옵션과 기초 자산 조합으로 편미분 방정식 도출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블랙-숄즈 방정식의 기본 가정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주가는 확률 과정(Random Process)을 따름</a:t>
            </a:r>
          </a:p>
          <a:p>
            <a:r>
              <a:t>시장에 차익거래 기회 없음</a:t>
            </a:r>
          </a:p>
          <a:p>
            <a:r>
              <a:t>무위험 이자율은 일정하며 거래 비용 없음</a:t>
            </a:r>
          </a:p>
          <a:p>
            <a:r>
              <a:t>옵션은 유럽형 옵션으로 만기 전 행사 불가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6: 편미분 방정식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6.1 서론</a:t>
            </a:r>
          </a:p>
          <a:p>
            <a:r>
              <a:t>6.2 블랙-숄즈 방정식의 역사적 배경</a:t>
            </a:r>
          </a:p>
          <a:p>
            <a:r>
              <a:t>6.4 블랙-숄즈 방정식의 해법 개요</a:t>
            </a:r>
          </a:p>
          <a:p>
            <a:r>
              <a:t>6.8 수치적 풀이 방법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서론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금융공학에서 옵션 가격 결정을 위한 편미분 방정식 활용</a:t>
            </a:r>
          </a:p>
          <a:p>
            <a:r>
              <a:t>옵션 가격은 시간에 따라 변화하므로 미분 방정식을 사용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블랙-숄즈 방정식의 역사적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물리학의 열 방정식과 유사한 구조를 가짐</a:t>
            </a:r>
          </a:p>
          <a:p>
            <a:r>
              <a:t>확률 과정과 PDE의 결합 모델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6.4 블랙-숄즈 방정식의 해법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해석적 해법과 수치적 해법 사용 가능</a:t>
            </a:r>
          </a:p>
          <a:p>
            <a:r>
              <a:t>변수 변환을 통해 문제 단순화 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