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533" r:id="rId2"/>
    <p:sldId id="534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CC"/>
    <a:srgbClr val="7F4729"/>
    <a:srgbClr val="C4B280"/>
    <a:srgbClr val="FFFFFF"/>
    <a:srgbClr val="0000FF"/>
    <a:srgbClr val="00FF00"/>
    <a:srgbClr val="004E7A"/>
    <a:srgbClr val="00598A"/>
    <a:srgbClr val="00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128" autoAdjust="0"/>
    <p:restoredTop sz="94660" autoAdjust="0"/>
  </p:normalViewPr>
  <p:slideViewPr>
    <p:cSldViewPr>
      <p:cViewPr varScale="1">
        <p:scale>
          <a:sx n="87" d="100"/>
          <a:sy n="87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DCE32-260B-4481-9DA1-DE478D8597BB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0AF1-7F57-4EE1-BB52-C1FC2D779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5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478D-41C1-44ED-B871-B191C4D7FAB8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76BF9-B073-418C-BB65-9C5BE0D56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3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6680042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352632"/>
            <a:ext cx="9144000" cy="1313384"/>
            <a:chOff x="0" y="2088232"/>
            <a:chExt cx="9144000" cy="1313384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755650" y="2276475"/>
            <a:ext cx="7643813" cy="1216025"/>
          </a:xfr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1397000" y="3886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aseline="0">
                <a:ea typeface="+mj-ea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</a:p>
        </p:txBody>
      </p:sp>
      <p:sp>
        <p:nvSpPr>
          <p:cNvPr id="5125" name="Rectangle 5"/>
          <p:cNvSpPr>
            <a:spLocks noGrp="1" noChangeArrowheads="1"/>
          </p:cNvSpPr>
          <p:nvPr userDrawn="1">
            <p:ph type="dt" sz="half" idx="2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5126" name="Rectangle 6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fld id="{8DC9B11E-A45B-42B5-8D29-452F2A248EF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193778" y="6649419"/>
            <a:ext cx="148149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School of AI Convergence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41716" y="6649419"/>
            <a:ext cx="1013418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D64F-D13E-4371-9470-D7C1CC3896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3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087563" cy="61928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3462" cy="6192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22DEF-BF14-4C95-9DAE-842C720AAC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6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defRPr sz="2400" b="0" baseline="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 baseline="0">
                <a:latin typeface="Noto Sans CJK KR Regular" pitchFamily="34" charset="-127"/>
                <a:ea typeface="Noto Sans CJK KR Regular" pitchFamily="34" charset="-127"/>
              </a:defRPr>
            </a:lvl2pPr>
            <a:lvl3pPr>
              <a:defRPr sz="1800" baseline="0">
                <a:latin typeface="Noto Sans CJK KR Regular" pitchFamily="34" charset="-127"/>
                <a:ea typeface="Noto Sans CJK KR Regular" pitchFamily="34" charset="-127"/>
              </a:defRPr>
            </a:lvl3pPr>
            <a:lvl4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4pPr>
            <a:lvl5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6953463" y="6453336"/>
            <a:ext cx="2133600" cy="167591"/>
          </a:xfrm>
        </p:spPr>
        <p:txBody>
          <a:bodyPr/>
          <a:lstStyle>
            <a:lvl1pPr algn="r">
              <a:defRPr sz="800" b="1" baseline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1pPr>
          </a:lstStyle>
          <a:p>
            <a:fld id="{828E99C9-5FBB-45AD-A7D5-0A1F79B403A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437136"/>
            <a:ext cx="9144000" cy="1313384"/>
            <a:chOff x="0" y="2088232"/>
            <a:chExt cx="9144000" cy="131338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kumimoji="1" lang="ko-KR" altLang="en-US" sz="3600" b="0" kern="1200" baseline="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750520"/>
            <a:ext cx="7886700" cy="1339130"/>
          </a:xfrm>
        </p:spPr>
        <p:txBody>
          <a:bodyPr/>
          <a:lstStyle>
            <a:lvl1pPr marL="0" indent="0" algn="r">
              <a:buNone/>
              <a:defRPr kumimoji="1" lang="ko-KR" altLang="en-US" sz="2200" b="1" kern="1200" baseline="0" dirty="0" smtClean="0">
                <a:solidFill>
                  <a:srgbClr val="090D11"/>
                </a:solidFill>
                <a:latin typeface="+mj-lt"/>
                <a:ea typeface="+mj-ea"/>
                <a:cs typeface="+mn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6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00512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00513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FE22-DA74-42BF-B1C5-2F98FC9653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76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5162F-F24C-4A7E-83CA-C69793C09E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3A755-C141-47B6-A717-7CBEB97DFB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63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4F68B-C1DC-4CD1-9226-8138B7C45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5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B633B-7CEA-42AF-B0E7-BFCA14647E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4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6680C-4496-48D0-9B5F-91B393E248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26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7480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sp>
        <p:nvSpPr>
          <p:cNvPr id="8" name="TextBox 7"/>
          <p:cNvSpPr txBox="1"/>
          <p:nvPr userDrawn="1"/>
        </p:nvSpPr>
        <p:spPr>
          <a:xfrm>
            <a:off x="7193782" y="6646857"/>
            <a:ext cx="1481496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School of AI Convergence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715" y="6646857"/>
            <a:ext cx="1013419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34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53188"/>
            <a:ext cx="2879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fld id="{45B34589-C2F1-43BB-BF2E-58298693FA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r" rtl="0" eaLnBrk="1" fontAlgn="t" latinLnBrk="1" hangingPunct="1">
        <a:spcBef>
          <a:spcPct val="0"/>
        </a:spcBef>
        <a:spcAft>
          <a:spcPct val="0"/>
        </a:spcAft>
        <a:defRPr kumimoji="1" sz="3200" b="0" kern="1200" baseline="0">
          <a:solidFill>
            <a:schemeClr val="bg1"/>
          </a:solidFill>
          <a:latin typeface="-윤고딕340" panose="02030504000101010101" pitchFamily="18" charset="-127"/>
          <a:ea typeface="-윤고딕340" panose="02030504000101010101" pitchFamily="18" charset="-127"/>
          <a:cs typeface="+mj-cs"/>
        </a:defRPr>
      </a:lvl1pPr>
      <a:lvl2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2pPr>
      <a:lvl3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3pPr>
      <a:lvl4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4pPr>
      <a:lvl5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5pPr>
      <a:lvl6pPr marL="4572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6pPr>
      <a:lvl7pPr marL="9144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7pPr>
      <a:lvl8pPr marL="13716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8pPr>
      <a:lvl9pPr marL="18288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9pPr>
    </p:titleStyle>
    <p:bodyStyle>
      <a:lvl1pPr marL="447675" indent="-447675" algn="l" rtl="0" eaLnBrk="1" fontAlgn="base" latinLnBrk="1" hangingPunct="1">
        <a:spcBef>
          <a:spcPct val="20000"/>
        </a:spcBef>
        <a:spcAft>
          <a:spcPct val="0"/>
        </a:spcAft>
        <a:buClr>
          <a:srgbClr val="46647D"/>
        </a:buClr>
        <a:buFont typeface="Wingdings" panose="05000000000000000000" pitchFamily="2" charset="2"/>
        <a:buChar char="n"/>
        <a:defRPr kumimoji="1" lang="ko-KR" altLang="en-US" sz="2400" b="0" kern="1200" baseline="0" dirty="0" smtClean="0">
          <a:solidFill>
            <a:srgbClr val="090D1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889000" indent="-439738" algn="l" rtl="0" eaLnBrk="1" fontAlgn="base" latinLnBrk="1" hangingPunct="1">
        <a:spcBef>
          <a:spcPct val="20000"/>
        </a:spcBef>
        <a:spcAft>
          <a:spcPct val="0"/>
        </a:spcAft>
        <a:buClr>
          <a:srgbClr val="3C5774"/>
        </a:buClr>
        <a:buSzPct val="80000"/>
        <a:buFont typeface="Wingdings" panose="05000000000000000000" pitchFamily="2" charset="2"/>
        <a:buChar char="l"/>
        <a:defRPr kumimoji="1" lang="ko-KR" altLang="en-US" sz="20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rgbClr val="324860"/>
        </a:buClr>
        <a:buSzPct val="80000"/>
        <a:buFont typeface="Wingdings" panose="05000000000000000000" pitchFamily="2" charset="2"/>
        <a:buChar char="n"/>
        <a:defRPr kumimoji="1" lang="ko-KR" altLang="en-US" sz="18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3pPr>
      <a:lvl4pPr marL="1706563" indent="-411163" algn="l" rtl="0" eaLnBrk="1" fontAlgn="base" latinLnBrk="1" hangingPunct="1">
        <a:spcBef>
          <a:spcPct val="20000"/>
        </a:spcBef>
        <a:spcAft>
          <a:spcPct val="0"/>
        </a:spcAft>
        <a:buClr>
          <a:srgbClr val="283A4E"/>
        </a:buClr>
        <a:buSzPct val="70000"/>
        <a:buFont typeface="Wingdings" panose="05000000000000000000" pitchFamily="2" charset="2"/>
        <a:buChar char="l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4pPr>
      <a:lvl5pPr marL="2054225" indent="-346075" algn="l" rtl="0" eaLnBrk="1" fontAlgn="base" latinLnBrk="1" hangingPunct="1">
        <a:spcBef>
          <a:spcPct val="20000"/>
        </a:spcBef>
        <a:spcAft>
          <a:spcPct val="0"/>
        </a:spcAft>
        <a:buClr>
          <a:srgbClr val="1E2B3A"/>
        </a:buClr>
        <a:buSzPct val="60000"/>
        <a:buFont typeface="Wingdings" panose="05000000000000000000" pitchFamily="2" charset="2"/>
        <a:buChar char="n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서버프로그래밍 실습과제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주의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제출 파일명은 다음과 같이 제출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webpgm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_+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실습문제번호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_+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)+file extension</a:t>
            </a:r>
          </a:p>
          <a:p>
            <a:pPr lvl="2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제출파일명 예제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webprogram_1_honggildong.py</a:t>
            </a:r>
          </a:p>
          <a:p>
            <a:pPr lvl="2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소스코드가 여러 개인 경우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webprogram_1_honggildong.zip</a:t>
            </a: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99C9-5FBB-45AD-A7D5-0A1F79B403A9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0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웹서버고급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실습과제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파이선 </a:t>
            </a:r>
            <a:r>
              <a:rPr altLang="en-US" dirty="0">
                <a:latin typeface="맑은 고딕" pitchFamily="50" charset="-127"/>
                <a:ea typeface="맑은 고딕" pitchFamily="50" charset="-127"/>
              </a:rPr>
              <a:t>기초 문법 실습 과제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string, list,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, set, dictionary, function </a:t>
            </a:r>
            <a:r>
              <a:rPr dirty="0">
                <a:latin typeface="맑은 고딕" pitchFamily="50" charset="-127"/>
                <a:ea typeface="맑은 고딕" pitchFamily="50" charset="-127"/>
              </a:rPr>
              <a:t>등 총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dirty="0">
                <a:latin typeface="맑은 고딕" pitchFamily="50" charset="-127"/>
                <a:ea typeface="맑은 고딕" pitchFamily="50" charset="-127"/>
              </a:rPr>
              <a:t>문제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dirty="0">
                <a:latin typeface="맑은 고딕" pitchFamily="50" charset="-127"/>
                <a:ea typeface="맑은 고딕" pitchFamily="50" charset="-127"/>
              </a:rPr>
              <a:t>아래 문제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dirty="0">
                <a:latin typeface="맑은 고딕" pitchFamily="50" charset="-127"/>
                <a:ea typeface="맑은 고딕" pitchFamily="50" charset="-127"/>
              </a:rPr>
              <a:t>코드 파일을 사용하여 프로그래밍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dirty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source code</a:t>
            </a:r>
            <a:r>
              <a:rPr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: Assignment1.py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Source code</a:t>
            </a:r>
            <a:r>
              <a:rPr dirty="0">
                <a:latin typeface="맑은 고딕" pitchFamily="50" charset="-127"/>
                <a:ea typeface="맑은 고딕" pitchFamily="50" charset="-127"/>
              </a:rPr>
              <a:t>안에 각 문제에 대한 입력 데이터와 출력데이터 포맷 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99C9-5FBB-45AD-A7D5-0A1F79B403A9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6736349"/>
      </p:ext>
    </p:extLst>
  </p:cSld>
  <p:clrMapOvr>
    <a:masterClrMapping/>
  </p:clrMapOvr>
</p:sld>
</file>

<file path=ppt/theme/theme1.xml><?xml version="1.0" encoding="utf-8"?>
<a:theme xmlns:a="http://schemas.openxmlformats.org/drawingml/2006/main" name="June_Simp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Candara"/>
        <a:ea typeface="-윤고딕330"/>
        <a:cs typeface=""/>
      </a:majorFont>
      <a:minorFont>
        <a:latin typeface="Candara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0">
          <a:noFill/>
          <a:prstDash val="sysDot"/>
        </a:ln>
      </a:spPr>
      <a:bodyPr wrap="none" rtlCol="0" anchor="ctr" anchorCtr="0">
        <a:spAutoFit/>
      </a:bodyPr>
      <a:lstStyle>
        <a:defPPr algn="ctr">
          <a:defRPr sz="1600" smtClean="0">
            <a:solidFill>
              <a:srgbClr val="090D1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txDef>
  </a:objectDefaults>
  <a:extraClrSchemeLst>
    <a:extraClrScheme>
      <a:clrScheme name="June_Si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C2F2145-952D-48B6-86E3-DAAA7D9B1BEC}" vid="{C235F3E6-6516-4E21-A2C6-5991B40FF5A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40150</TotalTime>
  <Words>94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Noto Sans CJK KR Bold</vt:lpstr>
      <vt:lpstr>Noto Sans CJK KR Medium</vt:lpstr>
      <vt:lpstr>Noto Sans CJK KR Regular</vt:lpstr>
      <vt:lpstr>굴림</vt:lpstr>
      <vt:lpstr>맑은 고딕</vt:lpstr>
      <vt:lpstr>-윤고딕340</vt:lpstr>
      <vt:lpstr>Arial</vt:lpstr>
      <vt:lpstr>Candara</vt:lpstr>
      <vt:lpstr>Wingdings</vt:lpstr>
      <vt:lpstr>June_Simple</vt:lpstr>
      <vt:lpstr>서버프로그래밍 실습과제</vt:lpstr>
      <vt:lpstr>웹서버고급 실습과제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June</dc:creator>
  <cp:lastModifiedBy>821021703983</cp:lastModifiedBy>
  <cp:revision>1860</cp:revision>
  <dcterms:created xsi:type="dcterms:W3CDTF">2013-09-02T06:24:20Z</dcterms:created>
  <dcterms:modified xsi:type="dcterms:W3CDTF">2022-03-15T04:20:52Z</dcterms:modified>
</cp:coreProperties>
</file>