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F"/>
    <a:srgbClr val="0385CE"/>
    <a:srgbClr val="106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6405"/>
  </p:normalViewPr>
  <p:slideViewPr>
    <p:cSldViewPr snapToGrid="0">
      <p:cViewPr>
        <p:scale>
          <a:sx n="134" d="100"/>
          <a:sy n="134" d="100"/>
        </p:scale>
        <p:origin x="-19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FDD7-DDD7-30CF-F3AE-AC75C63A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8E3BC-1CA7-5503-077F-DA63CF006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3EC24-62F2-D164-4B98-9B8B7F30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B70-EC0A-754E-91D0-74C0A6DF7EDC}" type="datetimeFigureOut">
              <a:rPr lang="en-KR" smtClean="0"/>
              <a:t>2022/07/16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93574-A09B-E5D1-B74D-1D9D078F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6AB76-06AC-869B-7067-3D4D94A6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4B9C-C1A0-294B-8E6F-74FC813700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447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C77D-67A1-ADE5-F5F3-D219D181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6C2DD-719B-AD95-2744-3E76F5DFA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F5652-ED5F-DC19-5687-B66EA2D1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B70-EC0A-754E-91D0-74C0A6DF7EDC}" type="datetimeFigureOut">
              <a:rPr lang="en-KR" smtClean="0"/>
              <a:t>2022/07/16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02A7-C5CB-02A6-2BAF-6FB2A129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4998-2C01-BE0E-05D8-A4BA3A42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4B9C-C1A0-294B-8E6F-74FC813700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17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1DD84-A8BB-0FCB-4D3B-AE9B558D6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75D7F-1B11-079C-4988-EED695B82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7E19-CA68-023C-AACF-3B10576E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B70-EC0A-754E-91D0-74C0A6DF7EDC}" type="datetimeFigureOut">
              <a:rPr lang="en-KR" smtClean="0"/>
              <a:t>2022/07/16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FA6F-69FE-081A-5FF4-F6064035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874E-DF2B-7788-1C6E-F622BC7C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4B9C-C1A0-294B-8E6F-74FC813700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301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B49F-7312-9002-BA16-38A1BDE6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E33D-BFAE-0C3C-7667-A6BA73E8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013DD-6BE7-D413-F98D-CDC2CE6D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B70-EC0A-754E-91D0-74C0A6DF7EDC}" type="datetimeFigureOut">
              <a:rPr lang="en-KR" smtClean="0"/>
              <a:t>2022/07/16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CF78-5FF4-337F-9465-6DB32115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D2E5-B151-604A-5C2B-6F093AB9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4B9C-C1A0-294B-8E6F-74FC813700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682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59-3EE0-0C97-5536-D35AACD4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1BB4-9013-7007-3814-484373259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1D30E-3D4F-FFE0-195D-E3937706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B70-EC0A-754E-91D0-74C0A6DF7EDC}" type="datetimeFigureOut">
              <a:rPr lang="en-KR" smtClean="0"/>
              <a:t>2022/07/16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06EDF-4A61-8F97-5D66-0BD6E88A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CD9E8-8005-E6B0-B318-82484B35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4B9C-C1A0-294B-8E6F-74FC813700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779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1E19-9AEC-AA04-7596-DE1A8F13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6E88-DE2C-4FF9-1082-BB32C5C19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B4F6E-173D-A021-3E34-35F95A96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E0CBC-AB92-F2B6-C2E9-D6F75F92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B70-EC0A-754E-91D0-74C0A6DF7EDC}" type="datetimeFigureOut">
              <a:rPr lang="en-KR" smtClean="0"/>
              <a:t>2022/07/16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481A9-25F9-CBBD-FB4E-73FC1FF6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01D0E-0C6E-2FC9-063F-75256ECA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4B9C-C1A0-294B-8E6F-74FC813700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2054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9E1D-CF91-4CD6-AE3B-CBD35DED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ED39F-C766-9D5F-87E6-C5DD24C2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0183E-15A2-1A77-CA00-82F3798B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9D252-5F47-5F06-5977-459592862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AF805-FDA5-24A3-A1B7-70945C79E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7329E-DEB4-A092-91E9-C335C43B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B70-EC0A-754E-91D0-74C0A6DF7EDC}" type="datetimeFigureOut">
              <a:rPr lang="en-KR" smtClean="0"/>
              <a:t>2022/07/16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47A06-6A09-14AB-E95D-A605DB59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A3FF0-63F8-5886-5A26-2A96A11C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4B9C-C1A0-294B-8E6F-74FC813700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2699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F341-9953-4364-36CA-C58A27EC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1ADC3-DBF0-537D-05DB-ABBEC46E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B70-EC0A-754E-91D0-74C0A6DF7EDC}" type="datetimeFigureOut">
              <a:rPr lang="en-KR" smtClean="0"/>
              <a:t>2022/07/16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A7471-8818-0388-F4A2-312C6DA9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3B311-B7EB-4DA3-232C-5CC9F083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4B9C-C1A0-294B-8E6F-74FC813700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9533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23A67-20BD-AFA5-A9F8-4F92506B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B70-EC0A-754E-91D0-74C0A6DF7EDC}" type="datetimeFigureOut">
              <a:rPr lang="en-KR" smtClean="0"/>
              <a:t>2022/07/16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B0BD3-7E88-8DE7-21BB-E9ED824C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FB914-F538-5214-833A-E4E7381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4B9C-C1A0-294B-8E6F-74FC813700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44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7886-AB36-051E-A3A0-F10299BB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D0A0-BC6F-92E9-E311-32F14595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9F26C-30BC-BC61-1A46-C55512129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44093-F23D-D62A-1D8A-04AABBA0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B70-EC0A-754E-91D0-74C0A6DF7EDC}" type="datetimeFigureOut">
              <a:rPr lang="en-KR" smtClean="0"/>
              <a:t>2022/07/16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8E07F-D903-AAD0-5438-F94F162D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04D20-B041-B709-D66C-13B6D345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4B9C-C1A0-294B-8E6F-74FC813700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5442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8C74-CF4E-6C93-953D-D3ACFB32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C0354-2B1F-007B-D141-57621107B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2B2D5-527F-31B0-4F3A-B66CBEACD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44237-B1C9-A00B-135F-13A3527F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B70-EC0A-754E-91D0-74C0A6DF7EDC}" type="datetimeFigureOut">
              <a:rPr lang="en-KR" smtClean="0"/>
              <a:t>2022/07/16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F870E-4A8C-C260-C30B-EBF3E405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9DA71-C801-3B35-3F12-9F63833D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4B9C-C1A0-294B-8E6F-74FC813700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00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B2AB9-B008-57F8-C7FA-E4BF3FAA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0EB2-F972-B9B0-5BBE-977940740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AF8D-0B89-A0AC-A251-E2FA0B229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4B70-EC0A-754E-91D0-74C0A6DF7EDC}" type="datetimeFigureOut">
              <a:rPr lang="en-KR" smtClean="0"/>
              <a:t>2022/07/16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E050-A737-7CAC-20DA-3FC0E2E1C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8CF7-B21F-2B24-B6FE-737628FD8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4B9C-C1A0-294B-8E6F-74FC813700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9941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580F70-ECA3-76F5-04CF-7E733AADB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35" y="1527063"/>
            <a:ext cx="4506037" cy="30995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65F4CF-AAC4-BBBE-9D25-97EA305CC642}"/>
              </a:ext>
            </a:extLst>
          </p:cNvPr>
          <p:cNvSpPr/>
          <p:nvPr/>
        </p:nvSpPr>
        <p:spPr>
          <a:xfrm>
            <a:off x="3166281" y="4599295"/>
            <a:ext cx="4465092" cy="1323833"/>
          </a:xfrm>
          <a:prstGeom prst="rect">
            <a:avLst/>
          </a:prstGeom>
          <a:solidFill>
            <a:srgbClr val="F7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진영전자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대표이사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CEO</a:t>
            </a:r>
            <a:endParaRPr lang="en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D65AC-9C70-2F93-72E0-697DF680628E}"/>
              </a:ext>
            </a:extLst>
          </p:cNvPr>
          <p:cNvSpPr/>
          <p:nvPr/>
        </p:nvSpPr>
        <p:spPr>
          <a:xfrm>
            <a:off x="5636525" y="4599295"/>
            <a:ext cx="1994847" cy="1323833"/>
          </a:xfrm>
          <a:prstGeom prst="rect">
            <a:avLst/>
          </a:prstGeom>
          <a:solidFill>
            <a:srgbClr val="F7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CMyungjo" pitchFamily="2" charset="-127"/>
                <a:ea typeface="PCMyungjo" pitchFamily="2" charset="-127"/>
              </a:rPr>
              <a:t>정진영</a:t>
            </a:r>
            <a:endParaRPr lang="en-KR" b="1" dirty="0">
              <a:solidFill>
                <a:schemeClr val="tx1">
                  <a:lumMod val="65000"/>
                  <a:lumOff val="35000"/>
                </a:schemeClr>
              </a:solidFill>
              <a:latin typeface="PCMyungjo" pitchFamily="2" charset="-127"/>
              <a:ea typeface="PCMyungjo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2D454-A857-BB1B-E4EE-B7C8C653D6D8}"/>
              </a:ext>
            </a:extLst>
          </p:cNvPr>
          <p:cNvSpPr txBox="1"/>
          <p:nvPr/>
        </p:nvSpPr>
        <p:spPr>
          <a:xfrm>
            <a:off x="8761863" y="50906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9622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PCMyungjo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Ho Yoon</dc:creator>
  <cp:lastModifiedBy>Sang Ho Yoon</cp:lastModifiedBy>
  <cp:revision>1</cp:revision>
  <dcterms:created xsi:type="dcterms:W3CDTF">2022-07-16T07:43:53Z</dcterms:created>
  <dcterms:modified xsi:type="dcterms:W3CDTF">2022-07-16T07:54:13Z</dcterms:modified>
</cp:coreProperties>
</file>