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92F24-FEAF-4FA7-B1BF-865B16A1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AE4EA3-F16C-456B-B416-77EA155E4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5BE6B-73CE-47EB-9A9E-087C6C90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C62B2-73AA-4940-9121-C040DF28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9A25A-3A42-4E6A-A9FA-746531CF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0EF7A-CC48-4FB6-8253-D9E9AF3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0E6EC-F42A-48F7-AF13-9AE16D115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3D29F-279B-4334-AB2A-74BF5A0B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EA0CB-8926-40F4-8408-4C6B2761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7F1EB-E684-4EC6-A5C5-89B422B9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5F20EF-7792-4068-ACDF-6682C5190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97C77-EF40-423F-9432-B126BF125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D5DE-3A93-45AA-B4ED-FF874273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4817F-EB70-4FA3-95B3-A1D37B3F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01E14-F492-4347-934B-8E844B4F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0B2DD-E86D-45ED-90B4-9D946B54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33051-62F2-4996-938F-05A60D2E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6542D-2D53-46D2-A404-40CA8E5A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8CA31-7737-41F9-ABC5-2F7B3A91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6F43C-DA85-47EA-B5CF-76FC2CB5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1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5723-DCFA-41A9-8204-BA76ABAD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79CF-EE05-4DDE-90EC-C9CB7CFB7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5425C-B45B-401E-9ADA-BD8C55E6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D3E91-0F01-47E6-90E0-6CCA8A55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8E9AD-B429-47A8-8E16-480E7D9F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CCF84-212D-48DE-8706-58A55D8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DA7DC-7572-454A-8168-3D1DB97E6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55EB3-C361-4F7E-8CE7-7DCC5D72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E3288-2096-47CF-B5C2-02E895DB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DC9B0-7471-4A59-AB7F-BF200154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2EBAC-54CD-43CC-8B8F-DF422DC0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0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D1B66-DB01-4D1B-86CA-16B81F1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20D44-B9A5-4630-B844-69062CDC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8B6D5-B94B-4CF5-B0BE-2DD3F2CC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6C5729-BF4E-4DAF-9E52-F676D6A2E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669F23-2A0D-497C-BDDE-8015ED402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E4653F-6521-4E0C-A87E-0C29B022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79A860-C84B-4BB3-971E-9B9BE34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C4363D-E662-4C59-BB19-A388D7F5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7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1A39E-9151-4D68-9A36-4E6F69C4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128CBE-5ACA-4F19-BBBD-4DD6F778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F24378-C2E4-492A-B1A1-8F7B36DF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FE223-8C8B-4421-AAA1-4B462B64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506FD-3032-413F-B0A0-B60D3CF0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4DBA37-4419-4FFC-8F19-F2FED89B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85229-D8D1-4EC3-B116-D8068A96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0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1B65-B273-467C-ABF3-01D40446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9C326-654D-4A79-BCC1-872CB02B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97DB6C-6F6B-4FDA-B923-DB0E82EE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3082-B956-4063-8D3C-25704A7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E3AE0-C4EF-489C-B623-1A81D4B4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D47A2-DE6F-4AD0-8654-7C0F1D1E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4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0A7E4-A18C-4C4A-8A02-D2FC6BEE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733A83-9014-4D5A-8D69-FD125514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9210BD-311B-43EF-802B-F2F27526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580B6-D08E-4624-B6AF-17FB02F9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DB5D8-73FD-4F82-A361-75253F2C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BBF9EB-E93F-401D-A8C8-0F1F0C97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4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BA9C88-EFBB-43EE-9592-3FEEE976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8D76-DBAF-4B19-9DAF-9E8C40F61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E6B46-FB18-4E1C-A308-17BDF3405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ABB3-C71F-4EC5-9501-0A7AD0640426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4B3AC-5AFB-4450-9920-212D446E4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DF22F-3536-46F8-A442-8560575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8B6B-5D1C-4E89-AE88-A1653B77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3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8F3C5-5A6B-4A03-B7E5-B8523F3E3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4847"/>
            <a:ext cx="9144000" cy="2387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BD9865-035F-4EC9-8114-EE5C76AF7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						       2016180041 </a:t>
            </a:r>
            <a:r>
              <a:rPr lang="ko-KR" altLang="en-US" dirty="0"/>
              <a:t>진영훈</a:t>
            </a:r>
          </a:p>
        </p:txBody>
      </p:sp>
    </p:spTree>
    <p:extLst>
      <p:ext uri="{BB962C8B-B14F-4D97-AF65-F5344CB8AC3E}">
        <p14:creationId xmlns:p14="http://schemas.microsoft.com/office/powerpoint/2010/main" val="120205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27A0-32ED-44E8-A9B2-3C294480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ko-KR" altLang="en-US" sz="4400" err="1"/>
              <a:t>게임컨셉</a:t>
            </a:r>
            <a:endParaRPr lang="ko-KR" altLang="en-US" sz="4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541B0-4963-4EF0-8795-5752ECF6F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타이틀 </a:t>
            </a:r>
            <a:r>
              <a:rPr lang="en-US" altLang="ko-KR" sz="1800" dirty="0"/>
              <a:t>: SAVE</a:t>
            </a:r>
          </a:p>
          <a:p>
            <a:r>
              <a:rPr lang="ko-KR" altLang="en-US" sz="1800" dirty="0" err="1"/>
              <a:t>좌우상하로</a:t>
            </a:r>
            <a:r>
              <a:rPr lang="ko-KR" altLang="en-US" sz="1800" dirty="0"/>
              <a:t> 움직임</a:t>
            </a:r>
            <a:endParaRPr lang="en-US" altLang="ko-KR" sz="1800" dirty="0"/>
          </a:p>
          <a:p>
            <a:r>
              <a:rPr lang="en-US" altLang="ko-KR" sz="1800" dirty="0" err="1"/>
              <a:t>Npc</a:t>
            </a:r>
            <a:r>
              <a:rPr lang="ko-KR" altLang="en-US" sz="1800" dirty="0"/>
              <a:t>에게 말을 걸어 스토리 진행</a:t>
            </a:r>
            <a:endParaRPr lang="en-US" altLang="ko-KR" sz="1800" dirty="0"/>
          </a:p>
          <a:p>
            <a:r>
              <a:rPr lang="ko-KR" altLang="en-US" sz="1800" dirty="0" err="1"/>
              <a:t>보스몹</a:t>
            </a:r>
            <a:r>
              <a:rPr lang="ko-KR" altLang="en-US" sz="1800" dirty="0"/>
              <a:t> 출현</a:t>
            </a:r>
            <a:endParaRPr lang="en-US" altLang="ko-KR" sz="1800" dirty="0"/>
          </a:p>
          <a:p>
            <a:r>
              <a:rPr lang="ko-KR" altLang="en-US" sz="1800" dirty="0"/>
              <a:t>탄막 피하기 미니게임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( </a:t>
            </a:r>
            <a:r>
              <a:rPr lang="ko-KR" altLang="en-US" sz="1800" dirty="0" err="1"/>
              <a:t>좌우상하로</a:t>
            </a:r>
            <a:r>
              <a:rPr lang="ko-KR" altLang="en-US" sz="1800" dirty="0"/>
              <a:t> 회피</a:t>
            </a:r>
            <a:r>
              <a:rPr lang="en-US" altLang="ko-KR" sz="1800" dirty="0"/>
              <a:t>, z</a:t>
            </a:r>
            <a:r>
              <a:rPr lang="ko-KR" altLang="en-US" sz="1800" dirty="0"/>
              <a:t>키로 공격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29BAC3-E491-4031-9BE8-CE4498D84B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30955"/>
          <a:stretch/>
        </p:blipFill>
        <p:spPr>
          <a:xfrm>
            <a:off x="5878849" y="-164108"/>
            <a:ext cx="6313150" cy="7022106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966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56CF0-689C-42A3-8600-784D795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 대비 현재 상황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780E72-FC2D-4486-A4B3-86D9B6E1C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208993"/>
              </p:ext>
            </p:extLst>
          </p:nvPr>
        </p:nvGraphicFramePr>
        <p:xfrm>
          <a:off x="838197" y="1825623"/>
          <a:ext cx="10515597" cy="4190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1677">
                  <a:extLst>
                    <a:ext uri="{9D8B030D-6E8A-4147-A177-3AD203B41FA5}">
                      <a16:colId xmlns:a16="http://schemas.microsoft.com/office/drawing/2014/main" val="547133888"/>
                    </a:ext>
                  </a:extLst>
                </a:gridCol>
                <a:gridCol w="5518484">
                  <a:extLst>
                    <a:ext uri="{9D8B030D-6E8A-4147-A177-3AD203B41FA5}">
                      <a16:colId xmlns:a16="http://schemas.microsoft.com/office/drawing/2014/main" val="2173442297"/>
                    </a:ext>
                  </a:extLst>
                </a:gridCol>
                <a:gridCol w="2835436">
                  <a:extLst>
                    <a:ext uri="{9D8B030D-6E8A-4147-A177-3AD203B41FA5}">
                      <a16:colId xmlns:a16="http://schemas.microsoft.com/office/drawing/2014/main" val="331647143"/>
                    </a:ext>
                  </a:extLst>
                </a:gridCol>
              </a:tblGrid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성공률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539966"/>
                  </a:ext>
                </a:extLst>
              </a:tr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전반적 기획 및 스토리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014472"/>
                  </a:ext>
                </a:extLst>
              </a:tr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요소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30%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822634"/>
                  </a:ext>
                </a:extLst>
              </a:tr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움직임 제어 및 텍스트 창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30%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58655"/>
                  </a:ext>
                </a:extLst>
              </a:tr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편의 버튼 구현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정지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창 숨기기</a:t>
                      </a:r>
                      <a:r>
                        <a:rPr lang="en-US" altLang="ko-KR" sz="2000" dirty="0"/>
                        <a:t>), </a:t>
                      </a:r>
                      <a:r>
                        <a:rPr lang="ko-KR" altLang="en-US" sz="2000" dirty="0"/>
                        <a:t>스토리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20%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62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2394-9E37-4F93-A0FD-A9B91717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B7D71ED-7B82-46EA-A1BB-201B259AE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772562"/>
              </p:ext>
            </p:extLst>
          </p:nvPr>
        </p:nvGraphicFramePr>
        <p:xfrm>
          <a:off x="838203" y="1568951"/>
          <a:ext cx="10515597" cy="5028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1677">
                  <a:extLst>
                    <a:ext uri="{9D8B030D-6E8A-4147-A177-3AD203B41FA5}">
                      <a16:colId xmlns:a16="http://schemas.microsoft.com/office/drawing/2014/main" val="554097864"/>
                    </a:ext>
                  </a:extLst>
                </a:gridCol>
                <a:gridCol w="4203025">
                  <a:extLst>
                    <a:ext uri="{9D8B030D-6E8A-4147-A177-3AD203B41FA5}">
                      <a16:colId xmlns:a16="http://schemas.microsoft.com/office/drawing/2014/main" val="419425642"/>
                    </a:ext>
                  </a:extLst>
                </a:gridCol>
                <a:gridCol w="4150895">
                  <a:extLst>
                    <a:ext uri="{9D8B030D-6E8A-4147-A177-3AD203B41FA5}">
                      <a16:colId xmlns:a16="http://schemas.microsoft.com/office/drawing/2014/main" val="1002128823"/>
                    </a:ext>
                  </a:extLst>
                </a:gridCol>
              </a:tblGrid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월</a:t>
                      </a:r>
                      <a:r>
                        <a:rPr lang="en-US" altLang="ko-KR" sz="2000" dirty="0"/>
                        <a:t>~</a:t>
                      </a:r>
                      <a:r>
                        <a:rPr lang="ko-KR" altLang="en-US" sz="2000" dirty="0"/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수</a:t>
                      </a:r>
                      <a:r>
                        <a:rPr lang="en-US" altLang="ko-KR" sz="2000" dirty="0"/>
                        <a:t>~</a:t>
                      </a:r>
                      <a:r>
                        <a:rPr lang="ko-KR" altLang="en-US" sz="2000" dirty="0"/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97399"/>
                  </a:ext>
                </a:extLst>
              </a:tr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요소 추가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움직임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979320"/>
                  </a:ext>
                </a:extLst>
              </a:tr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스토리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스토리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483165"/>
                  </a:ext>
                </a:extLst>
              </a:tr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Bgm</a:t>
                      </a:r>
                      <a:r>
                        <a:rPr lang="ko-KR" altLang="en-US" sz="2000" dirty="0"/>
                        <a:t>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미니게임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보스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및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공격 </a:t>
                      </a:r>
                      <a:r>
                        <a:rPr lang="ko-KR" altLang="en-US" sz="2000" dirty="0" err="1"/>
                        <a:t>임펙트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06384"/>
                  </a:ext>
                </a:extLst>
              </a:tr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미니게임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탄막 추가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엔딩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523173"/>
                  </a:ext>
                </a:extLst>
              </a:tr>
              <a:tr h="838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  <a:endParaRPr lang="en-US" altLang="ko-K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최종 점검 및 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49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81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3441A0-18D9-4D11-982B-5003ABFD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commits</a:t>
            </a:r>
          </a:p>
        </p:txBody>
      </p:sp>
      <p:pic>
        <p:nvPicPr>
          <p:cNvPr id="5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id="{EF9B337B-37AD-473E-B957-8F7AD1704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3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132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2차 프로젝트</vt:lpstr>
      <vt:lpstr>게임컨셉</vt:lpstr>
      <vt:lpstr>개발 계획 대비 현재 상황</vt:lpstr>
      <vt:lpstr>개발 범위</vt:lpstr>
      <vt:lpstr>Github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프로젝트</dc:title>
  <dc:creator>연 진</dc:creator>
  <cp:lastModifiedBy>연 진</cp:lastModifiedBy>
  <cp:revision>3</cp:revision>
  <dcterms:created xsi:type="dcterms:W3CDTF">2019-10-31T13:33:25Z</dcterms:created>
  <dcterms:modified xsi:type="dcterms:W3CDTF">2019-10-31T14:01:15Z</dcterms:modified>
</cp:coreProperties>
</file>