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D21A6-549B-4507-8253-509A8159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2886A-CA9F-4E08-AEA6-CB7B51553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5821C-8DDA-4216-B322-3E7ECE51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209D6-1721-4936-90F1-46512AED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B34FB-D5EF-4DB2-B7F4-A4C9500F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503EB-09ED-4DDA-B197-15D462C7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58DC7-FCA7-4F63-9683-58627CD1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41563-EBB7-4BE8-B2C9-D4D5254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061B5-9C6A-4F65-A4AB-3252599A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B87E8-CE1F-45E8-A1AE-955E9296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464575-C27D-4B03-AEFF-3994B0022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5F975-249B-4AF5-B6E6-058D3291B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E9838-6C68-48B9-9A6A-AF894A43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D0D98-2200-457A-B6EB-1A84D01C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674EB-E541-4F12-A029-36E00009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5167-7C59-4651-97C9-9C331ABB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37F5A-53BA-4E59-AC95-F4B8915D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3181C-0048-47E2-A4B6-9466EB95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FA8C5-4D14-4129-9D06-B80E480C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B63A-3FF5-4CF7-A763-EF50D1A8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9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69085-D7AC-4A09-A653-8F55C6D8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F3449-C178-41D3-8459-2A8F8244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83B37-6D5E-4159-969C-4B9E739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5407E-0030-41D6-9779-5A470805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B6EA0-71B5-4B49-A97B-C546949D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0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364E9-B497-4784-BB4B-3CCA6821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A840F-178E-4E55-8681-32FF30854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9055D-3198-47D3-994F-2CE3E172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92FAB-B7A2-441E-AB48-43A1A078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54594-D7FC-4B5A-B38E-B211DC5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07FC5-8267-4DCA-BBD3-AEFCC50F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0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C9524-07CB-4467-B3FF-EEA6EA39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C3A20-0649-4A46-B01E-B3CBDDF2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6F719-E93E-4C0C-9EFB-7F6E399B1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F20982-2342-4CE7-8B28-A1F680E00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85CBDB-2BFD-4FDA-BB24-B061B4171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69ACC7-43ED-48E7-9E53-838723D7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F39BF-1FF5-46E4-81F4-6B76DD4C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B7EB9-2745-4838-B65D-BD71D584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960B4-F80C-4825-B10F-5E1270AE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053EE-D537-4DBB-95D7-4C849105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05FD8D-4FD5-4D84-82CE-9E86F8A3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C19C1-CBCD-49FC-8A94-F9AACD04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1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0CC6A-1DE2-4863-ADF1-D25CB90F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714381-DA3C-42F8-A85E-BEC83DF4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B86633-1D82-4A61-80A9-3B19BCCA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8174-F322-4C5C-8602-5C283415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09952-AA8A-470F-9D06-763E5CD6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2FBBBF-7BFC-4877-AC95-042E22A7D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AE61C-B27D-4B33-A885-32AFD1AF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4BEA2-1D5A-41B8-9BBE-B18E079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C8413-9367-4264-93E3-C8F072CB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DFABA-EB34-4264-BCA7-10113CB2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B8D440-60EB-4B27-B7B0-FB0CDD8D8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DBA8A-9F0A-4359-9433-D48FB11B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0241A-8145-4E66-AB28-F8F38278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B812C-95B8-41CF-9AC1-F3B7890B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E9294-246B-435F-9C46-34D595FF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6863B-B43C-42F0-AC19-E2E2117B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BF49F-8861-4101-99DB-8AA6307C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5E53A-62DE-4FE2-8567-B1122D158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9DF8-EAE9-426E-9E98-7DD4C8B342E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D24CD-46E1-47E0-BC0A-C63AD1196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56225-FAE2-419C-B620-82C8BD8E6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799B-A4B5-47A3-98AF-D4465D6F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실외, 사람이(가) 표시된 사진&#10;&#10;자동 생성된 설명">
            <a:extLst>
              <a:ext uri="{FF2B5EF4-FFF2-40B4-BE49-F238E27FC236}">
                <a16:creationId xmlns:a16="http://schemas.microsoft.com/office/drawing/2014/main" id="{54F1892B-09B5-4DC7-B706-5B9C21F7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600" l="4800" r="91200">
                        <a14:foregroundMark x1="63867" y1="55067" x2="65067" y2="60800"/>
                        <a14:foregroundMark x1="88563" y1="89890" x2="61867" y2="98533"/>
                        <a14:foregroundMark x1="46585" y1="95067" x2="44107" y2="94505"/>
                        <a14:foregroundMark x1="61867" y1="98533" x2="46585" y2="95067"/>
                        <a14:foregroundMark x1="90667" y1="77467" x2="91200" y2="77467"/>
                        <a14:backgroundMark x1="36667" y1="37200" x2="30400" y2="46267"/>
                        <a14:backgroundMark x1="81867" y1="37200" x2="82000" y2="41600"/>
                        <a14:backgroundMark x1="76800" y1="56533" x2="81867" y2="56533"/>
                        <a14:backgroundMark x1="44533" y1="60133" x2="41200" y2="61067"/>
                        <a14:backgroundMark x1="79600" y1="58400" x2="84933" y2="61467"/>
                        <a14:backgroundMark x1="78667" y1="60133" x2="78667" y2="60133"/>
                        <a14:backgroundMark x1="78400" y1="59733" x2="78133" y2="59333"/>
                        <a14:backgroundMark x1="78133" y1="59333" x2="79200" y2="60800"/>
                        <a14:backgroundMark x1="88667" y1="60800" x2="89467" y2="62000"/>
                        <a14:backgroundMark x1="87733" y1="58933" x2="89867" y2="67733"/>
                        <a14:backgroundMark x1="90000" y1="70933" x2="91733" y2="74267"/>
                        <a14:backgroundMark x1="88933" y1="70133" x2="90533" y2="66400"/>
                        <a14:backgroundMark x1="90267" y1="69200" x2="94133" y2="73200"/>
                        <a14:backgroundMark x1="90533" y1="66400" x2="91333" y2="72400"/>
                        <a14:backgroundMark x1="92394" y1="75554" x2="92667" y2="77600"/>
                        <a14:backgroundMark x1="90400" y1="75600" x2="91333" y2="76533"/>
                        <a14:backgroundMark x1="91976" y1="75410" x2="91067" y2="75200"/>
                        <a14:backgroundMark x1="92800" y1="75600" x2="92441" y2="75517"/>
                        <a14:backgroundMark x1="91867" y1="81200" x2="92000" y2="84000"/>
                        <a14:backgroundMark x1="92400" y1="78800" x2="90800" y2="90267"/>
                        <a14:backgroundMark x1="90800" y1="90267" x2="90800" y2="90267"/>
                        <a14:backgroundMark x1="92667" y1="77067" x2="94533" y2="78933"/>
                        <a14:backgroundMark x1="94000" y1="86533" x2="94000" y2="88267"/>
                        <a14:backgroundMark x1="94267" y1="83600" x2="93733" y2="86267"/>
                        <a14:backgroundMark x1="80800" y1="83067" x2="80267" y2="83600"/>
                        <a14:backgroundMark x1="42667" y1="94533" x2="33333" y2="84533"/>
                        <a14:backgroundMark x1="33333" y1="84533" x2="40933" y2="62133"/>
                        <a14:backgroundMark x1="40933" y1="62133" x2="50800" y2="54133"/>
                        <a14:backgroundMark x1="50800" y1="54133" x2="36133" y2="48133"/>
                        <a14:backgroundMark x1="36133" y1="48133" x2="22000" y2="49200"/>
                        <a14:backgroundMark x1="22000" y1="49200" x2="6000" y2="70533"/>
                        <a14:backgroundMark x1="6000" y1="70533" x2="11067" y2="86533"/>
                        <a14:backgroundMark x1="11067" y1="86533" x2="27600" y2="92133"/>
                        <a14:backgroundMark x1="15200" y1="63867" x2="11733" y2="68400"/>
                        <a14:backgroundMark x1="24000" y1="80800" x2="15200" y2="86800"/>
                        <a14:backgroundMark x1="26400" y1="86800" x2="9467" y2="90800"/>
                        <a14:backgroundMark x1="9467" y1="90800" x2="5467" y2="71600"/>
                        <a14:backgroundMark x1="5467" y1="71600" x2="5467" y2="71600"/>
                        <a14:backgroundMark x1="4533" y1="70267" x2="5467" y2="84133"/>
                        <a14:backgroundMark x1="5467" y1="84133" x2="8133" y2="72800"/>
                        <a14:backgroundMark x1="8133" y1="71867" x2="8133" y2="71867"/>
                        <a14:backgroundMark x1="16000" y1="67867" x2="3333" y2="93867"/>
                        <a14:backgroundMark x1="6800" y1="93067" x2="9867" y2="96533"/>
                        <a14:backgroundMark x1="7333" y1="95467" x2="15733" y2="91200"/>
                        <a14:backgroundMark x1="23600" y1="87600" x2="25467" y2="78533"/>
                        <a14:backgroundMark x1="25867" y1="79067" x2="30667" y2="84667"/>
                        <a14:backgroundMark x1="28533" y1="82800" x2="22933" y2="71733"/>
                        <a14:backgroundMark x1="22933" y1="71733" x2="9600" y2="76000"/>
                        <a14:backgroundMark x1="20000" y1="67333" x2="19867" y2="65733"/>
                        <a14:backgroundMark x1="19333" y1="65733" x2="19333" y2="65733"/>
                        <a14:backgroundMark x1="18533" y1="65733" x2="18533" y2="65733"/>
                        <a14:backgroundMark x1="18267" y1="66000" x2="18267" y2="66000"/>
                        <a14:backgroundMark x1="18133" y1="66000" x2="18133" y2="66000"/>
                        <a14:backgroundMark x1="17867" y1="65733" x2="17867" y2="65733"/>
                        <a14:backgroundMark x1="17600" y1="65733" x2="17600" y2="65733"/>
                        <a14:backgroundMark x1="17333" y1="65200" x2="17333" y2="65200"/>
                        <a14:backgroundMark x1="17333" y1="65200" x2="17333" y2="65200"/>
                        <a14:backgroundMark x1="16533" y1="65733" x2="16000" y2="66400"/>
                        <a14:backgroundMark x1="17867" y1="66000" x2="19200" y2="65467"/>
                        <a14:backgroundMark x1="19867" y1="65333" x2="24667" y2="65067"/>
                        <a14:backgroundMark x1="25200" y1="65067" x2="35333" y2="65733"/>
                        <a14:backgroundMark x1="35067" y1="65067" x2="10133" y2="66533"/>
                        <a14:backgroundMark x1="8667" y1="69733" x2="7600" y2="66400"/>
                        <a14:backgroundMark x1="8800" y1="68933" x2="14133" y2="68800"/>
                        <a14:backgroundMark x1="11200" y1="68533" x2="3867" y2="68133"/>
                        <a14:backgroundMark x1="4133" y1="66533" x2="6267" y2="68400"/>
                        <a14:backgroundMark x1="5467" y1="71600" x2="3467" y2="84800"/>
                        <a14:backgroundMark x1="3467" y1="84800" x2="3733" y2="81067"/>
                        <a14:backgroundMark x1="5067" y1="84400" x2="7467" y2="85467"/>
                        <a14:backgroundMark x1="3200" y1="85600" x2="6800" y2="86000"/>
                        <a14:backgroundMark x1="2000" y1="84800" x2="13067" y2="87733"/>
                        <a14:backgroundMark x1="5467" y1="85600" x2="20933" y2="87200"/>
                        <a14:backgroundMark x1="15600" y1="78933" x2="23200" y2="78400"/>
                        <a14:backgroundMark x1="12267" y1="75867" x2="17867" y2="76933"/>
                        <a14:backgroundMark x1="11733" y1="74133" x2="22667" y2="79067"/>
                        <a14:backgroundMark x1="22667" y1="79067" x2="28667" y2="89200"/>
                        <a14:backgroundMark x1="28667" y1="89200" x2="31867" y2="90400"/>
                        <a14:backgroundMark x1="30267" y1="90133" x2="35333" y2="93067"/>
                        <a14:backgroundMark x1="33200" y1="93067" x2="38667" y2="93333"/>
                        <a14:backgroundMark x1="37867" y1="92667" x2="43867" y2="94800"/>
                        <a14:backgroundMark x1="44400" y1="95067" x2="44400" y2="95067"/>
                        <a14:backgroundMark x1="44400" y1="83600" x2="43733" y2="83333"/>
                        <a14:backgroundMark x1="76800" y1="58667" x2="78533" y2="60133"/>
                        <a14:backgroundMark x1="67867" y1="51067" x2="67867" y2="5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95" y="-4413280"/>
            <a:ext cx="4086905" cy="4086905"/>
          </a:xfrm>
          <a:prstGeom prst="rect">
            <a:avLst/>
          </a:prstGeom>
        </p:spPr>
      </p:pic>
      <p:pic>
        <p:nvPicPr>
          <p:cNvPr id="6" name="그림 5" descr="하늘, 실외, 사람이(가) 표시된 사진&#10;&#10;자동 생성된 설명">
            <a:extLst>
              <a:ext uri="{FF2B5EF4-FFF2-40B4-BE49-F238E27FC236}">
                <a16:creationId xmlns:a16="http://schemas.microsoft.com/office/drawing/2014/main" id="{E159EAB7-F4A1-439F-82C3-856F53D3D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600" l="4800" r="91200">
                        <a14:foregroundMark x1="63867" y1="55067" x2="65067" y2="60800"/>
                        <a14:foregroundMark x1="88563" y1="89890" x2="61867" y2="98533"/>
                        <a14:foregroundMark x1="46585" y1="95067" x2="44107" y2="94505"/>
                        <a14:foregroundMark x1="61867" y1="98533" x2="46585" y2="95067"/>
                        <a14:foregroundMark x1="90667" y1="77467" x2="91200" y2="77467"/>
                        <a14:backgroundMark x1="36667" y1="37200" x2="30400" y2="46267"/>
                        <a14:backgroundMark x1="81867" y1="37200" x2="82000" y2="41600"/>
                        <a14:backgroundMark x1="76800" y1="56533" x2="81867" y2="56533"/>
                        <a14:backgroundMark x1="44533" y1="60133" x2="41200" y2="61067"/>
                        <a14:backgroundMark x1="79600" y1="58400" x2="84933" y2="61467"/>
                        <a14:backgroundMark x1="78667" y1="60133" x2="78667" y2="60133"/>
                        <a14:backgroundMark x1="78400" y1="59733" x2="78133" y2="59333"/>
                        <a14:backgroundMark x1="78133" y1="59333" x2="79200" y2="60800"/>
                        <a14:backgroundMark x1="88667" y1="60800" x2="89467" y2="62000"/>
                        <a14:backgroundMark x1="87733" y1="58933" x2="89867" y2="67733"/>
                        <a14:backgroundMark x1="90000" y1="70933" x2="91733" y2="74267"/>
                        <a14:backgroundMark x1="88933" y1="70133" x2="90533" y2="66400"/>
                        <a14:backgroundMark x1="90267" y1="69200" x2="94133" y2="73200"/>
                        <a14:backgroundMark x1="90533" y1="66400" x2="91333" y2="72400"/>
                        <a14:backgroundMark x1="92394" y1="75554" x2="92667" y2="77600"/>
                        <a14:backgroundMark x1="90400" y1="75600" x2="91333" y2="76533"/>
                        <a14:backgroundMark x1="91976" y1="75410" x2="91067" y2="75200"/>
                        <a14:backgroundMark x1="92800" y1="75600" x2="92441" y2="75517"/>
                        <a14:backgroundMark x1="91867" y1="81200" x2="92000" y2="84000"/>
                        <a14:backgroundMark x1="92400" y1="78800" x2="90800" y2="90267"/>
                        <a14:backgroundMark x1="90800" y1="90267" x2="90800" y2="90267"/>
                        <a14:backgroundMark x1="92667" y1="77067" x2="94533" y2="78933"/>
                        <a14:backgroundMark x1="94000" y1="86533" x2="94000" y2="88267"/>
                        <a14:backgroundMark x1="94267" y1="83600" x2="93733" y2="86267"/>
                        <a14:backgroundMark x1="80800" y1="83067" x2="80267" y2="83600"/>
                        <a14:backgroundMark x1="42667" y1="94533" x2="33333" y2="84533"/>
                        <a14:backgroundMark x1="33333" y1="84533" x2="40933" y2="62133"/>
                        <a14:backgroundMark x1="40933" y1="62133" x2="50800" y2="54133"/>
                        <a14:backgroundMark x1="50800" y1="54133" x2="36133" y2="48133"/>
                        <a14:backgroundMark x1="36133" y1="48133" x2="22000" y2="49200"/>
                        <a14:backgroundMark x1="22000" y1="49200" x2="6000" y2="70533"/>
                        <a14:backgroundMark x1="6000" y1="70533" x2="11067" y2="86533"/>
                        <a14:backgroundMark x1="11067" y1="86533" x2="27600" y2="92133"/>
                        <a14:backgroundMark x1="15200" y1="63867" x2="11733" y2="68400"/>
                        <a14:backgroundMark x1="24000" y1="80800" x2="15200" y2="86800"/>
                        <a14:backgroundMark x1="26400" y1="86800" x2="9467" y2="90800"/>
                        <a14:backgroundMark x1="9467" y1="90800" x2="5467" y2="71600"/>
                        <a14:backgroundMark x1="5467" y1="71600" x2="5467" y2="71600"/>
                        <a14:backgroundMark x1="4533" y1="70267" x2="5467" y2="84133"/>
                        <a14:backgroundMark x1="5467" y1="84133" x2="8133" y2="72800"/>
                        <a14:backgroundMark x1="8133" y1="71867" x2="8133" y2="71867"/>
                        <a14:backgroundMark x1="16000" y1="67867" x2="3333" y2="93867"/>
                        <a14:backgroundMark x1="6800" y1="93067" x2="9867" y2="96533"/>
                        <a14:backgroundMark x1="7333" y1="95467" x2="15733" y2="91200"/>
                        <a14:backgroundMark x1="23600" y1="87600" x2="25467" y2="78533"/>
                        <a14:backgroundMark x1="25867" y1="79067" x2="30667" y2="84667"/>
                        <a14:backgroundMark x1="28533" y1="82800" x2="22933" y2="71733"/>
                        <a14:backgroundMark x1="22933" y1="71733" x2="9600" y2="76000"/>
                        <a14:backgroundMark x1="20000" y1="67333" x2="19867" y2="65733"/>
                        <a14:backgroundMark x1="19333" y1="65733" x2="19333" y2="65733"/>
                        <a14:backgroundMark x1="18533" y1="65733" x2="18533" y2="65733"/>
                        <a14:backgroundMark x1="18267" y1="66000" x2="18267" y2="66000"/>
                        <a14:backgroundMark x1="18133" y1="66000" x2="18133" y2="66000"/>
                        <a14:backgroundMark x1="17867" y1="65733" x2="17867" y2="65733"/>
                        <a14:backgroundMark x1="17600" y1="65733" x2="17600" y2="65733"/>
                        <a14:backgroundMark x1="17333" y1="65200" x2="17333" y2="65200"/>
                        <a14:backgroundMark x1="17333" y1="65200" x2="17333" y2="65200"/>
                        <a14:backgroundMark x1="16533" y1="65733" x2="16000" y2="66400"/>
                        <a14:backgroundMark x1="17867" y1="66000" x2="19200" y2="65467"/>
                        <a14:backgroundMark x1="19867" y1="65333" x2="24667" y2="65067"/>
                        <a14:backgroundMark x1="25200" y1="65067" x2="35333" y2="65733"/>
                        <a14:backgroundMark x1="35067" y1="65067" x2="10133" y2="66533"/>
                        <a14:backgroundMark x1="8667" y1="69733" x2="7600" y2="66400"/>
                        <a14:backgroundMark x1="8800" y1="68933" x2="14133" y2="68800"/>
                        <a14:backgroundMark x1="11200" y1="68533" x2="3867" y2="68133"/>
                        <a14:backgroundMark x1="4133" y1="66533" x2="6267" y2="68400"/>
                        <a14:backgroundMark x1="5467" y1="71600" x2="3467" y2="84800"/>
                        <a14:backgroundMark x1="3467" y1="84800" x2="3733" y2="81067"/>
                        <a14:backgroundMark x1="5067" y1="84400" x2="7467" y2="85467"/>
                        <a14:backgroundMark x1="3200" y1="85600" x2="6800" y2="86000"/>
                        <a14:backgroundMark x1="2000" y1="84800" x2="13067" y2="87733"/>
                        <a14:backgroundMark x1="5467" y1="85600" x2="20933" y2="87200"/>
                        <a14:backgroundMark x1="15600" y1="78933" x2="23200" y2="78400"/>
                        <a14:backgroundMark x1="12267" y1="75867" x2="17867" y2="76933"/>
                        <a14:backgroundMark x1="11733" y1="74133" x2="22667" y2="79067"/>
                        <a14:backgroundMark x1="22667" y1="79067" x2="28667" y2="89200"/>
                        <a14:backgroundMark x1="28667" y1="89200" x2="31867" y2="90400"/>
                        <a14:backgroundMark x1="30267" y1="90133" x2="35333" y2="93067"/>
                        <a14:backgroundMark x1="33200" y1="93067" x2="38667" y2="93333"/>
                        <a14:backgroundMark x1="37867" y1="92667" x2="43867" y2="94800"/>
                        <a14:backgroundMark x1="44400" y1="95067" x2="44400" y2="95067"/>
                        <a14:backgroundMark x1="44400" y1="83600" x2="43733" y2="83333"/>
                        <a14:backgroundMark x1="76800" y1="58667" x2="78533" y2="60133"/>
                        <a14:backgroundMark x1="67867" y1="51067" x2="67867" y2="51600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04" y="1929266"/>
            <a:ext cx="4086905" cy="4086905"/>
          </a:xfrm>
          <a:prstGeom prst="rect">
            <a:avLst/>
          </a:prstGeom>
          <a:noFill/>
        </p:spPr>
      </p:pic>
      <p:pic>
        <p:nvPicPr>
          <p:cNvPr id="9" name="그림 8" descr="하늘, 실외, 사람이(가) 표시된 사진&#10;&#10;자동 생성된 설명">
            <a:extLst>
              <a:ext uri="{FF2B5EF4-FFF2-40B4-BE49-F238E27FC236}">
                <a16:creationId xmlns:a16="http://schemas.microsoft.com/office/drawing/2014/main" id="{1F892447-7A1D-411D-BB6B-CCEAD94EB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867" l="0" r="98400">
                        <a14:foregroundMark x1="63867" y1="55067" x2="65067" y2="60800"/>
                        <a14:foregroundMark x1="88563" y1="89890" x2="61867" y2="98533"/>
                        <a14:foregroundMark x1="46585" y1="95067" x2="44107" y2="94505"/>
                        <a14:foregroundMark x1="61867" y1="98533" x2="46585" y2="95067"/>
                        <a14:foregroundMark x1="90667" y1="77467" x2="91200" y2="77467"/>
                        <a14:foregroundMark x1="267" y1="66400" x2="29733" y2="69200"/>
                        <a14:foregroundMark x1="29733" y1="69200" x2="9600" y2="67333"/>
                        <a14:foregroundMark x1="9600" y1="67333" x2="3467" y2="82267"/>
                        <a14:foregroundMark x1="3467" y1="82267" x2="26000" y2="82133"/>
                        <a14:foregroundMark x1="26000" y1="82133" x2="26267" y2="85467"/>
                        <a14:foregroundMark x1="88133" y1="70267" x2="97333" y2="72800"/>
                        <a14:foregroundMark x1="89867" y1="73467" x2="93733" y2="88800"/>
                        <a14:foregroundMark x1="93733" y1="88800" x2="80533" y2="97600"/>
                        <a14:foregroundMark x1="80533" y1="97600" x2="90933" y2="96667"/>
                        <a14:foregroundMark x1="98267" y1="86800" x2="95600" y2="78400"/>
                        <a14:foregroundMark x1="98533" y1="77467" x2="93600" y2="80133"/>
                        <a14:foregroundMark x1="36000" y1="70400" x2="17467" y2="73333"/>
                        <a14:foregroundMark x1="17467" y1="73333" x2="25200" y2="89067"/>
                        <a14:foregroundMark x1="25200" y1="89067" x2="32400" y2="96400"/>
                        <a14:foregroundMark x1="12800" y1="80133" x2="9067" y2="91333"/>
                        <a14:foregroundMark x1="7067" y1="82533" x2="5600" y2="94667"/>
                        <a14:foregroundMark x1="1867" y1="79200" x2="2133" y2="97333"/>
                        <a14:foregroundMark x1="3467" y1="82933" x2="3467" y2="82933"/>
                        <a14:foregroundMark x1="133" y1="74400" x2="2267" y2="93600"/>
                        <a14:foregroundMark x1="2267" y1="93600" x2="2933" y2="94267"/>
                        <a14:foregroundMark x1="4400" y1="77733" x2="32800" y2="78133"/>
                        <a14:foregroundMark x1="16133" y1="73067" x2="22000" y2="85867"/>
                        <a14:foregroundMark x1="22000" y1="85867" x2="31333" y2="75733"/>
                        <a14:foregroundMark x1="31333" y1="75733" x2="32933" y2="76400"/>
                        <a14:foregroundMark x1="35067" y1="80133" x2="32933" y2="94800"/>
                        <a14:foregroundMark x1="31867" y1="87733" x2="42133" y2="94800"/>
                        <a14:foregroundMark x1="9333" y1="90933" x2="34267" y2="99733"/>
                        <a14:foregroundMark x1="25067" y1="89867" x2="12000" y2="99333"/>
                        <a14:foregroundMark x1="12000" y1="99333" x2="11867" y2="99200"/>
                        <a14:foregroundMark x1="29733" y1="82000" x2="16533" y2="90800"/>
                        <a14:foregroundMark x1="18267" y1="86800" x2="14267" y2="91733"/>
                        <a14:foregroundMark x1="18667" y1="84667" x2="11200" y2="93600"/>
                        <a14:foregroundMark x1="18267" y1="88000" x2="4000" y2="99867"/>
                        <a14:backgroundMark x1="36667" y1="37200" x2="30400" y2="46267"/>
                        <a14:backgroundMark x1="81867" y1="37200" x2="82000" y2="41600"/>
                        <a14:backgroundMark x1="76800" y1="56533" x2="81867" y2="56533"/>
                        <a14:backgroundMark x1="44533" y1="60133" x2="41200" y2="61067"/>
                        <a14:backgroundMark x1="79600" y1="58400" x2="84933" y2="61467"/>
                        <a14:backgroundMark x1="78667" y1="60133" x2="78667" y2="60133"/>
                        <a14:backgroundMark x1="78400" y1="59733" x2="78133" y2="59333"/>
                        <a14:backgroundMark x1="78133" y1="59333" x2="79200" y2="60800"/>
                        <a14:backgroundMark x1="88667" y1="60800" x2="89467" y2="62000"/>
                        <a14:backgroundMark x1="87733" y1="58933" x2="89867" y2="67733"/>
                        <a14:backgroundMark x1="88933" y1="70133" x2="90533" y2="66400"/>
                        <a14:backgroundMark x1="90533" y1="66400" x2="90858" y2="68838"/>
                        <a14:backgroundMark x1="80800" y1="83067" x2="80267" y2="83600"/>
                        <a14:backgroundMark x1="37277" y1="88759" x2="36262" y2="87671"/>
                        <a14:backgroundMark x1="34837" y1="80100" x2="40933" y2="62133"/>
                        <a14:backgroundMark x1="40933" y1="62133" x2="50800" y2="54133"/>
                        <a14:backgroundMark x1="50800" y1="54133" x2="36133" y2="48133"/>
                        <a14:backgroundMark x1="36133" y1="48133" x2="22000" y2="49200"/>
                        <a14:backgroundMark x1="22000" y1="49200" x2="9911" y2="65319"/>
                        <a14:backgroundMark x1="8910" y1="79722" x2="9101" y2="80326"/>
                        <a14:backgroundMark x1="12855" y1="87139" x2="13480" y2="87351"/>
                        <a14:backgroundMark x1="15200" y1="63867" x2="13807" y2="65689"/>
                        <a14:backgroundMark x1="18807" y1="84340" x2="18499" y2="84550"/>
                        <a14:backgroundMark x1="7287" y1="80337" x2="7154" y2="79697"/>
                        <a14:backgroundMark x1="4533" y1="70267" x2="4732" y2="73219"/>
                        <a14:backgroundMark x1="10216" y1="79740" x2="9933" y2="80321"/>
                        <a14:backgroundMark x1="15057" y1="69803" x2="12079" y2="75916"/>
                        <a14:backgroundMark x1="25117" y1="80230" x2="25175" y2="79951"/>
                        <a14:backgroundMark x1="30328" y1="84272" x2="30667" y2="84667"/>
                        <a14:backgroundMark x1="25143" y1="76100" x2="24242" y2="74320"/>
                        <a14:backgroundMark x1="14295" y1="74497" x2="9956" y2="75886"/>
                        <a14:backgroundMark x1="19912" y1="66269" x2="19867" y2="65733"/>
                        <a14:backgroundMark x1="19333" y1="65733" x2="19333" y2="65733"/>
                        <a14:backgroundMark x1="18533" y1="65733" x2="18533" y2="65733"/>
                        <a14:backgroundMark x1="18267" y1="66000" x2="18267" y2="66000"/>
                        <a14:backgroundMark x1="18133" y1="66000" x2="18133" y2="66000"/>
                        <a14:backgroundMark x1="17867" y1="65733" x2="17867" y2="65733"/>
                        <a14:backgroundMark x1="17600" y1="65733" x2="17600" y2="65733"/>
                        <a14:backgroundMark x1="17333" y1="65200" x2="17333" y2="65200"/>
                        <a14:backgroundMark x1="17333" y1="65200" x2="17333" y2="65200"/>
                        <a14:backgroundMark x1="16533" y1="65733" x2="16373" y2="65933"/>
                        <a14:backgroundMark x1="17867" y1="66000" x2="19200" y2="65467"/>
                        <a14:backgroundMark x1="19867" y1="65333" x2="24667" y2="65067"/>
                        <a14:backgroundMark x1="25200" y1="65067" x2="35333" y2="65733"/>
                        <a14:backgroundMark x1="35067" y1="65067" x2="17891" y2="66077"/>
                        <a14:backgroundMark x1="4230" y1="85715" x2="4396" y2="85733"/>
                        <a14:backgroundMark x1="12690" y1="87633" x2="13067" y2="87733"/>
                        <a14:backgroundMark x1="4226" y1="85390" x2="4431" y2="85444"/>
                        <a14:backgroundMark x1="13105" y1="86390" x2="14189" y2="86502"/>
                        <a14:backgroundMark x1="12267" y1="75867" x2="12559" y2="75923"/>
                        <a14:backgroundMark x1="11733" y1="74133" x2="14753" y2="75496"/>
                        <a14:backgroundMark x1="27045" y1="86461" x2="28667" y2="89200"/>
                        <a14:backgroundMark x1="28667" y1="89200" x2="31312" y2="90192"/>
                        <a14:backgroundMark x1="30267" y1="90133" x2="31239" y2="90696"/>
                        <a14:backgroundMark x1="35461" y1="93177" x2="35884" y2="93198"/>
                        <a14:backgroundMark x1="42599" y1="94349" x2="43867" y2="94800"/>
                        <a14:backgroundMark x1="44400" y1="95067" x2="44400" y2="95067"/>
                        <a14:backgroundMark x1="44400" y1="83600" x2="43733" y2="83333"/>
                        <a14:backgroundMark x1="76800" y1="58667" x2="78533" y2="60133"/>
                        <a14:backgroundMark x1="67867" y1="51067" x2="67867" y2="5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405" y="-8210580"/>
            <a:ext cx="4086905" cy="4086905"/>
          </a:xfrm>
          <a:prstGeom prst="rect">
            <a:avLst/>
          </a:prstGeom>
        </p:spPr>
      </p:pic>
      <p:pic>
        <p:nvPicPr>
          <p:cNvPr id="14" name="그림 13" descr="하늘, 실외, 사람이(가) 표시된 사진&#10;&#10;자동 생성된 설명">
            <a:extLst>
              <a:ext uri="{FF2B5EF4-FFF2-40B4-BE49-F238E27FC236}">
                <a16:creationId xmlns:a16="http://schemas.microsoft.com/office/drawing/2014/main" id="{8015A4BE-CFD7-43D6-968C-192F6F267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600" l="267" r="98400">
                        <a14:foregroundMark x1="63867" y1="55067" x2="65067" y2="60800"/>
                        <a14:foregroundMark x1="88563" y1="89890" x2="61867" y2="98533"/>
                        <a14:foregroundMark x1="46585" y1="95067" x2="44107" y2="94505"/>
                        <a14:foregroundMark x1="61867" y1="98533" x2="46585" y2="95067"/>
                        <a14:foregroundMark x1="90667" y1="77467" x2="91200" y2="77467"/>
                        <a14:foregroundMark x1="3067" y1="94133" x2="8267" y2="97733"/>
                        <a14:foregroundMark x1="9067" y1="97600" x2="12533" y2="99600"/>
                        <a14:foregroundMark x1="2667" y1="93200" x2="4667" y2="93333"/>
                        <a14:foregroundMark x1="8933" y1="96133" x2="8933" y2="96133"/>
                        <a14:foregroundMark x1="10000" y1="96667" x2="10000" y2="96667"/>
                        <a14:foregroundMark x1="38533" y1="68133" x2="29867" y2="67067"/>
                        <a14:foregroundMark x1="29867" y1="67067" x2="29867" y2="67067"/>
                        <a14:foregroundMark x1="87333" y1="72000" x2="98400" y2="72000"/>
                        <a14:foregroundMark x1="24777" y1="66630" x2="4400" y2="65200"/>
                        <a14:foregroundMark x1="27200" y1="66800" x2="25893" y2="66708"/>
                        <a14:foregroundMark x1="1867" y1="65200" x2="4933" y2="65733"/>
                        <a14:foregroundMark x1="35067" y1="75467" x2="1467" y2="69733"/>
                        <a14:foregroundMark x1="800" y1="69467" x2="800" y2="69467"/>
                        <a14:foregroundMark x1="667" y1="69600" x2="667" y2="69600"/>
                        <a14:foregroundMark x1="267" y1="69600" x2="267" y2="69600"/>
                        <a14:foregroundMark x1="36133" y1="75867" x2="36133" y2="75867"/>
                        <a14:foregroundMark x1="36133" y1="75733" x2="36133" y2="75733"/>
                        <a14:foregroundMark x1="36000" y1="75600" x2="36000" y2="75600"/>
                        <a14:foregroundMark x1="93467" y1="86000" x2="93467" y2="86000"/>
                        <a14:foregroundMark x1="93867" y1="86000" x2="98400" y2="86800"/>
                        <a14:foregroundMark x1="92400" y1="85867" x2="93467" y2="86000"/>
                        <a14:foregroundMark x1="93733" y1="86133" x2="93733" y2="86133"/>
                        <a14:foregroundMark x1="93867" y1="86133" x2="93867" y2="86133"/>
                        <a14:foregroundMark x1="93867" y1="86000" x2="93867" y2="86000"/>
                        <a14:foregroundMark x1="93333" y1="86000" x2="94400" y2="86267"/>
                        <a14:foregroundMark x1="49067" y1="45467" x2="49867" y2="46400"/>
                        <a14:foregroundMark x1="49003" y1="45320" x2="49333" y2="45733"/>
                        <a14:backgroundMark x1="36667" y1="37200" x2="30400" y2="46267"/>
                        <a14:backgroundMark x1="81867" y1="37200" x2="82000" y2="41600"/>
                        <a14:backgroundMark x1="76800" y1="56533" x2="81867" y2="56533"/>
                        <a14:backgroundMark x1="44533" y1="60133" x2="41200" y2="61067"/>
                        <a14:backgroundMark x1="79600" y1="58400" x2="84933" y2="61467"/>
                        <a14:backgroundMark x1="78667" y1="60133" x2="78667" y2="60133"/>
                        <a14:backgroundMark x1="78400" y1="59733" x2="78133" y2="59333"/>
                        <a14:backgroundMark x1="78133" y1="59333" x2="79200" y2="60800"/>
                        <a14:backgroundMark x1="88667" y1="60800" x2="89467" y2="62000"/>
                        <a14:backgroundMark x1="87733" y1="58933" x2="89867" y2="67733"/>
                        <a14:backgroundMark x1="91549" y1="73913" x2="91733" y2="74267"/>
                        <a14:backgroundMark x1="88953" y1="70087" x2="90533" y2="66400"/>
                        <a14:backgroundMark x1="90267" y1="69200" x2="91124" y2="70087"/>
                        <a14:backgroundMark x1="90533" y1="66400" x2="91025" y2="70087"/>
                        <a14:backgroundMark x1="92394" y1="75554" x2="92667" y2="77600"/>
                        <a14:backgroundMark x1="90400" y1="75600" x2="91333" y2="76533"/>
                        <a14:backgroundMark x1="91976" y1="75410" x2="91067" y2="75200"/>
                        <a14:backgroundMark x1="92800" y1="75600" x2="92441" y2="75517"/>
                        <a14:backgroundMark x1="91867" y1="81200" x2="92000" y2="84000"/>
                        <a14:backgroundMark x1="91153" y1="87737" x2="90800" y2="90267"/>
                        <a14:backgroundMark x1="91395" y1="86000" x2="91164" y2="87653"/>
                        <a14:backgroundMark x1="92400" y1="78800" x2="91395" y2="86000"/>
                        <a14:backgroundMark x1="90800" y1="90267" x2="90800" y2="90267"/>
                        <a14:backgroundMark x1="92667" y1="77067" x2="94533" y2="78933"/>
                        <a14:backgroundMark x1="94267" y1="83600" x2="93950" y2="85183"/>
                        <a14:backgroundMark x1="80800" y1="83067" x2="80267" y2="83600"/>
                        <a14:backgroundMark x1="42667" y1="94533" x2="33333" y2="84533"/>
                        <a14:backgroundMark x1="38764" y1="68524" x2="40933" y2="62133"/>
                        <a14:backgroundMark x1="36364" y1="75600" x2="38293" y2="69914"/>
                        <a14:backgroundMark x1="36273" y1="75867" x2="36364" y2="75600"/>
                        <a14:backgroundMark x1="35911" y1="76935" x2="36273" y2="75867"/>
                        <a14:backgroundMark x1="33333" y1="84533" x2="35767" y2="77360"/>
                        <a14:backgroundMark x1="40933" y1="62133" x2="50800" y2="54133"/>
                        <a14:backgroundMark x1="50800" y1="54133" x2="36133" y2="48133"/>
                        <a14:backgroundMark x1="36133" y1="48133" x2="22000" y2="49200"/>
                        <a14:backgroundMark x1="8399" y1="67334" x2="7196" y2="68938"/>
                        <a14:backgroundMark x1="22000" y1="49200" x2="11040" y2="63813"/>
                        <a14:backgroundMark x1="6585" y1="72380" x2="11067" y2="86533"/>
                        <a14:backgroundMark x1="11067" y1="86533" x2="27600" y2="92133"/>
                        <a14:backgroundMark x1="12337" y1="67610" x2="11733" y2="68400"/>
                        <a14:backgroundMark x1="15200" y1="63867" x2="15027" y2="64093"/>
                        <a14:backgroundMark x1="24000" y1="80800" x2="15200" y2="86800"/>
                        <a14:backgroundMark x1="26400" y1="86800" x2="9467" y2="90800"/>
                        <a14:backgroundMark x1="9467" y1="90800" x2="5594" y2="72210"/>
                        <a14:backgroundMark x1="4653" y1="72050" x2="5467" y2="84133"/>
                        <a14:backgroundMark x1="5467" y1="84133" x2="8133" y2="72800"/>
                        <a14:backgroundMark x1="13248" y1="73517" x2="4557" y2="91354"/>
                        <a14:backgroundMark x1="16000" y1="67867" x2="14843" y2="70242"/>
                        <a14:backgroundMark x1="9702" y1="96347" x2="9867" y2="96533"/>
                        <a14:backgroundMark x1="6800" y1="93067" x2="8961" y2="95510"/>
                        <a14:backgroundMark x1="8237" y1="95008" x2="15733" y2="91200"/>
                        <a14:backgroundMark x1="23600" y1="87600" x2="25467" y2="78533"/>
                        <a14:backgroundMark x1="25867" y1="79067" x2="30667" y2="84667"/>
                        <a14:backgroundMark x1="28533" y1="82800" x2="24836" y2="75494"/>
                        <a14:backgroundMark x1="15930" y1="73974" x2="9600" y2="76000"/>
                        <a14:backgroundMark x1="31918" y1="65509" x2="35333" y2="65733"/>
                        <a14:backgroundMark x1="26183" y1="65132" x2="28826" y2="65305"/>
                        <a14:backgroundMark x1="28899" y1="65430" x2="26453" y2="65574"/>
                        <a14:backgroundMark x1="35067" y1="65067" x2="30508" y2="65335"/>
                        <a14:backgroundMark x1="8483" y1="69157" x2="7887" y2="67298"/>
                        <a14:backgroundMark x1="8800" y1="68933" x2="14133" y2="68800"/>
                        <a14:backgroundMark x1="11200" y1="68533" x2="3867" y2="68133"/>
                        <a14:backgroundMark x1="4133" y1="66533" x2="6267" y2="68400"/>
                        <a14:backgroundMark x1="5380" y1="72174" x2="3467" y2="84800"/>
                        <a14:backgroundMark x1="3467" y1="84800" x2="3733" y2="81067"/>
                        <a14:backgroundMark x1="5067" y1="84400" x2="7467" y2="85467"/>
                        <a14:backgroundMark x1="3200" y1="85600" x2="6800" y2="86000"/>
                        <a14:backgroundMark x1="2000" y1="84800" x2="13067" y2="87733"/>
                        <a14:backgroundMark x1="5467" y1="85600" x2="20933" y2="87200"/>
                        <a14:backgroundMark x1="15600" y1="78933" x2="23200" y2="78400"/>
                        <a14:backgroundMark x1="12267" y1="75867" x2="17867" y2="76933"/>
                        <a14:backgroundMark x1="11733" y1="74133" x2="22667" y2="79067"/>
                        <a14:backgroundMark x1="22667" y1="79067" x2="28667" y2="89200"/>
                        <a14:backgroundMark x1="28667" y1="89200" x2="31867" y2="90400"/>
                        <a14:backgroundMark x1="30267" y1="90133" x2="35333" y2="93067"/>
                        <a14:backgroundMark x1="33200" y1="93067" x2="38667" y2="93333"/>
                        <a14:backgroundMark x1="37867" y1="92667" x2="43867" y2="94800"/>
                        <a14:backgroundMark x1="44400" y1="95067" x2="44400" y2="95067"/>
                        <a14:backgroundMark x1="44400" y1="83600" x2="43733" y2="83333"/>
                        <a14:backgroundMark x1="76800" y1="58667" x2="78533" y2="60133"/>
                        <a14:backgroundMark x1="67867" y1="51067" x2="67867" y2="51600"/>
                        <a14:backgroundMark x1="13200" y1="31867" x2="5867" y2="44000"/>
                        <a14:backgroundMark x1="26800" y1="51600" x2="13733" y2="49067"/>
                        <a14:backgroundMark x1="13733" y1="49067" x2="10267" y2="25867"/>
                        <a14:backgroundMark x1="10267" y1="25867" x2="22400" y2="33067"/>
                        <a14:backgroundMark x1="22400" y1="33067" x2="21467" y2="35333"/>
                        <a14:backgroundMark x1="48220" y1="44844" x2="37867" y2="40267"/>
                        <a14:backgroundMark x1="37867" y1="40267" x2="29600" y2="30667"/>
                        <a14:backgroundMark x1="29600" y1="30667" x2="29600" y2="30667"/>
                        <a14:backgroundMark x1="75733" y1="40400" x2="81733" y2="48267"/>
                        <a14:backgroundMark x1="87333" y1="38267" x2="78267" y2="47067"/>
                        <a14:backgroundMark x1="73333" y1="40533" x2="70533" y2="48267"/>
                        <a14:backgroundMark x1="68400" y1="45600" x2="69067" y2="48533"/>
                        <a14:backgroundMark x1="68933" y1="50267" x2="68133" y2="52933"/>
                        <a14:backgroundMark x1="83467" y1="51200" x2="91067" y2="51467"/>
                        <a14:backgroundMark x1="70400" y1="41067" x2="70267" y2="37733"/>
                        <a14:backgroundMark x1="70400" y1="36533" x2="70800" y2="34000"/>
                        <a14:backgroundMark x1="69067" y1="29067" x2="71467" y2="30533"/>
                        <a14:backgroundMark x1="48133" y1="45067" x2="48400" y2="45600"/>
                        <a14:backgroundMark x1="24933" y1="65200" x2="23867" y2="65200"/>
                        <a14:backgroundMark x1="18933" y1="65200" x2="18933" y2="65200"/>
                        <a14:backgroundMark x1="18000" y1="65200" x2="18000" y2="65200"/>
                        <a14:backgroundMark x1="16267" y1="64667" x2="16267" y2="64667"/>
                        <a14:backgroundMark x1="16400" y1="65200" x2="16400" y2="65200"/>
                        <a14:backgroundMark x1="15200" y1="65200" x2="15200" y2="65200"/>
                        <a14:backgroundMark x1="13867" y1="65067" x2="13867" y2="65067"/>
                        <a14:backgroundMark x1="13200" y1="65200" x2="13200" y2="6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95" y="-8058632"/>
            <a:ext cx="4086905" cy="4086905"/>
          </a:xfrm>
          <a:prstGeom prst="rect">
            <a:avLst/>
          </a:prstGeom>
        </p:spPr>
      </p:pic>
      <p:pic>
        <p:nvPicPr>
          <p:cNvPr id="16" name="그림 15" descr="하늘, 실외, 사람이(가) 표시된 사진&#10;&#10;자동 생성된 설명">
            <a:extLst>
              <a:ext uri="{FF2B5EF4-FFF2-40B4-BE49-F238E27FC236}">
                <a16:creationId xmlns:a16="http://schemas.microsoft.com/office/drawing/2014/main" id="{F9314A41-54ED-4829-BDEB-6A12C51B3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600" l="267" r="98400">
                        <a14:foregroundMark x1="63867" y1="55067" x2="65067" y2="60800"/>
                        <a14:foregroundMark x1="88563" y1="89890" x2="61867" y2="98533"/>
                        <a14:foregroundMark x1="46585" y1="95067" x2="44107" y2="94505"/>
                        <a14:foregroundMark x1="61867" y1="98533" x2="46585" y2="95067"/>
                        <a14:foregroundMark x1="90667" y1="77467" x2="91200" y2="77467"/>
                        <a14:foregroundMark x1="3067" y1="94133" x2="8267" y2="97733"/>
                        <a14:foregroundMark x1="9067" y1="97600" x2="12533" y2="99600"/>
                        <a14:foregroundMark x1="2667" y1="93200" x2="4667" y2="93333"/>
                        <a14:foregroundMark x1="8933" y1="96133" x2="8933" y2="96133"/>
                        <a14:foregroundMark x1="10000" y1="96667" x2="10000" y2="96667"/>
                        <a14:foregroundMark x1="38533" y1="68133" x2="29867" y2="67067"/>
                        <a14:foregroundMark x1="29867" y1="67067" x2="29867" y2="67067"/>
                        <a14:foregroundMark x1="87333" y1="72000" x2="98400" y2="72000"/>
                        <a14:foregroundMark x1="24777" y1="66630" x2="4400" y2="65200"/>
                        <a14:foregroundMark x1="27200" y1="66800" x2="25893" y2="66708"/>
                        <a14:foregroundMark x1="1867" y1="65200" x2="4933" y2="65733"/>
                        <a14:foregroundMark x1="35067" y1="75467" x2="1467" y2="69733"/>
                        <a14:foregroundMark x1="800" y1="69467" x2="800" y2="69467"/>
                        <a14:foregroundMark x1="667" y1="69600" x2="667" y2="69600"/>
                        <a14:foregroundMark x1="267" y1="69600" x2="267" y2="69600"/>
                        <a14:foregroundMark x1="36133" y1="75867" x2="36133" y2="75867"/>
                        <a14:foregroundMark x1="36133" y1="75733" x2="36133" y2="75733"/>
                        <a14:foregroundMark x1="36000" y1="75600" x2="36000" y2="75600"/>
                        <a14:foregroundMark x1="93467" y1="86000" x2="93467" y2="86000"/>
                        <a14:foregroundMark x1="93867" y1="86000" x2="98400" y2="86800"/>
                        <a14:foregroundMark x1="92400" y1="85867" x2="93467" y2="86000"/>
                        <a14:foregroundMark x1="93733" y1="86133" x2="93733" y2="86133"/>
                        <a14:foregroundMark x1="93867" y1="86133" x2="93867" y2="86133"/>
                        <a14:foregroundMark x1="93867" y1="86000" x2="93867" y2="86000"/>
                        <a14:foregroundMark x1="93333" y1="86000" x2="94400" y2="86267"/>
                        <a14:foregroundMark x1="49067" y1="45467" x2="49867" y2="46400"/>
                        <a14:foregroundMark x1="49003" y1="45320" x2="49333" y2="45733"/>
                        <a14:backgroundMark x1="36667" y1="37200" x2="30400" y2="46267"/>
                        <a14:backgroundMark x1="81867" y1="37200" x2="82000" y2="41600"/>
                        <a14:backgroundMark x1="76800" y1="56533" x2="81867" y2="56533"/>
                        <a14:backgroundMark x1="44533" y1="60133" x2="41200" y2="61067"/>
                        <a14:backgroundMark x1="79600" y1="58400" x2="84933" y2="61467"/>
                        <a14:backgroundMark x1="78667" y1="60133" x2="78667" y2="60133"/>
                        <a14:backgroundMark x1="78400" y1="59733" x2="78133" y2="59333"/>
                        <a14:backgroundMark x1="78133" y1="59333" x2="79200" y2="60800"/>
                        <a14:backgroundMark x1="88667" y1="60800" x2="89467" y2="62000"/>
                        <a14:backgroundMark x1="87733" y1="58933" x2="89867" y2="67733"/>
                        <a14:backgroundMark x1="91549" y1="73913" x2="91733" y2="74267"/>
                        <a14:backgroundMark x1="88953" y1="70087" x2="90533" y2="66400"/>
                        <a14:backgroundMark x1="90267" y1="69200" x2="91124" y2="70087"/>
                        <a14:backgroundMark x1="90533" y1="66400" x2="91025" y2="70087"/>
                        <a14:backgroundMark x1="92394" y1="75554" x2="92667" y2="77600"/>
                        <a14:backgroundMark x1="90400" y1="75600" x2="91333" y2="76533"/>
                        <a14:backgroundMark x1="91976" y1="75410" x2="91067" y2="75200"/>
                        <a14:backgroundMark x1="92800" y1="75600" x2="92441" y2="75517"/>
                        <a14:backgroundMark x1="91867" y1="81200" x2="92000" y2="84000"/>
                        <a14:backgroundMark x1="91153" y1="87737" x2="90800" y2="90267"/>
                        <a14:backgroundMark x1="91395" y1="86000" x2="91164" y2="87653"/>
                        <a14:backgroundMark x1="92400" y1="78800" x2="91395" y2="86000"/>
                        <a14:backgroundMark x1="90800" y1="90267" x2="90800" y2="90267"/>
                        <a14:backgroundMark x1="92667" y1="77067" x2="94533" y2="78933"/>
                        <a14:backgroundMark x1="94267" y1="83600" x2="93950" y2="85183"/>
                        <a14:backgroundMark x1="80800" y1="83067" x2="80267" y2="83600"/>
                        <a14:backgroundMark x1="42667" y1="94533" x2="33333" y2="84533"/>
                        <a14:backgroundMark x1="38764" y1="68524" x2="40933" y2="62133"/>
                        <a14:backgroundMark x1="36364" y1="75600" x2="38293" y2="69914"/>
                        <a14:backgroundMark x1="36273" y1="75867" x2="36364" y2="75600"/>
                        <a14:backgroundMark x1="35911" y1="76935" x2="36273" y2="75867"/>
                        <a14:backgroundMark x1="33333" y1="84533" x2="35767" y2="77360"/>
                        <a14:backgroundMark x1="40933" y1="62133" x2="50800" y2="54133"/>
                        <a14:backgroundMark x1="50800" y1="54133" x2="36133" y2="48133"/>
                        <a14:backgroundMark x1="36133" y1="48133" x2="22000" y2="49200"/>
                        <a14:backgroundMark x1="8399" y1="67334" x2="7196" y2="68938"/>
                        <a14:backgroundMark x1="22000" y1="49200" x2="11040" y2="63813"/>
                        <a14:backgroundMark x1="6585" y1="72380" x2="11067" y2="86533"/>
                        <a14:backgroundMark x1="11067" y1="86533" x2="27600" y2="92133"/>
                        <a14:backgroundMark x1="12337" y1="67610" x2="11733" y2="68400"/>
                        <a14:backgroundMark x1="15200" y1="63867" x2="15027" y2="64093"/>
                        <a14:backgroundMark x1="24000" y1="80800" x2="15200" y2="86800"/>
                        <a14:backgroundMark x1="26400" y1="86800" x2="9467" y2="90800"/>
                        <a14:backgroundMark x1="9467" y1="90800" x2="5594" y2="72210"/>
                        <a14:backgroundMark x1="4653" y1="72050" x2="5467" y2="84133"/>
                        <a14:backgroundMark x1="5467" y1="84133" x2="8133" y2="72800"/>
                        <a14:backgroundMark x1="13248" y1="73517" x2="4557" y2="91354"/>
                        <a14:backgroundMark x1="16000" y1="67867" x2="14843" y2="70242"/>
                        <a14:backgroundMark x1="9702" y1="96347" x2="9867" y2="96533"/>
                        <a14:backgroundMark x1="6800" y1="93067" x2="8961" y2="95510"/>
                        <a14:backgroundMark x1="8237" y1="95008" x2="15733" y2="91200"/>
                        <a14:backgroundMark x1="23600" y1="87600" x2="25467" y2="78533"/>
                        <a14:backgroundMark x1="25867" y1="79067" x2="30667" y2="84667"/>
                        <a14:backgroundMark x1="28533" y1="82800" x2="24836" y2="75494"/>
                        <a14:backgroundMark x1="15930" y1="73974" x2="9600" y2="76000"/>
                        <a14:backgroundMark x1="31918" y1="65509" x2="35333" y2="65733"/>
                        <a14:backgroundMark x1="26183" y1="65132" x2="28826" y2="65305"/>
                        <a14:backgroundMark x1="28899" y1="65430" x2="26453" y2="65574"/>
                        <a14:backgroundMark x1="35067" y1="65067" x2="30508" y2="65335"/>
                        <a14:backgroundMark x1="8483" y1="69157" x2="7887" y2="67298"/>
                        <a14:backgroundMark x1="8800" y1="68933" x2="14133" y2="68800"/>
                        <a14:backgroundMark x1="11200" y1="68533" x2="3867" y2="68133"/>
                        <a14:backgroundMark x1="4133" y1="66533" x2="6267" y2="68400"/>
                        <a14:backgroundMark x1="5380" y1="72174" x2="3467" y2="84800"/>
                        <a14:backgroundMark x1="3467" y1="84800" x2="3733" y2="81067"/>
                        <a14:backgroundMark x1="5067" y1="84400" x2="7467" y2="85467"/>
                        <a14:backgroundMark x1="3200" y1="85600" x2="6800" y2="86000"/>
                        <a14:backgroundMark x1="2000" y1="84800" x2="13067" y2="87733"/>
                        <a14:backgroundMark x1="5467" y1="85600" x2="20933" y2="87200"/>
                        <a14:backgroundMark x1="15600" y1="78933" x2="23200" y2="78400"/>
                        <a14:backgroundMark x1="12267" y1="75867" x2="17867" y2="76933"/>
                        <a14:backgroundMark x1="11733" y1="74133" x2="22667" y2="79067"/>
                        <a14:backgroundMark x1="22667" y1="79067" x2="28667" y2="89200"/>
                        <a14:backgroundMark x1="28667" y1="89200" x2="31867" y2="90400"/>
                        <a14:backgroundMark x1="30267" y1="90133" x2="35333" y2="93067"/>
                        <a14:backgroundMark x1="33200" y1="93067" x2="38667" y2="93333"/>
                        <a14:backgroundMark x1="37867" y1="92667" x2="43867" y2="94800"/>
                        <a14:backgroundMark x1="44400" y1="95067" x2="44400" y2="95067"/>
                        <a14:backgroundMark x1="44400" y1="83600" x2="43733" y2="83333"/>
                        <a14:backgroundMark x1="76800" y1="58667" x2="78533" y2="60133"/>
                        <a14:backgroundMark x1="67867" y1="51067" x2="67867" y2="51600"/>
                        <a14:backgroundMark x1="13200" y1="31867" x2="5867" y2="44000"/>
                        <a14:backgroundMark x1="26800" y1="51600" x2="13733" y2="49067"/>
                        <a14:backgroundMark x1="13733" y1="49067" x2="10267" y2="25867"/>
                        <a14:backgroundMark x1="10267" y1="25867" x2="22400" y2="33067"/>
                        <a14:backgroundMark x1="22400" y1="33067" x2="21467" y2="35333"/>
                        <a14:backgroundMark x1="48220" y1="44844" x2="37867" y2="40267"/>
                        <a14:backgroundMark x1="37867" y1="40267" x2="29600" y2="30667"/>
                        <a14:backgroundMark x1="29600" y1="30667" x2="29600" y2="30667"/>
                        <a14:backgroundMark x1="75733" y1="40400" x2="81733" y2="48267"/>
                        <a14:backgroundMark x1="87333" y1="38267" x2="78267" y2="47067"/>
                        <a14:backgroundMark x1="73333" y1="40533" x2="70533" y2="48267"/>
                        <a14:backgroundMark x1="68400" y1="45600" x2="69067" y2="48533"/>
                        <a14:backgroundMark x1="68933" y1="50267" x2="68133" y2="52933"/>
                        <a14:backgroundMark x1="83467" y1="51200" x2="91067" y2="51467"/>
                        <a14:backgroundMark x1="70400" y1="41067" x2="70267" y2="37733"/>
                        <a14:backgroundMark x1="70400" y1="36533" x2="70800" y2="34000"/>
                        <a14:backgroundMark x1="69067" y1="29067" x2="71467" y2="30533"/>
                        <a14:backgroundMark x1="48133" y1="45067" x2="48400" y2="45600"/>
                        <a14:backgroundMark x1="24933" y1="65200" x2="23867" y2="65200"/>
                        <a14:backgroundMark x1="18933" y1="65200" x2="18933" y2="65200"/>
                        <a14:backgroundMark x1="18000" y1="65200" x2="18000" y2="65200"/>
                        <a14:backgroundMark x1="16267" y1="64667" x2="16267" y2="64667"/>
                        <a14:backgroundMark x1="16400" y1="65200" x2="16400" y2="65200"/>
                        <a14:backgroundMark x1="15200" y1="65200" x2="15200" y2="65200"/>
                        <a14:backgroundMark x1="13867" y1="65067" x2="13867" y2="65067"/>
                        <a14:backgroundMark x1="13200" y1="65200" x2="13200" y2="65200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47" y="711200"/>
            <a:ext cx="4086905" cy="4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9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jinyoung ko</dc:creator>
  <cp:lastModifiedBy>jinyoung ko</cp:lastModifiedBy>
  <cp:revision>1</cp:revision>
  <dcterms:created xsi:type="dcterms:W3CDTF">2021-07-30T08:16:14Z</dcterms:created>
  <dcterms:modified xsi:type="dcterms:W3CDTF">2021-07-30T08:26:06Z</dcterms:modified>
</cp:coreProperties>
</file>