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1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1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4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0538-D141-42CC-821C-A586C94F140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387-BD2E-4804-9F66-5EC808F7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Network</a:t>
            </a:r>
            <a:endParaRPr lang="ko-KR" altLang="en-US" dirty="0"/>
          </a:p>
        </p:txBody>
      </p:sp>
      <p:pic>
        <p:nvPicPr>
          <p:cNvPr id="1026" name="Picture 2" descr="CLIENT-SERVER ARCHITECTURE. Client-server architecture is a… | by Nitya  Pri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0" y="1490369"/>
            <a:ext cx="49434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N (Local Area Network) Defin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46" y="1883135"/>
            <a:ext cx="5805769" cy="290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93874" y="970672"/>
            <a:ext cx="305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Client – Server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11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Client-Server</a:t>
            </a:r>
            <a:endParaRPr lang="ko-KR" altLang="en-US" dirty="0"/>
          </a:p>
        </p:txBody>
      </p:sp>
      <p:pic>
        <p:nvPicPr>
          <p:cNvPr id="2050" name="Picture 2" descr="Client-Server Architecture [3]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1" y="1578194"/>
            <a:ext cx="446722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hat is local area network (LAN) in computer - IT Rele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46" y="1419496"/>
            <a:ext cx="5401554" cy="39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4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34685" y="1083025"/>
            <a:ext cx="5443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IP address: </a:t>
            </a:r>
            <a:r>
              <a:rPr lang="ko-KR" altLang="en-US" dirty="0" smtClean="0"/>
              <a:t>숫자 방식</a:t>
            </a:r>
            <a:r>
              <a:rPr lang="en-US" altLang="ko-KR" dirty="0" smtClean="0"/>
              <a:t>. 4</a:t>
            </a:r>
            <a:r>
              <a:rPr lang="ko-KR" altLang="en-US" dirty="0" smtClean="0"/>
              <a:t>가지 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111.222.333.444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111: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건물의 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223.333.444: 1~255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 </a:t>
            </a:r>
            <a:r>
              <a:rPr lang="ko-KR" altLang="en-US" dirty="0" smtClean="0"/>
              <a:t>컴퓨터의 주소</a:t>
            </a:r>
            <a:r>
              <a:rPr lang="en-US" altLang="ko-KR" dirty="0" smtClean="0"/>
              <a:t>!)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Ip</a:t>
            </a:r>
            <a:r>
              <a:rPr lang="ko-KR" altLang="en-US" dirty="0" smtClean="0"/>
              <a:t>는 네트워크 부분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호스트 부분</a:t>
            </a:r>
            <a:endParaRPr lang="ko-KR" altLang="en-US" dirty="0"/>
          </a:p>
        </p:txBody>
      </p:sp>
      <p:pic>
        <p:nvPicPr>
          <p:cNvPr id="6" name="Picture 6" descr="What is local area network (LAN) in computer - IT Rel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98" y="769592"/>
            <a:ext cx="5401554" cy="39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849550" y="367534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111.222.333.1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480399" y="3682972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111.222.333.2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396248" y="281517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111.222.200.4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24551" y="3835372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111.222.333.3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128587" y="582102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111.222.200.3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DB Server</a:t>
            </a:r>
            <a:endParaRPr lang="ko-KR" altLang="en-US" dirty="0"/>
          </a:p>
        </p:txBody>
      </p:sp>
      <p:pic>
        <p:nvPicPr>
          <p:cNvPr id="2050" name="Picture 2" descr="Client-Server Architecture [3]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1" y="2661721"/>
            <a:ext cx="1357781" cy="13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ient-Server Model | A Guide to Client-Server Archite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8" y="1406769"/>
            <a:ext cx="8259589" cy="46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9987" y="233752"/>
            <a:ext cx="3337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 Server: 127.0.0.1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localhost</a:t>
            </a:r>
          </a:p>
          <a:p>
            <a:endParaRPr lang="en-US" altLang="ko-KR" dirty="0"/>
          </a:p>
          <a:p>
            <a:r>
              <a:rPr lang="en-US" altLang="ko-KR" dirty="0" smtClean="0"/>
              <a:t>Domain Name Server : DNS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2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lient-Server Architecture [3]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1" y="2661721"/>
            <a:ext cx="1357781" cy="13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864841"/>
            <a:ext cx="9134475" cy="3019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4383981"/>
            <a:ext cx="9334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: localhost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3900" y="13690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555555"/>
                </a:solidFill>
                <a:effectLst/>
                <a:latin typeface="AppleSDGothicNeo"/>
              </a:rPr>
              <a:t>C:\Windows\System32\drivers\etc\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64" y="2413854"/>
            <a:ext cx="7429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DB Server</a:t>
            </a:r>
            <a:endParaRPr lang="ko-KR" altLang="en-US" dirty="0"/>
          </a:p>
        </p:txBody>
      </p:sp>
      <p:pic>
        <p:nvPicPr>
          <p:cNvPr id="2050" name="Picture 2" descr="Client-Server Architecture [3]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1" y="2661721"/>
            <a:ext cx="1357781" cy="13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ient-Server Model | A Guide to Client-Server Archite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8" y="1406769"/>
            <a:ext cx="8259589" cy="46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96992" y="5786163"/>
            <a:ext cx="333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 Server: 127.0.0.1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localhost</a:t>
            </a:r>
          </a:p>
        </p:txBody>
      </p:sp>
    </p:spTree>
    <p:extLst>
      <p:ext uri="{BB962C8B-B14F-4D97-AF65-F5344CB8AC3E}">
        <p14:creationId xmlns:p14="http://schemas.microsoft.com/office/powerpoint/2010/main" val="1673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lient-Server Architecture [3]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1" y="2661721"/>
            <a:ext cx="1357781" cy="13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864841"/>
            <a:ext cx="9134475" cy="3019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6021" y="4158734"/>
            <a:ext cx="54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ping &lt;</a:t>
            </a:r>
            <a:r>
              <a:rPr lang="en-US" altLang="ko-KR" dirty="0" err="1" smtClean="0"/>
              <a:t>IP_Address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7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AppleSDGothicNeo</vt:lpstr>
      <vt:lpstr>맑은 고딕</vt:lpstr>
      <vt:lpstr>Arial</vt:lpstr>
      <vt:lpstr>Office 테마</vt:lpstr>
      <vt:lpstr>Network</vt:lpstr>
      <vt:lpstr>Client-Server</vt:lpstr>
      <vt:lpstr>IP</vt:lpstr>
      <vt:lpstr>DB Server</vt:lpstr>
      <vt:lpstr>Ip </vt:lpstr>
      <vt:lpstr>Ip : localhost </vt:lpstr>
      <vt:lpstr>DB Server</vt:lpstr>
      <vt:lpstr>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6</cp:revision>
  <dcterms:created xsi:type="dcterms:W3CDTF">2022-04-07T04:02:54Z</dcterms:created>
  <dcterms:modified xsi:type="dcterms:W3CDTF">2022-04-07T04:43:21Z</dcterms:modified>
</cp:coreProperties>
</file>