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0" r:id="rId3"/>
    <p:sldId id="261" r:id="rId4"/>
    <p:sldId id="262" r:id="rId5"/>
    <p:sldId id="263" r:id="rId6"/>
    <p:sldId id="265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000" autoAdjust="0"/>
  </p:normalViewPr>
  <p:slideViewPr>
    <p:cSldViewPr snapToGrid="0">
      <p:cViewPr varScale="1">
        <p:scale>
          <a:sx n="107" d="100"/>
          <a:sy n="107" d="100"/>
        </p:scale>
        <p:origin x="12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3D98D-CD17-43B5-BD3D-081B6C03F97B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A304-FC93-460B-A167-378695E9CC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3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A304-FC93-460B-A167-378695E9CC9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81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06D67-1BA0-4041-91FA-60B0BFBB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CB03B-7AE7-42BD-99F9-C98B4326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DCDB-F7B0-458B-88D1-A4C6F6D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0C650-5EDE-4C60-BA90-7D895498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9A43F-8759-42D8-8C9B-8533846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7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B484-DA4C-4EF0-8381-4D4D84D2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EE86D-50E7-42FF-82C1-E513DDA3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0B2B1-B47F-4514-9750-E80FC1F3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49D0A-0297-4C95-A71B-B86ECBC9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FC04E-9F84-46EA-8E5C-6DC694C3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6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F87DA-5646-40AD-899F-D9A93BC42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BE338-4332-4C69-9782-B461265B4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3164A-B6A7-43F4-A35E-9827B775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A95E2-3962-4042-9210-7E460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22291-8917-429D-8E61-354A9A19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3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75544-99A2-4D20-BA98-77BA2888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0A5E0-09CF-437E-B470-9E313CEA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59BCD-26EF-4F96-A842-48C76D7C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1F8FC-951D-4346-AE45-E0913A5C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9F8A1-C9FC-4CF5-8FA7-0C27BF3F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21F13-1DBF-4589-AD0C-C5A7776B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11131-EC0F-4E2F-ADA6-05C45FA52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F37DA-E245-49A4-9C1C-999C2511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559C5-557E-4A51-AE9D-42105AE0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F0B3B-C3CA-400B-B1D3-D888B384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1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CE8D-BB1B-40BC-A9CD-3B40AA3C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52F-6F4A-4F32-AA4D-66F591953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CCF6E2-3E58-4013-A516-30DF3F354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553A8-FCB2-4A73-BCEC-31703EDA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CEB6E-8AF7-4FD1-BD97-90AF54E4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B3B16-0A48-43DC-985E-6C17F485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3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0CCD2-8C2F-454A-84B6-249D8DEA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55BE9-6574-4C35-8CAD-4FF4C1E3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D92BC-29D5-44B8-B490-EFA6AB4C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C71F4-BD71-4D06-9CF1-F134271C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357491-0EA2-47B5-9DB6-A9A2D04CC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5A6AA8-83A3-46F2-8FFE-29355C98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AE6728-6DCC-4E1C-BDD0-FCD81ABC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806C40-9E04-4AA9-B65E-5A5211A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53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D97B0-11C5-447D-9C69-A3C521F6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16E823-F190-476D-9276-8348CFAE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4EDE8-7496-450F-8ACB-1A5D892F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7F9E5-7977-43BC-BBCD-AD60E6A5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78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A2B5C7-418B-4F70-BCA0-05CA2E0A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7CA06-A252-49B4-9641-D7EE1C58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6B29F-8223-4398-BCFF-A4ACB12B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9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4E6C2-CC22-43A4-8184-8D6204E4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ECAE2-B181-4DA6-851C-A5E427FD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444BA-8379-470F-804C-758FB356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F634F-8D80-4602-871D-05F90E32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5BBF5-8579-4644-B424-AA4617FE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5FA29-1D8A-4F42-A931-3FA47F76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30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CB2B-CEB0-4D7F-AECD-197026CC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EFD109-7BD7-4D71-848A-52CCD4889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6062B-E34C-49D5-A469-42B2E2BC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E7016-117C-4D2F-972F-70215108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E6D36-D4F5-4BFF-B1AF-4F6ACAEB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F6023-5682-4941-83ED-01D25927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6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22193-F64F-4FD5-BC76-FE01186D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3E5F1-0810-47F5-986F-BD84DB17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C5D87-13FC-4078-90BF-96E1E8EC0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ADAF-DE39-4CB8-8363-D682AAF4130F}" type="datetimeFigureOut">
              <a:rPr lang="ko-KR" altLang="en-US" smtClean="0"/>
              <a:t>2022-01-04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931D8-DA20-40E1-82B3-5B899CA4A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7602-E494-4B29-930C-41DF99CE7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52FE-90F7-4326-805D-0A9177E7CB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24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91071-8B82-48B6-9ED8-81510D4CF9A3}"/>
              </a:ext>
            </a:extLst>
          </p:cNvPr>
          <p:cNvSpPr txBox="1"/>
          <p:nvPr/>
        </p:nvSpPr>
        <p:spPr>
          <a:xfrm>
            <a:off x="4397188" y="2710952"/>
            <a:ext cx="3397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Kworks License</a:t>
            </a:r>
          </a:p>
          <a:p>
            <a:pPr algn="ctr"/>
            <a:r>
              <a:rPr lang="ko-KR" altLang="en-US" sz="2000" dirty="0"/>
              <a:t>테이블명세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808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1815A8-D5A1-4D78-A731-23AFA41C3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74400"/>
              </p:ext>
            </p:extLst>
          </p:nvPr>
        </p:nvGraphicFramePr>
        <p:xfrm>
          <a:off x="247850" y="116072"/>
          <a:ext cx="143917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585">
                  <a:extLst>
                    <a:ext uri="{9D8B030D-6E8A-4147-A177-3AD203B41FA5}">
                      <a16:colId xmlns:a16="http://schemas.microsoft.com/office/drawing/2014/main" val="1324027331"/>
                    </a:ext>
                  </a:extLst>
                </a:gridCol>
                <a:gridCol w="719585">
                  <a:extLst>
                    <a:ext uri="{9D8B030D-6E8A-4147-A177-3AD203B41FA5}">
                      <a16:colId xmlns:a16="http://schemas.microsoft.com/office/drawing/2014/main" val="873971591"/>
                    </a:ext>
                  </a:extLst>
                </a:gridCol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기준정보</a:t>
                      </a:r>
                      <a:endParaRPr lang="ko-KR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04398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사용자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65086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업체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65688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라이선스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91882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디바이스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49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04B3A0-A73B-4306-BD17-CBC77C9013A2}"/>
              </a:ext>
            </a:extLst>
          </p:cNvPr>
          <p:cNvSpPr txBox="1"/>
          <p:nvPr/>
        </p:nvSpPr>
        <p:spPr>
          <a:xfrm>
            <a:off x="220955" y="1636139"/>
            <a:ext cx="1527162" cy="41242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00FF00"/>
                </a:highlight>
              </a:rPr>
              <a:t>사용자</a:t>
            </a:r>
            <a:endParaRPr lang="en-US" altLang="ko-KR" sz="1400" b="1" dirty="0">
              <a:highlight>
                <a:srgbClr val="00FF00"/>
              </a:highlight>
            </a:endParaRPr>
          </a:p>
          <a:p>
            <a:endParaRPr lang="en-US" altLang="ko-KR" sz="1400" dirty="0"/>
          </a:p>
          <a:p>
            <a:r>
              <a:rPr lang="ko-KR" altLang="en-US" sz="900" dirty="0"/>
              <a:t>아이디</a:t>
            </a:r>
            <a:r>
              <a:rPr lang="en-US" altLang="ko-KR" sz="900" dirty="0"/>
              <a:t>(PK)</a:t>
            </a:r>
          </a:p>
          <a:p>
            <a:r>
              <a:rPr lang="ko-KR" altLang="en-US" sz="900" dirty="0"/>
              <a:t>로그인아이디</a:t>
            </a:r>
            <a:endParaRPr lang="en-US" altLang="ko-KR" sz="900" dirty="0"/>
          </a:p>
          <a:p>
            <a:r>
              <a:rPr lang="ko-KR" altLang="en-US" sz="900" dirty="0"/>
              <a:t>패스워드</a:t>
            </a:r>
            <a:endParaRPr lang="en-US" altLang="ko-KR" sz="900" dirty="0"/>
          </a:p>
          <a:p>
            <a:r>
              <a:rPr lang="ko-KR" altLang="en-US" sz="900" dirty="0"/>
              <a:t>사용자명</a:t>
            </a:r>
            <a:endParaRPr lang="en-US" altLang="ko-KR" sz="900" dirty="0"/>
          </a:p>
          <a:p>
            <a:r>
              <a:rPr lang="ko-KR" altLang="en-US" sz="900" dirty="0"/>
              <a:t>부서정보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  <a:endParaRPr lang="en-US" altLang="ko-KR" sz="900" dirty="0"/>
          </a:p>
          <a:p>
            <a:r>
              <a:rPr lang="ko-KR" altLang="en-US" sz="900" dirty="0"/>
              <a:t>직급정보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  <a:endParaRPr lang="en-US" altLang="ko-KR" sz="900" dirty="0"/>
          </a:p>
          <a:p>
            <a:r>
              <a:rPr lang="ko-KR" altLang="en-US" sz="900" dirty="0"/>
              <a:t>관리자유무</a:t>
            </a:r>
            <a:endParaRPr lang="en-US" altLang="ko-KR" sz="900" dirty="0"/>
          </a:p>
          <a:p>
            <a:r>
              <a:rPr lang="ko-KR" altLang="en-US" sz="900" dirty="0"/>
              <a:t>매니저</a:t>
            </a:r>
            <a:r>
              <a:rPr lang="en-US" altLang="ko-KR" sz="900" dirty="0"/>
              <a:t>or</a:t>
            </a:r>
            <a:r>
              <a:rPr lang="ko-KR" altLang="en-US" sz="900" dirty="0"/>
              <a:t>일반사용자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비고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삭제유무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생성자아이디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생성일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수정자아이디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수정일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3AD64-41D8-434A-AD62-19E12C6C2442}"/>
              </a:ext>
            </a:extLst>
          </p:cNvPr>
          <p:cNvSpPr txBox="1"/>
          <p:nvPr/>
        </p:nvSpPr>
        <p:spPr>
          <a:xfrm>
            <a:off x="1906325" y="1636138"/>
            <a:ext cx="1527162" cy="41242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00FF00"/>
                </a:highlight>
              </a:rPr>
              <a:t>업체정보</a:t>
            </a:r>
            <a:endParaRPr lang="en-US" altLang="ko-KR" sz="1400" b="1" dirty="0">
              <a:highlight>
                <a:srgbClr val="00FF00"/>
              </a:highlight>
            </a:endParaRPr>
          </a:p>
          <a:p>
            <a:endParaRPr lang="en-US" altLang="ko-KR" sz="1400" dirty="0"/>
          </a:p>
          <a:p>
            <a:r>
              <a:rPr lang="ko-KR" altLang="en-US" sz="900" dirty="0"/>
              <a:t>아이디</a:t>
            </a:r>
            <a:r>
              <a:rPr lang="en-US" altLang="ko-KR" sz="900" dirty="0"/>
              <a:t>(PK)</a:t>
            </a:r>
          </a:p>
          <a:p>
            <a:r>
              <a:rPr lang="ko-KR" altLang="en-US" sz="900" dirty="0"/>
              <a:t>회사명</a:t>
            </a:r>
            <a:endParaRPr lang="en-US" altLang="ko-KR" sz="900" dirty="0"/>
          </a:p>
          <a:p>
            <a:r>
              <a:rPr lang="en-US" altLang="ko-KR" sz="900" dirty="0"/>
              <a:t>CEO</a:t>
            </a:r>
            <a:r>
              <a:rPr lang="ko-KR" altLang="en-US" sz="900" dirty="0"/>
              <a:t>명</a:t>
            </a:r>
            <a:endParaRPr lang="en-US" altLang="ko-KR" sz="900" dirty="0"/>
          </a:p>
          <a:p>
            <a:r>
              <a:rPr lang="ko-KR" altLang="en-US" sz="900" dirty="0"/>
              <a:t>담당자명</a:t>
            </a:r>
            <a:endParaRPr lang="en-US" altLang="ko-KR" sz="900" dirty="0"/>
          </a:p>
          <a:p>
            <a:r>
              <a:rPr lang="ko-KR" altLang="en-US" sz="900" dirty="0"/>
              <a:t>회사연락처</a:t>
            </a:r>
            <a:endParaRPr lang="en-US" altLang="ko-KR" sz="900" dirty="0"/>
          </a:p>
          <a:p>
            <a:r>
              <a:rPr lang="ko-KR" altLang="en-US" sz="900" dirty="0"/>
              <a:t>담당자연락처</a:t>
            </a:r>
            <a:endParaRPr lang="en-US" altLang="ko-KR" sz="900" dirty="0"/>
          </a:p>
          <a:p>
            <a:r>
              <a:rPr lang="ko-KR" altLang="en-US" sz="900" dirty="0"/>
              <a:t>주소</a:t>
            </a:r>
            <a:endParaRPr lang="en-US" altLang="ko-KR" sz="900" dirty="0"/>
          </a:p>
          <a:p>
            <a:r>
              <a:rPr lang="ko-KR" altLang="en-US" sz="900" dirty="0"/>
              <a:t>이메일</a:t>
            </a:r>
            <a:endParaRPr lang="en-US" altLang="ko-KR" sz="900" dirty="0"/>
          </a:p>
          <a:p>
            <a:r>
              <a:rPr lang="ko-KR" altLang="en-US" sz="900" dirty="0"/>
              <a:t>허용유무</a:t>
            </a:r>
            <a:r>
              <a:rPr lang="en-US" altLang="ko-KR" sz="900" dirty="0"/>
              <a:t>(enabled)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비고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삭제유무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생성자아이디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생성일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수정자아이디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수정일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B78E1-189F-47A9-B4E7-DA683012C31F}"/>
              </a:ext>
            </a:extLst>
          </p:cNvPr>
          <p:cNvSpPr txBox="1"/>
          <p:nvPr/>
        </p:nvSpPr>
        <p:spPr>
          <a:xfrm>
            <a:off x="3573762" y="1636138"/>
            <a:ext cx="1527162" cy="41242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00FF00"/>
                </a:highlight>
              </a:rPr>
              <a:t>라이선스정보</a:t>
            </a:r>
            <a:endParaRPr lang="en-US" altLang="ko-KR" sz="1400" b="1" dirty="0">
              <a:highlight>
                <a:srgbClr val="00FF00"/>
              </a:highlight>
            </a:endParaRPr>
          </a:p>
          <a:p>
            <a:endParaRPr lang="en-US" altLang="ko-KR" sz="1400" dirty="0"/>
          </a:p>
          <a:p>
            <a:r>
              <a:rPr lang="ko-KR" altLang="en-US" sz="900" dirty="0"/>
              <a:t>아이디</a:t>
            </a:r>
            <a:r>
              <a:rPr lang="en-US" altLang="ko-KR" sz="900" dirty="0"/>
              <a:t>(PK)</a:t>
            </a:r>
          </a:p>
          <a:p>
            <a:r>
              <a:rPr lang="ko-KR" altLang="en-US" sz="900" dirty="0"/>
              <a:t>라이선스</a:t>
            </a:r>
            <a:r>
              <a:rPr lang="en-US" altLang="ko-KR" sz="900" dirty="0"/>
              <a:t>(GUID) (PK)</a:t>
            </a:r>
          </a:p>
          <a:p>
            <a:r>
              <a:rPr lang="ko-KR" altLang="en-US" sz="900" dirty="0"/>
              <a:t>발급자 </a:t>
            </a:r>
            <a:r>
              <a:rPr lang="en-US" altLang="ko-KR" sz="900" dirty="0"/>
              <a:t>(User)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ko-KR" altLang="en-US" sz="900" dirty="0"/>
              <a:t>발급업체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ko-KR" altLang="en-US" sz="900" dirty="0"/>
              <a:t>프로그램구분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ko-KR" altLang="en-US" sz="900" dirty="0"/>
              <a:t>발급일</a:t>
            </a:r>
            <a:endParaRPr lang="en-US" altLang="ko-KR" sz="900" dirty="0"/>
          </a:p>
          <a:p>
            <a:r>
              <a:rPr lang="ko-KR" altLang="en-US" sz="900" dirty="0"/>
              <a:t>사용유무 </a:t>
            </a:r>
            <a:r>
              <a:rPr lang="en-US" altLang="ko-KR" sz="900" dirty="0"/>
              <a:t>(Enabled)</a:t>
            </a:r>
          </a:p>
          <a:p>
            <a:r>
              <a:rPr lang="ko-KR" altLang="en-US" sz="900" dirty="0"/>
              <a:t>적용유무 </a:t>
            </a:r>
            <a:r>
              <a:rPr lang="en-US" altLang="ko-KR" sz="900" dirty="0"/>
              <a:t>(Accessed)</a:t>
            </a:r>
          </a:p>
          <a:p>
            <a:r>
              <a:rPr lang="ko-KR" altLang="en-US" sz="900" dirty="0"/>
              <a:t>영구라이선스유무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accent2"/>
                </a:solidFill>
              </a:rPr>
              <a:t>라이선스유효기간</a:t>
            </a:r>
            <a:r>
              <a:rPr lang="en-US" altLang="ko-KR" sz="900" dirty="0">
                <a:solidFill>
                  <a:schemeClr val="accent2"/>
                </a:solidFill>
              </a:rPr>
              <a:t>(Days)</a:t>
            </a:r>
          </a:p>
          <a:p>
            <a:r>
              <a:rPr lang="ko-KR" altLang="en-US" sz="900" dirty="0">
                <a:solidFill>
                  <a:schemeClr val="accent2"/>
                </a:solidFill>
              </a:rPr>
              <a:t>라이선스만료일</a:t>
            </a:r>
            <a:endParaRPr lang="en-US" altLang="ko-KR" sz="900" dirty="0">
              <a:solidFill>
                <a:schemeClr val="accent2"/>
              </a:solidFill>
            </a:endParaRPr>
          </a:p>
          <a:p>
            <a:r>
              <a:rPr lang="ko-KR" altLang="en-US" sz="900" dirty="0">
                <a:solidFill>
                  <a:schemeClr val="accent2"/>
                </a:solidFill>
              </a:rPr>
              <a:t>라이선스사용가능여부</a:t>
            </a:r>
            <a:endParaRPr lang="en-US" altLang="ko-KR" sz="900" dirty="0">
              <a:solidFill>
                <a:schemeClr val="accent2"/>
              </a:solidFill>
            </a:endParaRPr>
          </a:p>
          <a:p>
            <a:r>
              <a:rPr lang="ko-KR" altLang="en-US" sz="900" dirty="0"/>
              <a:t>라이선스등록카운트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비고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삭제유무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생성자아이디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생성일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수정자아이디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수정일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4B167-30EB-44EE-959B-B8822C3F2EFD}"/>
              </a:ext>
            </a:extLst>
          </p:cNvPr>
          <p:cNvSpPr txBox="1"/>
          <p:nvPr/>
        </p:nvSpPr>
        <p:spPr>
          <a:xfrm>
            <a:off x="1766046" y="1004040"/>
            <a:ext cx="539675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스키마 및 명칭규칙 </a:t>
            </a:r>
            <a:r>
              <a:rPr lang="en-US" altLang="ko-KR" dirty="0"/>
              <a:t>: Public / KLC_V01_XXXXX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0F1D0-6610-446A-88F0-EEB17A2B1631}"/>
              </a:ext>
            </a:extLst>
          </p:cNvPr>
          <p:cNvSpPr txBox="1"/>
          <p:nvPr/>
        </p:nvSpPr>
        <p:spPr>
          <a:xfrm>
            <a:off x="4465743" y="5940128"/>
            <a:ext cx="163025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Eititiy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D14FB-939E-40DE-96C1-DC9200DA4500}"/>
              </a:ext>
            </a:extLst>
          </p:cNvPr>
          <p:cNvSpPr txBox="1"/>
          <p:nvPr/>
        </p:nvSpPr>
        <p:spPr>
          <a:xfrm>
            <a:off x="5234596" y="1636138"/>
            <a:ext cx="1633157" cy="41242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00FF00"/>
                </a:highlight>
              </a:rPr>
              <a:t>라이선스등록정보</a:t>
            </a:r>
            <a:endParaRPr lang="en-US" altLang="ko-KR" sz="1400" b="1" dirty="0">
              <a:highlight>
                <a:srgbClr val="00FF00"/>
              </a:highlight>
            </a:endParaRPr>
          </a:p>
          <a:p>
            <a:endParaRPr lang="en-US" altLang="ko-KR" sz="1400" dirty="0"/>
          </a:p>
          <a:p>
            <a:r>
              <a:rPr lang="ko-KR" altLang="en-US" sz="900" dirty="0"/>
              <a:t>아이디</a:t>
            </a:r>
            <a:r>
              <a:rPr lang="en-US" altLang="ko-KR" sz="900" dirty="0"/>
              <a:t>(PK)</a:t>
            </a:r>
          </a:p>
          <a:p>
            <a:r>
              <a:rPr lang="ko-KR" altLang="en-US" sz="900" dirty="0"/>
              <a:t>라이선스아이디 </a:t>
            </a:r>
            <a:r>
              <a:rPr lang="en-US" altLang="ko-KR" sz="900" dirty="0">
                <a:highlight>
                  <a:srgbClr val="00FFFF"/>
                </a:highlight>
              </a:rPr>
              <a:t>[PK]</a:t>
            </a:r>
          </a:p>
          <a:p>
            <a:r>
              <a:rPr lang="ko-KR" altLang="en-US" sz="900" dirty="0"/>
              <a:t>업체아이디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ko-KR" altLang="en-US" sz="900" dirty="0"/>
              <a:t>물리주소</a:t>
            </a:r>
            <a:r>
              <a:rPr lang="en-US" altLang="ko-KR" sz="900" dirty="0"/>
              <a:t>(MAC)</a:t>
            </a:r>
          </a:p>
          <a:p>
            <a:r>
              <a:rPr lang="ko-KR" altLang="en-US" sz="900" dirty="0"/>
              <a:t>외부</a:t>
            </a:r>
            <a:r>
              <a:rPr lang="en-US" altLang="ko-KR" sz="900" dirty="0"/>
              <a:t>IP</a:t>
            </a:r>
          </a:p>
          <a:p>
            <a:r>
              <a:rPr lang="ko-KR" altLang="en-US" sz="900" dirty="0"/>
              <a:t>내부</a:t>
            </a:r>
            <a:r>
              <a:rPr lang="en-US" altLang="ko-KR" sz="900" dirty="0"/>
              <a:t>IP</a:t>
            </a:r>
          </a:p>
          <a:p>
            <a:r>
              <a:rPr lang="ko-KR" altLang="en-US" sz="900" dirty="0"/>
              <a:t>시리얼넘버</a:t>
            </a:r>
            <a:endParaRPr lang="en-US" altLang="ko-KR" sz="900" dirty="0"/>
          </a:p>
          <a:p>
            <a:r>
              <a:rPr lang="en-US" altLang="ko-KR" sz="900" dirty="0"/>
              <a:t>PC</a:t>
            </a:r>
            <a:r>
              <a:rPr lang="ko-KR" altLang="en-US" sz="900" dirty="0"/>
              <a:t>사용자정보</a:t>
            </a:r>
            <a:endParaRPr lang="en-US" altLang="ko-KR" sz="900" dirty="0"/>
          </a:p>
          <a:p>
            <a:r>
              <a:rPr lang="ko-KR" altLang="en-US" sz="900" dirty="0"/>
              <a:t>디바이스명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비고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삭제유무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생성자아이디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생성일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수정자아이디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수정일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2B177-0089-4F20-A504-EA279B12290F}"/>
              </a:ext>
            </a:extLst>
          </p:cNvPr>
          <p:cNvSpPr txBox="1"/>
          <p:nvPr/>
        </p:nvSpPr>
        <p:spPr>
          <a:xfrm>
            <a:off x="1766047" y="556608"/>
            <a:ext cx="284181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명 </a:t>
            </a:r>
            <a:r>
              <a:rPr lang="en-US" altLang="ko-KR" dirty="0"/>
              <a:t>: KWORKS_LICENSE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652DB-76E8-4F24-A34F-7DFBCCB644A8}"/>
              </a:ext>
            </a:extLst>
          </p:cNvPr>
          <p:cNvSpPr txBox="1"/>
          <p:nvPr/>
        </p:nvSpPr>
        <p:spPr>
          <a:xfrm>
            <a:off x="7001425" y="1636138"/>
            <a:ext cx="1633157" cy="41242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00FF00"/>
                </a:highlight>
              </a:rPr>
              <a:t>기준정보</a:t>
            </a:r>
            <a:r>
              <a:rPr lang="en-US" altLang="ko-KR" sz="1400" b="1" dirty="0">
                <a:highlight>
                  <a:srgbClr val="00FF00"/>
                </a:highlight>
              </a:rPr>
              <a:t>(</a:t>
            </a:r>
            <a:r>
              <a:rPr lang="ko-KR" altLang="en-US" sz="1400" b="1" dirty="0">
                <a:highlight>
                  <a:srgbClr val="00FF00"/>
                </a:highlight>
              </a:rPr>
              <a:t>부모</a:t>
            </a:r>
            <a:r>
              <a:rPr lang="en-US" altLang="ko-KR" sz="1400" b="1" dirty="0">
                <a:highlight>
                  <a:srgbClr val="00FF00"/>
                </a:highlight>
              </a:rPr>
              <a:t>)</a:t>
            </a:r>
          </a:p>
          <a:p>
            <a:endParaRPr lang="en-US" altLang="ko-KR" sz="1400" dirty="0"/>
          </a:p>
          <a:p>
            <a:r>
              <a:rPr lang="ko-KR" altLang="en-US" sz="900" dirty="0"/>
              <a:t>아이디</a:t>
            </a:r>
            <a:r>
              <a:rPr lang="en-US" altLang="ko-KR" sz="900" dirty="0"/>
              <a:t>(PK)</a:t>
            </a:r>
          </a:p>
          <a:p>
            <a:r>
              <a:rPr lang="ko-KR" altLang="en-US" sz="900" dirty="0"/>
              <a:t>코드</a:t>
            </a:r>
            <a:endParaRPr lang="en-US" altLang="ko-KR" sz="900" dirty="0"/>
          </a:p>
          <a:p>
            <a:r>
              <a:rPr lang="ko-KR" altLang="en-US" sz="900" dirty="0"/>
              <a:t>종류</a:t>
            </a:r>
            <a:endParaRPr lang="en-US" altLang="ko-KR" sz="900" dirty="0"/>
          </a:p>
          <a:p>
            <a:endParaRPr lang="en-US" altLang="ko-KR" sz="900" dirty="0">
              <a:highlight>
                <a:srgbClr val="00FFFF"/>
              </a:highlight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비고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삭제유무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생성자아이디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생성일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수정자아이디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수정일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9B4BA-320D-4C52-9060-FE9ADFC38CC4}"/>
              </a:ext>
            </a:extLst>
          </p:cNvPr>
          <p:cNvSpPr txBox="1"/>
          <p:nvPr/>
        </p:nvSpPr>
        <p:spPr>
          <a:xfrm>
            <a:off x="8768254" y="1636138"/>
            <a:ext cx="1633157" cy="41242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00FF00"/>
                </a:highlight>
              </a:rPr>
              <a:t>기준정보</a:t>
            </a:r>
            <a:r>
              <a:rPr lang="en-US" altLang="ko-KR" sz="1400" b="1" dirty="0">
                <a:highlight>
                  <a:srgbClr val="00FF00"/>
                </a:highlight>
              </a:rPr>
              <a:t>(</a:t>
            </a:r>
            <a:r>
              <a:rPr lang="ko-KR" altLang="en-US" sz="1400" b="1" dirty="0">
                <a:highlight>
                  <a:srgbClr val="00FF00"/>
                </a:highlight>
              </a:rPr>
              <a:t>자식</a:t>
            </a:r>
            <a:r>
              <a:rPr lang="en-US" altLang="ko-KR" sz="1400" b="1" dirty="0">
                <a:highlight>
                  <a:srgbClr val="00FF00"/>
                </a:highlight>
              </a:rPr>
              <a:t>)</a:t>
            </a:r>
          </a:p>
          <a:p>
            <a:endParaRPr lang="en-US" altLang="ko-KR" sz="1400" dirty="0"/>
          </a:p>
          <a:p>
            <a:r>
              <a:rPr lang="ko-KR" altLang="en-US" sz="900" dirty="0"/>
              <a:t>아이디</a:t>
            </a:r>
            <a:r>
              <a:rPr lang="en-US" altLang="ko-KR" sz="900" dirty="0"/>
              <a:t>(PK)</a:t>
            </a:r>
          </a:p>
          <a:p>
            <a:r>
              <a:rPr lang="ko-KR" altLang="en-US" sz="900" dirty="0"/>
              <a:t>기준정보</a:t>
            </a:r>
            <a:r>
              <a:rPr lang="en-US" altLang="ko-KR" sz="900" dirty="0"/>
              <a:t>(</a:t>
            </a:r>
            <a:r>
              <a:rPr lang="ko-KR" altLang="en-US" sz="900" dirty="0"/>
              <a:t>부모</a:t>
            </a:r>
            <a:r>
              <a:rPr lang="en-US" altLang="ko-KR" sz="900" dirty="0"/>
              <a:t>)</a:t>
            </a:r>
            <a:r>
              <a:rPr lang="ko-KR" altLang="en-US" sz="900" dirty="0"/>
              <a:t>아이디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ko-KR" altLang="en-US" sz="900" dirty="0"/>
              <a:t>문자값</a:t>
            </a:r>
            <a:endParaRPr lang="en-US" altLang="ko-KR" sz="900" dirty="0"/>
          </a:p>
          <a:p>
            <a:r>
              <a:rPr lang="ko-KR" altLang="en-US" sz="900" dirty="0"/>
              <a:t>밸류값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비고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삭제유무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생성자아이디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생성일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수정자아이디</a:t>
            </a:r>
            <a:r>
              <a:rPr lang="en-US" altLang="ko-KR" sz="900" dirty="0">
                <a:solidFill>
                  <a:srgbClr val="FF0000"/>
                </a:solidFill>
              </a:rPr>
              <a:t>(FK)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수정일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3AE22-8F6B-4425-AFCF-4998125F3F0B}"/>
              </a:ext>
            </a:extLst>
          </p:cNvPr>
          <p:cNvSpPr txBox="1"/>
          <p:nvPr/>
        </p:nvSpPr>
        <p:spPr>
          <a:xfrm>
            <a:off x="1766046" y="125617"/>
            <a:ext cx="28418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개발서버 </a:t>
            </a:r>
            <a:r>
              <a:rPr lang="en-US" altLang="ko-KR" dirty="0"/>
              <a:t>: 110.93.25.53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92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1815A8-D5A1-4D78-A731-23AFA41C3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80239"/>
              </p:ext>
            </p:extLst>
          </p:nvPr>
        </p:nvGraphicFramePr>
        <p:xfrm>
          <a:off x="247850" y="116072"/>
          <a:ext cx="143917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585">
                  <a:extLst>
                    <a:ext uri="{9D8B030D-6E8A-4147-A177-3AD203B41FA5}">
                      <a16:colId xmlns:a16="http://schemas.microsoft.com/office/drawing/2014/main" val="1324027331"/>
                    </a:ext>
                  </a:extLst>
                </a:gridCol>
                <a:gridCol w="719585">
                  <a:extLst>
                    <a:ext uri="{9D8B030D-6E8A-4147-A177-3AD203B41FA5}">
                      <a16:colId xmlns:a16="http://schemas.microsoft.com/office/drawing/2014/main" val="873971591"/>
                    </a:ext>
                  </a:extLst>
                </a:gridCol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기준정보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04398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사용자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65086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업체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65688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라이선스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91882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디바이스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49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04B3A0-A73B-4306-BD17-CBC77C9013A2}"/>
              </a:ext>
            </a:extLst>
          </p:cNvPr>
          <p:cNvSpPr txBox="1"/>
          <p:nvPr/>
        </p:nvSpPr>
        <p:spPr>
          <a:xfrm>
            <a:off x="220955" y="1645104"/>
            <a:ext cx="1527162" cy="40626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00FF00"/>
                </a:highlight>
              </a:rPr>
              <a:t>KLC_V01_USER</a:t>
            </a:r>
          </a:p>
          <a:p>
            <a:endParaRPr lang="en-US" altLang="ko-KR" sz="1400" dirty="0"/>
          </a:p>
          <a:p>
            <a:r>
              <a:rPr lang="en-US" altLang="ko-KR" sz="900" dirty="0"/>
              <a:t>Id (PK)</a:t>
            </a:r>
          </a:p>
          <a:p>
            <a:r>
              <a:rPr lang="en-US" altLang="ko-KR" sz="900" dirty="0"/>
              <a:t>LoginId</a:t>
            </a:r>
          </a:p>
          <a:p>
            <a:r>
              <a:rPr lang="en-US" altLang="ko-KR" sz="900" dirty="0"/>
              <a:t>Password</a:t>
            </a:r>
          </a:p>
          <a:p>
            <a:r>
              <a:rPr lang="en-US" altLang="ko-KR" sz="900" dirty="0"/>
              <a:t>Name</a:t>
            </a:r>
          </a:p>
          <a:p>
            <a:r>
              <a:rPr lang="en-US" altLang="ko-KR" sz="900" dirty="0"/>
              <a:t>OrganizationId</a:t>
            </a:r>
            <a:r>
              <a:rPr lang="ko-KR" altLang="en-US" sz="900" dirty="0"/>
              <a:t>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en-US" altLang="ko-KR" sz="900" dirty="0"/>
              <a:t>PositionId</a:t>
            </a:r>
            <a:r>
              <a:rPr lang="ko-KR" altLang="en-US" sz="900" dirty="0"/>
              <a:t>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en-US" altLang="ko-KR" sz="900" dirty="0"/>
              <a:t>IsAdmin</a:t>
            </a:r>
          </a:p>
          <a:p>
            <a:r>
              <a:rPr lang="en-US" altLang="ko-KR" sz="900" dirty="0"/>
              <a:t>FirstSubscriber 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Remark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IsDeleted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CreatorId </a:t>
            </a:r>
            <a:r>
              <a:rPr lang="en-US" altLang="ko-KR" sz="900" dirty="0">
                <a:highlight>
                  <a:srgbClr val="00FFFF"/>
                </a:highlight>
              </a:rPr>
              <a:t>[FK] </a:t>
            </a:r>
            <a:r>
              <a:rPr lang="en-US" altLang="ko-KR" sz="900" dirty="0">
                <a:solidFill>
                  <a:srgbClr val="FF0000"/>
                </a:solidFill>
              </a:rPr>
              <a:t>CreatedDate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ModifierId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ModifiedDate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3AD64-41D8-434A-AD62-19E12C6C2442}"/>
              </a:ext>
            </a:extLst>
          </p:cNvPr>
          <p:cNvSpPr txBox="1"/>
          <p:nvPr/>
        </p:nvSpPr>
        <p:spPr>
          <a:xfrm>
            <a:off x="1870466" y="1636138"/>
            <a:ext cx="1527162" cy="40626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00FF00"/>
                </a:highlight>
              </a:rPr>
              <a:t>KLC_V01_COMPANY</a:t>
            </a:r>
          </a:p>
          <a:p>
            <a:endParaRPr lang="en-US" altLang="ko-KR" sz="1400" dirty="0"/>
          </a:p>
          <a:p>
            <a:r>
              <a:rPr lang="en-US" altLang="ko-KR" sz="900" dirty="0"/>
              <a:t>Id (PK)</a:t>
            </a:r>
          </a:p>
          <a:p>
            <a:r>
              <a:rPr lang="en-US" altLang="ko-KR" sz="900" dirty="0"/>
              <a:t>Company_Name</a:t>
            </a:r>
          </a:p>
          <a:p>
            <a:r>
              <a:rPr lang="en-US" altLang="ko-KR" sz="900" dirty="0"/>
              <a:t>CEO_Name</a:t>
            </a:r>
          </a:p>
          <a:p>
            <a:r>
              <a:rPr lang="en-US" altLang="ko-KR" sz="900" dirty="0"/>
              <a:t>Manager_Name</a:t>
            </a:r>
          </a:p>
          <a:p>
            <a:r>
              <a:rPr lang="en-US" altLang="ko-KR" sz="900" dirty="0"/>
              <a:t>Company_Tel</a:t>
            </a:r>
          </a:p>
          <a:p>
            <a:r>
              <a:rPr lang="en-US" altLang="ko-KR" sz="900" dirty="0"/>
              <a:t>Manager_Tel</a:t>
            </a:r>
          </a:p>
          <a:p>
            <a:r>
              <a:rPr lang="en-US" altLang="ko-KR" sz="900" dirty="0"/>
              <a:t>Address</a:t>
            </a:r>
          </a:p>
          <a:p>
            <a:r>
              <a:rPr lang="en-US" altLang="ko-KR" sz="900" dirty="0"/>
              <a:t>Email</a:t>
            </a:r>
          </a:p>
          <a:p>
            <a:r>
              <a:rPr lang="en-US" altLang="ko-KR" sz="900" dirty="0"/>
              <a:t>IsEnabled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Remark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IsDeleted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CreatorId </a:t>
            </a:r>
            <a:r>
              <a:rPr lang="en-US" altLang="ko-KR" sz="900" dirty="0">
                <a:highlight>
                  <a:srgbClr val="00FFFF"/>
                </a:highlight>
              </a:rPr>
              <a:t>[FK] </a:t>
            </a:r>
            <a:r>
              <a:rPr lang="en-US" altLang="ko-KR" sz="900" dirty="0">
                <a:solidFill>
                  <a:srgbClr val="FF0000"/>
                </a:solidFill>
              </a:rPr>
              <a:t>CreatedDate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ModifierId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ModifiedDate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B78E1-189F-47A9-B4E7-DA683012C31F}"/>
              </a:ext>
            </a:extLst>
          </p:cNvPr>
          <p:cNvSpPr txBox="1"/>
          <p:nvPr/>
        </p:nvSpPr>
        <p:spPr>
          <a:xfrm>
            <a:off x="3502042" y="1636138"/>
            <a:ext cx="1630257" cy="40626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00FF00"/>
                </a:highlight>
              </a:rPr>
              <a:t>KLC_V01_LICENSE</a:t>
            </a:r>
          </a:p>
          <a:p>
            <a:endParaRPr lang="en-US" altLang="ko-KR" sz="1400" dirty="0"/>
          </a:p>
          <a:p>
            <a:r>
              <a:rPr lang="en-US" altLang="ko-KR" sz="900" dirty="0"/>
              <a:t>Id (PK)</a:t>
            </a:r>
          </a:p>
          <a:p>
            <a:r>
              <a:rPr lang="en-US" altLang="ko-KR" sz="900" dirty="0"/>
              <a:t>LicenseKey (PK)</a:t>
            </a:r>
          </a:p>
          <a:p>
            <a:r>
              <a:rPr lang="en-US" altLang="ko-KR" sz="900" dirty="0"/>
              <a:t>UserId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en-US" altLang="ko-KR" sz="900" dirty="0"/>
              <a:t>CompanyId</a:t>
            </a:r>
            <a:r>
              <a:rPr lang="ko-KR" altLang="en-US" sz="900" dirty="0"/>
              <a:t>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en-US" altLang="ko-KR" sz="900" dirty="0"/>
              <a:t>ProgramId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en-US" altLang="ko-KR" sz="900" dirty="0"/>
              <a:t>IssuedDate</a:t>
            </a:r>
          </a:p>
          <a:p>
            <a:r>
              <a:rPr lang="en-US" altLang="ko-KR" sz="900" dirty="0"/>
              <a:t>IsEnabled</a:t>
            </a:r>
          </a:p>
          <a:p>
            <a:r>
              <a:rPr lang="en-US" altLang="ko-KR" sz="900" dirty="0"/>
              <a:t>IsAccess </a:t>
            </a:r>
          </a:p>
          <a:p>
            <a:r>
              <a:rPr lang="en-US" altLang="ko-KR" sz="900" dirty="0"/>
              <a:t>IsPerpetualLicense</a:t>
            </a:r>
          </a:p>
          <a:p>
            <a:r>
              <a:rPr lang="en-US" altLang="ko-KR" sz="900" dirty="0"/>
              <a:t>DateCountWithIssuedDate</a:t>
            </a:r>
          </a:p>
          <a:p>
            <a:r>
              <a:rPr lang="en-US" altLang="ko-KR" sz="900" dirty="0"/>
              <a:t>LicenseExpireDate</a:t>
            </a:r>
          </a:p>
          <a:p>
            <a:r>
              <a:rPr lang="en-US" altLang="ko-KR" sz="900" dirty="0"/>
              <a:t>IsCheckedUseLicense</a:t>
            </a:r>
          </a:p>
          <a:p>
            <a:r>
              <a:rPr lang="en-US" altLang="ko-KR" sz="900" dirty="0"/>
              <a:t>RecycleCount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Remark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IsDeleted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CreatorId </a:t>
            </a:r>
            <a:r>
              <a:rPr lang="en-US" altLang="ko-KR" sz="900" dirty="0">
                <a:highlight>
                  <a:srgbClr val="00FFFF"/>
                </a:highlight>
              </a:rPr>
              <a:t>[FK]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CreatedDate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ModifierId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ModifiedDate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0F1D0-6610-446A-88F0-EEB17A2B1631}"/>
              </a:ext>
            </a:extLst>
          </p:cNvPr>
          <p:cNvSpPr txBox="1"/>
          <p:nvPr/>
        </p:nvSpPr>
        <p:spPr>
          <a:xfrm>
            <a:off x="4465743" y="5940128"/>
            <a:ext cx="163025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Pygical Eititiy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D14FB-939E-40DE-96C1-DC9200DA4500}"/>
              </a:ext>
            </a:extLst>
          </p:cNvPr>
          <p:cNvSpPr txBox="1"/>
          <p:nvPr/>
        </p:nvSpPr>
        <p:spPr>
          <a:xfrm>
            <a:off x="5247457" y="1636138"/>
            <a:ext cx="1633157" cy="40626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00FF00"/>
                </a:highlight>
              </a:rPr>
              <a:t>KLC_V01_DEVICE</a:t>
            </a:r>
          </a:p>
          <a:p>
            <a:endParaRPr lang="en-US" altLang="ko-KR" sz="1400" dirty="0"/>
          </a:p>
          <a:p>
            <a:r>
              <a:rPr lang="en-US" altLang="ko-KR" sz="900" dirty="0"/>
              <a:t>Id (PK)</a:t>
            </a:r>
          </a:p>
          <a:p>
            <a:r>
              <a:rPr lang="en-US" altLang="ko-KR" sz="900" dirty="0"/>
              <a:t>LicenseId</a:t>
            </a:r>
            <a:r>
              <a:rPr lang="ko-KR" altLang="en-US" sz="900" dirty="0"/>
              <a:t> </a:t>
            </a:r>
            <a:r>
              <a:rPr lang="en-US" altLang="ko-KR" sz="900" dirty="0">
                <a:highlight>
                  <a:srgbClr val="00FFFF"/>
                </a:highlight>
              </a:rPr>
              <a:t>[PK]</a:t>
            </a:r>
          </a:p>
          <a:p>
            <a:r>
              <a:rPr lang="en-US" altLang="ko-KR" sz="900" dirty="0"/>
              <a:t>CompanyId</a:t>
            </a:r>
            <a:r>
              <a:rPr lang="ko-KR" altLang="en-US" sz="900" dirty="0"/>
              <a:t>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en-US" altLang="ko-KR" sz="900" dirty="0"/>
              <a:t>MacAddress </a:t>
            </a:r>
          </a:p>
          <a:p>
            <a:r>
              <a:rPr lang="en-US" altLang="ko-KR" sz="900" dirty="0"/>
              <a:t>ExternalIpAddress </a:t>
            </a:r>
          </a:p>
          <a:p>
            <a:r>
              <a:rPr lang="en-US" altLang="ko-KR" sz="900" dirty="0"/>
              <a:t>InternalIpAddress </a:t>
            </a:r>
          </a:p>
          <a:p>
            <a:r>
              <a:rPr lang="en-US" altLang="ko-KR" sz="900" dirty="0"/>
              <a:t>SerialNo</a:t>
            </a:r>
          </a:p>
          <a:p>
            <a:r>
              <a:rPr lang="en-US" altLang="ko-KR" sz="900" dirty="0"/>
              <a:t>PC_UserName</a:t>
            </a:r>
          </a:p>
          <a:p>
            <a:r>
              <a:rPr lang="en-US" altLang="ko-KR" sz="900" dirty="0"/>
              <a:t>PC_DeviceName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Remark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IsDeleted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CreatorId </a:t>
            </a:r>
            <a:r>
              <a:rPr lang="en-US" altLang="ko-KR" sz="900" dirty="0">
                <a:highlight>
                  <a:srgbClr val="00FFFF"/>
                </a:highlight>
              </a:rPr>
              <a:t>[FK]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CreatedDate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ModifierId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ModifiedDate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89550-E562-4793-9178-588F8051C709}"/>
              </a:ext>
            </a:extLst>
          </p:cNvPr>
          <p:cNvSpPr txBox="1"/>
          <p:nvPr/>
        </p:nvSpPr>
        <p:spPr>
          <a:xfrm>
            <a:off x="6965566" y="1636138"/>
            <a:ext cx="1633157" cy="40626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00FF00"/>
                </a:highlight>
              </a:rPr>
              <a:t>KLC_V01_PROPERTY</a:t>
            </a:r>
          </a:p>
          <a:p>
            <a:endParaRPr lang="en-US" altLang="ko-KR" sz="1400" dirty="0"/>
          </a:p>
          <a:p>
            <a:r>
              <a:rPr lang="en-US" altLang="ko-KR" sz="900" dirty="0"/>
              <a:t>Id (PK)</a:t>
            </a:r>
          </a:p>
          <a:p>
            <a:r>
              <a:rPr lang="en-US" altLang="ko-KR" sz="900" dirty="0"/>
              <a:t>Code</a:t>
            </a:r>
          </a:p>
          <a:p>
            <a:r>
              <a:rPr lang="en-US" altLang="ko-KR" sz="900" dirty="0"/>
              <a:t>Kind</a:t>
            </a:r>
          </a:p>
          <a:p>
            <a:endParaRPr lang="en-US" altLang="ko-KR" sz="900" dirty="0">
              <a:highlight>
                <a:srgbClr val="00FFFF"/>
              </a:highlight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Remark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IsDeleted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CreatorId </a:t>
            </a:r>
            <a:r>
              <a:rPr lang="en-US" altLang="ko-KR" sz="900" dirty="0">
                <a:highlight>
                  <a:srgbClr val="00FFFF"/>
                </a:highlight>
              </a:rPr>
              <a:t>[FK]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CreatedDate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ModifierId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ModifiedDate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B2879-0A24-49FD-9035-AD5972FB5358}"/>
              </a:ext>
            </a:extLst>
          </p:cNvPr>
          <p:cNvSpPr txBox="1"/>
          <p:nvPr/>
        </p:nvSpPr>
        <p:spPr>
          <a:xfrm>
            <a:off x="8714465" y="1636138"/>
            <a:ext cx="1874419" cy="40626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00FF00"/>
                </a:highlight>
              </a:rPr>
              <a:t>KLC_V01_PROPERTY_VALUE</a:t>
            </a:r>
          </a:p>
          <a:p>
            <a:endParaRPr lang="en-US" altLang="ko-KR" sz="1400" dirty="0"/>
          </a:p>
          <a:p>
            <a:r>
              <a:rPr lang="en-US" altLang="ko-KR" sz="900" dirty="0"/>
              <a:t>Id (PK)</a:t>
            </a:r>
          </a:p>
          <a:p>
            <a:r>
              <a:rPr lang="en-US" altLang="ko-KR" sz="900" dirty="0"/>
              <a:t>PropertyId</a:t>
            </a:r>
            <a:r>
              <a:rPr lang="ko-KR" altLang="en-US" sz="900" dirty="0"/>
              <a:t>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</a:p>
          <a:p>
            <a:r>
              <a:rPr lang="en-US" altLang="ko-KR" sz="900" dirty="0"/>
              <a:t>Text</a:t>
            </a:r>
          </a:p>
          <a:p>
            <a:r>
              <a:rPr lang="en-US" altLang="ko-KR" sz="900" dirty="0"/>
              <a:t>Value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Remark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IsDeleted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CreatorId </a:t>
            </a:r>
            <a:r>
              <a:rPr lang="en-US" altLang="ko-KR" sz="900" dirty="0">
                <a:highlight>
                  <a:srgbClr val="00FFFF"/>
                </a:highlight>
              </a:rPr>
              <a:t>[FK]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CreatedDate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ModifierId </a:t>
            </a:r>
            <a:r>
              <a:rPr lang="en-US" altLang="ko-KR" sz="900" dirty="0">
                <a:highlight>
                  <a:srgbClr val="00FFFF"/>
                </a:highlight>
              </a:rPr>
              <a:t>[FK]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ModifiedDate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3375E-213A-4EE8-AEC4-7AF052334BF0}"/>
              </a:ext>
            </a:extLst>
          </p:cNvPr>
          <p:cNvSpPr txBox="1"/>
          <p:nvPr/>
        </p:nvSpPr>
        <p:spPr>
          <a:xfrm>
            <a:off x="1766046" y="1004040"/>
            <a:ext cx="539675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스키마 및 명칭규칙 </a:t>
            </a:r>
            <a:r>
              <a:rPr lang="en-US" altLang="ko-KR" dirty="0"/>
              <a:t>: Public / KLC_V01_XXXXX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ECE9A-8545-40CF-B349-A1B5DC1C7369}"/>
              </a:ext>
            </a:extLst>
          </p:cNvPr>
          <p:cNvSpPr txBox="1"/>
          <p:nvPr/>
        </p:nvSpPr>
        <p:spPr>
          <a:xfrm>
            <a:off x="1766047" y="556608"/>
            <a:ext cx="284181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명 </a:t>
            </a:r>
            <a:r>
              <a:rPr lang="en-US" altLang="ko-KR" dirty="0"/>
              <a:t>: KWORKS_LICENSE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A285E5-B7E8-4159-98D8-BBE42F96A2B0}"/>
              </a:ext>
            </a:extLst>
          </p:cNvPr>
          <p:cNvSpPr txBox="1"/>
          <p:nvPr/>
        </p:nvSpPr>
        <p:spPr>
          <a:xfrm>
            <a:off x="1766046" y="125617"/>
            <a:ext cx="28418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개발서버 </a:t>
            </a:r>
            <a:r>
              <a:rPr lang="en-US" altLang="ko-KR" dirty="0"/>
              <a:t>: 110.93.25.53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1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78BF2-96F2-404F-92F0-E6935DDC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7" y="498846"/>
            <a:ext cx="4110318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CREATE SEQUENCE public."SEQ_KLC_V01_USER_Id"</a:t>
            </a:r>
          </a:p>
          <a:p>
            <a:pPr marL="0" indent="0">
              <a:buNone/>
            </a:pPr>
            <a:r>
              <a:rPr lang="en-US" altLang="ko-KR" dirty="0"/>
              <a:t>  INCREMENT 1</a:t>
            </a:r>
          </a:p>
          <a:p>
            <a:pPr marL="0" indent="0">
              <a:buNone/>
            </a:pPr>
            <a:r>
              <a:rPr lang="en-US" altLang="ko-KR" dirty="0"/>
              <a:t>  MINVALUE 1</a:t>
            </a:r>
          </a:p>
          <a:p>
            <a:pPr marL="0" indent="0">
              <a:buNone/>
            </a:pPr>
            <a:r>
              <a:rPr lang="en-US" altLang="ko-KR" dirty="0"/>
              <a:t>  MAXVALUE 9223372036854775807</a:t>
            </a:r>
          </a:p>
          <a:p>
            <a:pPr marL="0" indent="0">
              <a:buNone/>
            </a:pPr>
            <a:r>
              <a:rPr lang="en-US" altLang="ko-KR" dirty="0"/>
              <a:t>  START 1</a:t>
            </a:r>
          </a:p>
          <a:p>
            <a:pPr marL="0" indent="0">
              <a:buNone/>
            </a:pPr>
            <a:r>
              <a:rPr lang="en-US" altLang="ko-KR" dirty="0"/>
              <a:t>  CACHE 1;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CREATE SEQUENCE public."SEQ_KLC_V01_COMPANY_Id"</a:t>
            </a:r>
          </a:p>
          <a:p>
            <a:pPr marL="0" indent="0">
              <a:buNone/>
            </a:pPr>
            <a:r>
              <a:rPr lang="en-US" altLang="ko-KR" dirty="0"/>
              <a:t>  INCREMENT 1</a:t>
            </a:r>
          </a:p>
          <a:p>
            <a:pPr marL="0" indent="0">
              <a:buNone/>
            </a:pPr>
            <a:r>
              <a:rPr lang="en-US" altLang="ko-KR" dirty="0"/>
              <a:t>  MINVALUE 1</a:t>
            </a:r>
          </a:p>
          <a:p>
            <a:pPr marL="0" indent="0">
              <a:buNone/>
            </a:pPr>
            <a:r>
              <a:rPr lang="en-US" altLang="ko-KR" dirty="0"/>
              <a:t>  MAXVALUE 9223372036854775807</a:t>
            </a:r>
          </a:p>
          <a:p>
            <a:pPr marL="0" indent="0">
              <a:buNone/>
            </a:pPr>
            <a:r>
              <a:rPr lang="en-US" altLang="ko-KR" dirty="0"/>
              <a:t>  START 1</a:t>
            </a:r>
          </a:p>
          <a:p>
            <a:pPr marL="0" indent="0">
              <a:buNone/>
            </a:pPr>
            <a:r>
              <a:rPr lang="en-US" altLang="ko-KR" dirty="0"/>
              <a:t>  CACHE 1;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CREATE SEQUENCE public."SEQ_KLC_V01_LICENSE_Id"</a:t>
            </a:r>
          </a:p>
          <a:p>
            <a:pPr marL="0" indent="0">
              <a:buNone/>
            </a:pPr>
            <a:r>
              <a:rPr lang="en-US" altLang="ko-KR" dirty="0"/>
              <a:t>  INCREMENT 1</a:t>
            </a:r>
          </a:p>
          <a:p>
            <a:pPr marL="0" indent="0">
              <a:buNone/>
            </a:pPr>
            <a:r>
              <a:rPr lang="en-US" altLang="ko-KR" dirty="0"/>
              <a:t>  MINVALUE 1</a:t>
            </a:r>
          </a:p>
          <a:p>
            <a:pPr marL="0" indent="0">
              <a:buNone/>
            </a:pPr>
            <a:r>
              <a:rPr lang="en-US" altLang="ko-KR" dirty="0"/>
              <a:t>  MAXVALUE 9223372036854775807</a:t>
            </a:r>
          </a:p>
          <a:p>
            <a:pPr marL="0" indent="0">
              <a:buNone/>
            </a:pPr>
            <a:r>
              <a:rPr lang="en-US" altLang="ko-KR" dirty="0"/>
              <a:t>  START 1</a:t>
            </a:r>
          </a:p>
          <a:p>
            <a:pPr marL="0" indent="0">
              <a:buNone/>
            </a:pPr>
            <a:r>
              <a:rPr lang="en-US" altLang="ko-KR" dirty="0"/>
              <a:t>  CACHE 1;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CREATE SEQUENCE public."SEQ_KLC_V01_DEVICE_Id"</a:t>
            </a:r>
          </a:p>
          <a:p>
            <a:pPr marL="0" indent="0">
              <a:buNone/>
            </a:pPr>
            <a:r>
              <a:rPr lang="en-US" altLang="ko-KR" dirty="0"/>
              <a:t>  INCREMENT 1</a:t>
            </a:r>
          </a:p>
          <a:p>
            <a:pPr marL="0" indent="0">
              <a:buNone/>
            </a:pPr>
            <a:r>
              <a:rPr lang="en-US" altLang="ko-KR" dirty="0"/>
              <a:t>  MINVALUE 1</a:t>
            </a:r>
          </a:p>
          <a:p>
            <a:pPr marL="0" indent="0">
              <a:buNone/>
            </a:pPr>
            <a:r>
              <a:rPr lang="en-US" altLang="ko-KR" dirty="0"/>
              <a:t>  MAXVALUE 9223372036854775807</a:t>
            </a:r>
          </a:p>
          <a:p>
            <a:pPr marL="0" indent="0">
              <a:buNone/>
            </a:pPr>
            <a:r>
              <a:rPr lang="en-US" altLang="ko-KR" dirty="0"/>
              <a:t>  START 1</a:t>
            </a:r>
          </a:p>
          <a:p>
            <a:pPr marL="0" indent="0">
              <a:buNone/>
            </a:pPr>
            <a:r>
              <a:rPr lang="en-US" altLang="ko-KR" dirty="0"/>
              <a:t>  CACHE 1;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CREATE SEQUENCE public."SEQ_KLC_V01_PROPERTY_Id"</a:t>
            </a:r>
          </a:p>
          <a:p>
            <a:pPr marL="0" indent="0">
              <a:buNone/>
            </a:pPr>
            <a:r>
              <a:rPr lang="en-US" altLang="ko-KR" dirty="0"/>
              <a:t>  INCREMENT 1</a:t>
            </a:r>
          </a:p>
          <a:p>
            <a:pPr marL="0" indent="0">
              <a:buNone/>
            </a:pPr>
            <a:r>
              <a:rPr lang="en-US" altLang="ko-KR" dirty="0"/>
              <a:t>  MINVALUE 1</a:t>
            </a:r>
          </a:p>
          <a:p>
            <a:pPr marL="0" indent="0">
              <a:buNone/>
            </a:pPr>
            <a:r>
              <a:rPr lang="en-US" altLang="ko-KR" dirty="0"/>
              <a:t>  MAXVALUE 9223372036854775807</a:t>
            </a:r>
          </a:p>
          <a:p>
            <a:pPr marL="0" indent="0">
              <a:buNone/>
            </a:pPr>
            <a:r>
              <a:rPr lang="en-US" altLang="ko-KR" dirty="0"/>
              <a:t>  START 1</a:t>
            </a:r>
          </a:p>
          <a:p>
            <a:pPr marL="0" indent="0">
              <a:buNone/>
            </a:pPr>
            <a:r>
              <a:rPr lang="en-US" altLang="ko-KR" dirty="0"/>
              <a:t>  CACHE 1;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CREATE SEQUENCE public."SEQ_KLC_V01_PROPERTY_VALUE_Id"</a:t>
            </a:r>
          </a:p>
          <a:p>
            <a:pPr marL="0" indent="0">
              <a:buNone/>
            </a:pPr>
            <a:r>
              <a:rPr lang="en-US" altLang="ko-KR" dirty="0"/>
              <a:t>  INCREMENT 1</a:t>
            </a:r>
          </a:p>
          <a:p>
            <a:pPr marL="0" indent="0">
              <a:buNone/>
            </a:pPr>
            <a:r>
              <a:rPr lang="en-US" altLang="ko-KR" dirty="0"/>
              <a:t>  MINVALUE 1</a:t>
            </a:r>
          </a:p>
          <a:p>
            <a:pPr marL="0" indent="0">
              <a:buNone/>
            </a:pPr>
            <a:r>
              <a:rPr lang="en-US" altLang="ko-KR" dirty="0"/>
              <a:t>  MAXVALUE 9223372036854775807</a:t>
            </a:r>
          </a:p>
          <a:p>
            <a:pPr marL="0" indent="0">
              <a:buNone/>
            </a:pPr>
            <a:r>
              <a:rPr lang="en-US" altLang="ko-KR" dirty="0"/>
              <a:t>  START 1</a:t>
            </a:r>
          </a:p>
          <a:p>
            <a:pPr marL="0" indent="0">
              <a:buNone/>
            </a:pPr>
            <a:r>
              <a:rPr lang="en-US" altLang="ko-KR" dirty="0"/>
              <a:t>  CACHE 1;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C10C1-CC7C-4841-8FAB-8B617B3351DE}"/>
              </a:ext>
            </a:extLst>
          </p:cNvPr>
          <p:cNvSpPr txBox="1"/>
          <p:nvPr/>
        </p:nvSpPr>
        <p:spPr>
          <a:xfrm>
            <a:off x="336177" y="62753"/>
            <a:ext cx="168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시퀀스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402BB-5ACD-4541-B195-CBCF8C9C0C4C}"/>
              </a:ext>
            </a:extLst>
          </p:cNvPr>
          <p:cNvSpPr txBox="1"/>
          <p:nvPr/>
        </p:nvSpPr>
        <p:spPr>
          <a:xfrm>
            <a:off x="5118847" y="62753"/>
            <a:ext cx="168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테이블 명세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68121-CBDF-4540-83EE-C78E0DBCC61E}"/>
              </a:ext>
            </a:extLst>
          </p:cNvPr>
          <p:cNvSpPr txBox="1"/>
          <p:nvPr/>
        </p:nvSpPr>
        <p:spPr>
          <a:xfrm>
            <a:off x="5118847" y="436091"/>
            <a:ext cx="6983506" cy="1314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CREATE TABLE public."KLC_V01_USER"</a:t>
            </a:r>
          </a:p>
          <a:p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"Id" integer NOT NULL DEFAULT nextval('"SEQ_KLC_V01_USER_Id"'::regclass),</a:t>
            </a:r>
          </a:p>
          <a:p>
            <a:r>
              <a:rPr lang="en-US" altLang="ko-KR" sz="800" dirty="0"/>
              <a:t>  "LoginId" text,</a:t>
            </a:r>
          </a:p>
          <a:p>
            <a:r>
              <a:rPr lang="en-US" altLang="ko-KR" sz="800" dirty="0"/>
              <a:t>  "Password" text,</a:t>
            </a:r>
          </a:p>
          <a:p>
            <a:r>
              <a:rPr lang="en-US" altLang="ko-KR" sz="800" dirty="0"/>
              <a:t>  "Name" text,</a:t>
            </a:r>
          </a:p>
          <a:p>
            <a:r>
              <a:rPr lang="en-US" altLang="ko-KR" sz="800" dirty="0"/>
              <a:t>  "OrganizationId" integer,</a:t>
            </a:r>
          </a:p>
          <a:p>
            <a:r>
              <a:rPr lang="en-US" altLang="ko-KR" sz="800" dirty="0"/>
              <a:t>  "PositionId" integer,</a:t>
            </a:r>
          </a:p>
          <a:p>
            <a:r>
              <a:rPr lang="en-US" altLang="ko-KR" sz="800" dirty="0"/>
              <a:t>  "IsAdmin" boolean NOT NULL DEFAULT false,</a:t>
            </a:r>
          </a:p>
          <a:p>
            <a:r>
              <a:rPr lang="en-US" altLang="ko-KR" sz="800" dirty="0"/>
              <a:t>  “FirstSubscriber” boolean NOT NULL DEFAULT false,</a:t>
            </a:r>
          </a:p>
          <a:p>
            <a:r>
              <a:rPr lang="en-US" altLang="ko-KR" sz="800" dirty="0"/>
              <a:t>  "Remark" text,</a:t>
            </a:r>
          </a:p>
          <a:p>
            <a:r>
              <a:rPr lang="en-US" altLang="ko-KR" sz="800" dirty="0"/>
              <a:t>  "IsDeleted" boolean NOT NULL DEFAULT false,</a:t>
            </a:r>
          </a:p>
          <a:p>
            <a:r>
              <a:rPr lang="en-US" altLang="ko-KR" sz="800" dirty="0"/>
              <a:t>  "CreatorId" integer NOT NULL DEFAULT 1,</a:t>
            </a:r>
          </a:p>
          <a:p>
            <a:r>
              <a:rPr lang="en-US" altLang="ko-KR" sz="800" dirty="0"/>
              <a:t>  "CreatedDate" timestamp with time zone NOT NULL DEFAULT now(),</a:t>
            </a:r>
          </a:p>
          <a:p>
            <a:r>
              <a:rPr lang="en-US" altLang="ko-KR" sz="800" dirty="0"/>
              <a:t>  "ModifierId" integer NOT NULL DEFAULT 1,</a:t>
            </a:r>
          </a:p>
          <a:p>
            <a:r>
              <a:rPr lang="en-US" altLang="ko-KR" sz="800" dirty="0"/>
              <a:t>  "ModifiedDate" timestamp with time zone NOT NULL DEFAULT now()</a:t>
            </a:r>
          </a:p>
          <a:p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CREATE TABLE public."KLC_V01_COMPANY"</a:t>
            </a:r>
          </a:p>
          <a:p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"Id" integer NOT NULL DEFAULT nextval('"SEQ_KLC_V01_COMPANY_Id"'::regclass),</a:t>
            </a:r>
          </a:p>
          <a:p>
            <a:r>
              <a:rPr lang="en-US" altLang="ko-KR" sz="800" dirty="0"/>
              <a:t>  "Company_Name" text,</a:t>
            </a:r>
          </a:p>
          <a:p>
            <a:r>
              <a:rPr lang="en-US" altLang="ko-KR" sz="800" dirty="0"/>
              <a:t>  "CEO_Name" text,</a:t>
            </a:r>
          </a:p>
          <a:p>
            <a:r>
              <a:rPr lang="en-US" altLang="ko-KR" sz="800" dirty="0"/>
              <a:t>  "Manager_Name" text,</a:t>
            </a:r>
          </a:p>
          <a:p>
            <a:r>
              <a:rPr lang="en-US" altLang="ko-KR" sz="800" dirty="0"/>
              <a:t>  "Company_Tel" text,</a:t>
            </a:r>
          </a:p>
          <a:p>
            <a:r>
              <a:rPr lang="en-US" altLang="ko-KR" sz="800" dirty="0"/>
              <a:t>  "Manager_Tel" text,</a:t>
            </a:r>
          </a:p>
          <a:p>
            <a:r>
              <a:rPr lang="en-US" altLang="ko-KR" sz="800" dirty="0"/>
              <a:t>  "Address" text,</a:t>
            </a:r>
          </a:p>
          <a:p>
            <a:r>
              <a:rPr lang="en-US" altLang="ko-KR" sz="800" dirty="0"/>
              <a:t>  "Email" text,</a:t>
            </a:r>
          </a:p>
          <a:p>
            <a:r>
              <a:rPr lang="en-US" altLang="ko-KR" sz="800" dirty="0"/>
              <a:t>  "IsEnabled" boolean NOT NULL DEFAULT true,</a:t>
            </a:r>
          </a:p>
          <a:p>
            <a:r>
              <a:rPr lang="en-US" altLang="ko-KR" sz="800" dirty="0"/>
              <a:t>  "Remark" text,</a:t>
            </a:r>
          </a:p>
          <a:p>
            <a:r>
              <a:rPr lang="en-US" altLang="ko-KR" sz="800" dirty="0"/>
              <a:t>  "IsDeleted" boolean NOT NULL DEFAULT false,</a:t>
            </a:r>
          </a:p>
          <a:p>
            <a:r>
              <a:rPr lang="en-US" altLang="ko-KR" sz="800" dirty="0"/>
              <a:t>  "CreatorId" integer NOT NULL DEFAULT 1,</a:t>
            </a:r>
          </a:p>
          <a:p>
            <a:r>
              <a:rPr lang="en-US" altLang="ko-KR" sz="800" dirty="0"/>
              <a:t>  "CreatedDate" timestamp with time zone NOT NULL DEFAULT now(),</a:t>
            </a:r>
          </a:p>
          <a:p>
            <a:r>
              <a:rPr lang="en-US" altLang="ko-KR" sz="800" dirty="0"/>
              <a:t>  "ModifierId" integer NOT NULL DEFAULT 1,</a:t>
            </a:r>
          </a:p>
          <a:p>
            <a:r>
              <a:rPr lang="en-US" altLang="ko-KR" sz="800" dirty="0"/>
              <a:t>  "ModifiedDate" timestamp with time zone NOT NULL DEFAULT now()</a:t>
            </a:r>
          </a:p>
          <a:p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CREATE TABLE public."KLC_V01_LICENSE"</a:t>
            </a:r>
          </a:p>
          <a:p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"Id" integer NOT NULL DEFAULT nextval('"SEQ_KLC_V01_LICENSE_Id"'::regclass),</a:t>
            </a:r>
          </a:p>
          <a:p>
            <a:r>
              <a:rPr lang="en-US" altLang="ko-KR" sz="800" dirty="0"/>
              <a:t>  "LicenseKey" text NOT NULL,</a:t>
            </a:r>
          </a:p>
          <a:p>
            <a:r>
              <a:rPr lang="en-US" altLang="ko-KR" sz="800" dirty="0"/>
              <a:t>  "UserId" integer NOT NULL,</a:t>
            </a:r>
          </a:p>
          <a:p>
            <a:r>
              <a:rPr lang="en-US" altLang="ko-KR" sz="800" dirty="0"/>
              <a:t>  "CompanyId" integer NOT NULL,</a:t>
            </a:r>
          </a:p>
          <a:p>
            <a:r>
              <a:rPr lang="en-US" altLang="ko-KR" sz="800" dirty="0"/>
              <a:t>  "ProgramId" integer NOT NULL,</a:t>
            </a:r>
          </a:p>
          <a:p>
            <a:r>
              <a:rPr lang="en-US" altLang="ko-KR" sz="800" dirty="0"/>
              <a:t>  "IssuedDate" timestamp with time zone NOT NULL DEFAULT now(),</a:t>
            </a:r>
          </a:p>
          <a:p>
            <a:r>
              <a:rPr lang="en-US" altLang="ko-KR" sz="800" dirty="0"/>
              <a:t>  "IsEnabled" boolean NOT NULL DEFAULT true,</a:t>
            </a:r>
          </a:p>
          <a:p>
            <a:r>
              <a:rPr lang="en-US" altLang="ko-KR" sz="800" dirty="0"/>
              <a:t>  "IsAccess" boolean NOT NULL DEFAULT false,</a:t>
            </a:r>
          </a:p>
          <a:p>
            <a:r>
              <a:rPr lang="en-US" altLang="ko-KR" sz="800" dirty="0"/>
              <a:t>  "IsPerpetualLicense" boolean NOT NULL DEFAULT true, </a:t>
            </a:r>
          </a:p>
          <a:p>
            <a:r>
              <a:rPr lang="en-US" altLang="ko-KR" sz="800" dirty="0"/>
              <a:t>  "DateCountWithIssuedDate" integer  NOT NULL DEFAULT 0,</a:t>
            </a:r>
          </a:p>
          <a:p>
            <a:r>
              <a:rPr lang="en-US" altLang="ko-KR" sz="800" dirty="0"/>
              <a:t>  "LicenseExpireDate" timestamp with time zone,</a:t>
            </a:r>
          </a:p>
          <a:p>
            <a:r>
              <a:rPr lang="en-US" altLang="ko-KR" sz="800" dirty="0"/>
              <a:t>  "IsCheckedUseLicense" boolean NOT NULL DEFAULT true,</a:t>
            </a:r>
          </a:p>
          <a:p>
            <a:r>
              <a:rPr lang="en-US" altLang="ko-KR" sz="800" dirty="0"/>
              <a:t>  "RecycleCount" integer DEFAULT 0,</a:t>
            </a:r>
          </a:p>
          <a:p>
            <a:r>
              <a:rPr lang="en-US" altLang="ko-KR" sz="800" dirty="0"/>
              <a:t>  "Remark" text,</a:t>
            </a:r>
          </a:p>
          <a:p>
            <a:r>
              <a:rPr lang="en-US" altLang="ko-KR" sz="800" dirty="0"/>
              <a:t>  "IsDeleted" boolean NOT NULL DEFAULT false,</a:t>
            </a:r>
          </a:p>
          <a:p>
            <a:r>
              <a:rPr lang="en-US" altLang="ko-KR" sz="800" dirty="0"/>
              <a:t>  "CreatorId" integer NOT NULL DEFAULT 1,</a:t>
            </a:r>
          </a:p>
          <a:p>
            <a:r>
              <a:rPr lang="en-US" altLang="ko-KR" sz="800" dirty="0"/>
              <a:t>  "CreatedDate" timestamp with time zone NOT NULL DEFAULT now(),</a:t>
            </a:r>
          </a:p>
          <a:p>
            <a:r>
              <a:rPr lang="en-US" altLang="ko-KR" sz="800" dirty="0"/>
              <a:t>  "ModifierId" integer NOT NULL DEFAULT 1,</a:t>
            </a:r>
          </a:p>
          <a:p>
            <a:r>
              <a:rPr lang="en-US" altLang="ko-KR" sz="800" dirty="0"/>
              <a:t>  "ModifiedDate" timestamp with time zone NOT NULL DEFAULT now()</a:t>
            </a:r>
          </a:p>
          <a:p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CREATE TABLE public."KLC_V01_DEVICE"</a:t>
            </a:r>
          </a:p>
          <a:p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"Id" integer NOT NULL DEFAULT nextval('"SEQ_KLC_V01_DEVICE_Id"'::regclass),</a:t>
            </a:r>
          </a:p>
          <a:p>
            <a:r>
              <a:rPr lang="en-US" altLang="ko-KR" sz="800" dirty="0"/>
              <a:t>  "LicenseId" integer NOT NULL,</a:t>
            </a:r>
          </a:p>
          <a:p>
            <a:r>
              <a:rPr lang="en-US" altLang="ko-KR" sz="800" dirty="0"/>
              <a:t>  "CompanyId" integer NOT NULL,</a:t>
            </a:r>
          </a:p>
          <a:p>
            <a:r>
              <a:rPr lang="en-US" altLang="ko-KR" sz="800" dirty="0"/>
              <a:t>  "MacAddress" text,</a:t>
            </a:r>
          </a:p>
          <a:p>
            <a:r>
              <a:rPr lang="en-US" altLang="ko-KR" sz="800" dirty="0"/>
              <a:t>  "ExternalIpAddress" text,</a:t>
            </a:r>
          </a:p>
          <a:p>
            <a:r>
              <a:rPr lang="en-US" altLang="ko-KR" sz="800" dirty="0"/>
              <a:t>  "InternalIpAddress" text, </a:t>
            </a:r>
          </a:p>
          <a:p>
            <a:r>
              <a:rPr lang="en-US" altLang="ko-KR" sz="800" dirty="0"/>
              <a:t>  "SerialNo" text,</a:t>
            </a:r>
          </a:p>
          <a:p>
            <a:r>
              <a:rPr lang="en-US" altLang="ko-KR" sz="800" dirty="0"/>
              <a:t>  "PC_UserName" text, </a:t>
            </a:r>
          </a:p>
          <a:p>
            <a:r>
              <a:rPr lang="en-US" altLang="ko-KR" sz="800" dirty="0"/>
              <a:t>  "PC_DeviceName" text, </a:t>
            </a:r>
          </a:p>
          <a:p>
            <a:r>
              <a:rPr lang="en-US" altLang="ko-KR" sz="800" dirty="0"/>
              <a:t>  "Remark" text,</a:t>
            </a:r>
          </a:p>
          <a:p>
            <a:r>
              <a:rPr lang="en-US" altLang="ko-KR" sz="800" dirty="0"/>
              <a:t>  "IsDeleted" boolean NOT NULL DEFAULT false,</a:t>
            </a:r>
          </a:p>
          <a:p>
            <a:r>
              <a:rPr lang="en-US" altLang="ko-KR" sz="800" dirty="0"/>
              <a:t>  "CreatorId" integer NOT NULL DEFAULT 1,</a:t>
            </a:r>
          </a:p>
          <a:p>
            <a:r>
              <a:rPr lang="en-US" altLang="ko-KR" sz="800" dirty="0"/>
              <a:t>  "CreatedDate" timestamp with time zone NOT NULL DEFAULT now(),</a:t>
            </a:r>
          </a:p>
          <a:p>
            <a:r>
              <a:rPr lang="en-US" altLang="ko-KR" sz="800" dirty="0"/>
              <a:t>  "ModifierId" integer NOT NULL DEFAULT 1,</a:t>
            </a:r>
          </a:p>
          <a:p>
            <a:r>
              <a:rPr lang="en-US" altLang="ko-KR" sz="800" dirty="0"/>
              <a:t>  "ModifiedDate" timestamp with time zone NOT NULL DEFAULT now()</a:t>
            </a:r>
          </a:p>
          <a:p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CREATE TABLE public."KLC_V01_PROPERTY"</a:t>
            </a:r>
          </a:p>
          <a:p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"Id" integer NOT NULL DEFAULT nextval('"SEQ_KLC_V01_PROPERTY_Id"'::regclass),</a:t>
            </a:r>
          </a:p>
          <a:p>
            <a:r>
              <a:rPr lang="en-US" altLang="ko-KR" sz="800" dirty="0"/>
              <a:t>  "Code" text,</a:t>
            </a:r>
          </a:p>
          <a:p>
            <a:r>
              <a:rPr lang="en-US" altLang="ko-KR" sz="800" dirty="0"/>
              <a:t>  "Kind" text,</a:t>
            </a:r>
          </a:p>
          <a:p>
            <a:r>
              <a:rPr lang="en-US" altLang="ko-KR" sz="800" dirty="0"/>
              <a:t>  "Remark" text,</a:t>
            </a:r>
          </a:p>
          <a:p>
            <a:r>
              <a:rPr lang="en-US" altLang="ko-KR" sz="800" dirty="0"/>
              <a:t>  "IsDeleted" boolean NOT NULL DEFAULT false,</a:t>
            </a:r>
          </a:p>
          <a:p>
            <a:r>
              <a:rPr lang="en-US" altLang="ko-KR" sz="800" dirty="0"/>
              <a:t>  "CreatorId" integer NOT NULL DEFAULT 1,</a:t>
            </a:r>
          </a:p>
          <a:p>
            <a:r>
              <a:rPr lang="en-US" altLang="ko-KR" sz="800" dirty="0"/>
              <a:t>  "CreatedDate" timestamp with time zone NOT NULL DEFAULT now(),</a:t>
            </a:r>
          </a:p>
          <a:p>
            <a:r>
              <a:rPr lang="en-US" altLang="ko-KR" sz="800" dirty="0"/>
              <a:t>  "ModifierId" integer NOT NULL DEFAULT 1,</a:t>
            </a:r>
          </a:p>
          <a:p>
            <a:r>
              <a:rPr lang="en-US" altLang="ko-KR" sz="800" dirty="0"/>
              <a:t>  "ModifiedDate" timestamp with time zone NOT NULL DEFAULT now()</a:t>
            </a:r>
          </a:p>
          <a:p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CREATE TABLE public."KLC_V01_PROPERTY_VALUE"</a:t>
            </a:r>
          </a:p>
          <a:p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"Id" integer NOT NULL DEFAULT nextval('"SEQ_KLC_V01_PROPERTY_VALUE_Id"'::regclass),</a:t>
            </a:r>
          </a:p>
          <a:p>
            <a:r>
              <a:rPr lang="en-US" altLang="ko-KR" sz="800" dirty="0"/>
              <a:t>  "PropertyId" integer NOT NULL,</a:t>
            </a:r>
          </a:p>
          <a:p>
            <a:r>
              <a:rPr lang="en-US" altLang="ko-KR" sz="800" dirty="0"/>
              <a:t>  "Text" text,</a:t>
            </a:r>
          </a:p>
          <a:p>
            <a:r>
              <a:rPr lang="en-US" altLang="ko-KR" sz="800" dirty="0"/>
              <a:t>  "Value" text,</a:t>
            </a:r>
          </a:p>
          <a:p>
            <a:r>
              <a:rPr lang="en-US" altLang="ko-KR" sz="800" dirty="0"/>
              <a:t>  "Remark" text,</a:t>
            </a:r>
          </a:p>
          <a:p>
            <a:r>
              <a:rPr lang="en-US" altLang="ko-KR" sz="800" dirty="0"/>
              <a:t>  "IsDeleted" boolean NOT NULL DEFAULT false,</a:t>
            </a:r>
          </a:p>
          <a:p>
            <a:r>
              <a:rPr lang="en-US" altLang="ko-KR" sz="800" dirty="0"/>
              <a:t>  "CreatorId" integer NOT NULL DEFAULT 1,</a:t>
            </a:r>
          </a:p>
          <a:p>
            <a:r>
              <a:rPr lang="en-US" altLang="ko-KR" sz="800" dirty="0"/>
              <a:t>  "CreatedDate" timestamp with time zone NOT NULL DEFAULT now(),</a:t>
            </a:r>
          </a:p>
          <a:p>
            <a:r>
              <a:rPr lang="en-US" altLang="ko-KR" sz="800" dirty="0"/>
              <a:t>  "ModifierId" integer NOT NULL DEFAULT 1,</a:t>
            </a:r>
          </a:p>
          <a:p>
            <a:r>
              <a:rPr lang="en-US" altLang="ko-KR" sz="800" dirty="0"/>
              <a:t>  "ModifiedDate" timestamp with time zone NOT NULL DEFAULT now()</a:t>
            </a:r>
          </a:p>
          <a:p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B54EB6-A1FA-4090-9C88-0AEEF63C9BF6}"/>
              </a:ext>
            </a:extLst>
          </p:cNvPr>
          <p:cNvCxnSpPr>
            <a:cxnSpLocks/>
          </p:cNvCxnSpPr>
          <p:nvPr/>
        </p:nvCxnSpPr>
        <p:spPr>
          <a:xfrm>
            <a:off x="4356848" y="322729"/>
            <a:ext cx="0" cy="622150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3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C10C1-CC7C-4841-8FAB-8B617B3351DE}"/>
              </a:ext>
            </a:extLst>
          </p:cNvPr>
          <p:cNvSpPr txBox="1"/>
          <p:nvPr/>
        </p:nvSpPr>
        <p:spPr>
          <a:xfrm>
            <a:off x="336176" y="62753"/>
            <a:ext cx="89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기준정보데이터 마이그레이션</a:t>
            </a:r>
            <a:r>
              <a:rPr lang="en-US" altLang="ko-KR" dirty="0">
                <a:highlight>
                  <a:srgbClr val="FFFF00"/>
                </a:highlight>
              </a:rPr>
              <a:t>(1)  </a:t>
            </a:r>
            <a:r>
              <a:rPr lang="en-US" altLang="ko-KR" dirty="0">
                <a:highlight>
                  <a:srgbClr val="00FFFF"/>
                </a:highlight>
              </a:rPr>
              <a:t>[</a:t>
            </a:r>
            <a:r>
              <a:rPr lang="ko-KR" altLang="en-US" dirty="0">
                <a:highlight>
                  <a:srgbClr val="00FFFF"/>
                </a:highlight>
              </a:rPr>
              <a:t>마이그레이션 진행 시 순서대로 등록필요</a:t>
            </a:r>
            <a:r>
              <a:rPr lang="en-US" altLang="ko-KR" dirty="0">
                <a:highlight>
                  <a:srgbClr val="00FFFF"/>
                </a:highlight>
              </a:rPr>
              <a:t>]</a:t>
            </a:r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33858-6604-4100-8E78-FF54FE4803BF}"/>
              </a:ext>
            </a:extLst>
          </p:cNvPr>
          <p:cNvSpPr txBox="1"/>
          <p:nvPr/>
        </p:nvSpPr>
        <p:spPr>
          <a:xfrm>
            <a:off x="336177" y="661608"/>
            <a:ext cx="194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1)</a:t>
            </a:r>
            <a:r>
              <a:rPr lang="ko-KR" altLang="en-US" dirty="0">
                <a:highlight>
                  <a:srgbClr val="00FF00"/>
                </a:highlight>
              </a:rPr>
              <a:t> 기준정보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24176-1B05-410A-BA48-98FC7D086D07}"/>
              </a:ext>
            </a:extLst>
          </p:cNvPr>
          <p:cNvSpPr txBox="1"/>
          <p:nvPr/>
        </p:nvSpPr>
        <p:spPr>
          <a:xfrm>
            <a:off x="609600" y="1260463"/>
            <a:ext cx="829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00FFFF"/>
                </a:highlight>
              </a:rPr>
              <a:t>1-1)</a:t>
            </a:r>
            <a:r>
              <a:rPr lang="ko-KR" altLang="en-US" sz="1200" dirty="0">
                <a:highlight>
                  <a:srgbClr val="00FFFF"/>
                </a:highlight>
              </a:rPr>
              <a:t> 부서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32B79-A43D-4F5B-95BF-32D0259DF5A2}"/>
              </a:ext>
            </a:extLst>
          </p:cNvPr>
          <p:cNvSpPr txBox="1"/>
          <p:nvPr/>
        </p:nvSpPr>
        <p:spPr>
          <a:xfrm>
            <a:off x="609600" y="3740080"/>
            <a:ext cx="829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00FFFF"/>
                </a:highlight>
              </a:rPr>
              <a:t>1-2)</a:t>
            </a:r>
            <a:r>
              <a:rPr lang="ko-KR" altLang="en-US" sz="1200" dirty="0">
                <a:highlight>
                  <a:srgbClr val="00FFFF"/>
                </a:highlight>
              </a:rPr>
              <a:t> 직급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9D8F7-2E3E-49EC-B283-92B550B35E8B}"/>
              </a:ext>
            </a:extLst>
          </p:cNvPr>
          <p:cNvSpPr txBox="1"/>
          <p:nvPr/>
        </p:nvSpPr>
        <p:spPr>
          <a:xfrm>
            <a:off x="609600" y="1529727"/>
            <a:ext cx="9242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INSERT INTO public."KLC_V01_PROPERTY"("Code", "Kind", "Remark", "IsDeleted", "CreatorId", "CreatedDate", "ModifierId", "ModifiedDate")</a:t>
            </a:r>
          </a:p>
          <a:p>
            <a:r>
              <a:rPr lang="en-US" altLang="ko-KR" sz="900" dirty="0">
                <a:solidFill>
                  <a:schemeClr val="accent2"/>
                </a:solidFill>
              </a:rPr>
              <a:t>VALUES ( 'Organization', '</a:t>
            </a:r>
            <a:r>
              <a:rPr lang="ko-KR" altLang="en-US" sz="900" dirty="0">
                <a:solidFill>
                  <a:schemeClr val="accent2"/>
                </a:solidFill>
              </a:rPr>
              <a:t>부서정보</a:t>
            </a:r>
            <a:r>
              <a:rPr lang="en-US" altLang="ko-KR" sz="900" dirty="0">
                <a:solidFill>
                  <a:schemeClr val="accent2"/>
                </a:solidFill>
              </a:rPr>
              <a:t>', '', false, 1, now(), 1, now());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(1, '</a:t>
            </a:r>
            <a:r>
              <a:rPr lang="ko-KR" altLang="en-US" sz="900" dirty="0"/>
              <a:t>제조솔루션 사업부</a:t>
            </a:r>
            <a:r>
              <a:rPr lang="en-US" altLang="ko-KR" sz="900" dirty="0"/>
              <a:t>', '</a:t>
            </a:r>
            <a:r>
              <a:rPr lang="ko-KR" altLang="en-US" sz="900" dirty="0"/>
              <a:t>제조솔루션 사업부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(1, 'IT</a:t>
            </a:r>
            <a:r>
              <a:rPr lang="ko-KR" altLang="en-US" sz="900" dirty="0"/>
              <a:t>혁신개발 사업부</a:t>
            </a:r>
            <a:r>
              <a:rPr lang="en-US" altLang="ko-KR" sz="900" dirty="0"/>
              <a:t>', 'IT</a:t>
            </a:r>
            <a:r>
              <a:rPr lang="ko-KR" altLang="en-US" sz="900" dirty="0"/>
              <a:t>혁신개발 사업부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(1, 'IT</a:t>
            </a:r>
            <a:r>
              <a:rPr lang="ko-KR" altLang="en-US" sz="900" dirty="0"/>
              <a:t>관리자</a:t>
            </a:r>
            <a:r>
              <a:rPr lang="en-US" altLang="ko-KR" sz="900" dirty="0"/>
              <a:t>', 'IT</a:t>
            </a:r>
            <a:r>
              <a:rPr lang="ko-KR" altLang="en-US" sz="900" dirty="0"/>
              <a:t>관리자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(1, '</a:t>
            </a:r>
            <a:r>
              <a:rPr lang="ko-KR" altLang="en-US" sz="900" dirty="0"/>
              <a:t>총괄 사업부</a:t>
            </a:r>
            <a:r>
              <a:rPr lang="en-US" altLang="ko-KR" sz="900" dirty="0"/>
              <a:t>', '</a:t>
            </a:r>
            <a:r>
              <a:rPr lang="ko-KR" altLang="en-US" sz="900" dirty="0"/>
              <a:t>총괄 사업부</a:t>
            </a:r>
            <a:r>
              <a:rPr lang="en-US" altLang="ko-KR" sz="900" dirty="0"/>
              <a:t>', '', false, 1, now(), 1, now())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82DB8-47EA-47F7-BAB1-7B0064EE319B}"/>
              </a:ext>
            </a:extLst>
          </p:cNvPr>
          <p:cNvSpPr txBox="1"/>
          <p:nvPr/>
        </p:nvSpPr>
        <p:spPr>
          <a:xfrm>
            <a:off x="609600" y="4059839"/>
            <a:ext cx="924261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INSERT INTO public."KLC_V01_PROPERTY"("Code", "Kind", "Remark", "IsDeleted", "CreatorId", "CreatedDate", "ModifierId", "ModifiedDate")</a:t>
            </a:r>
          </a:p>
          <a:p>
            <a:r>
              <a:rPr lang="en-US" altLang="ko-KR" sz="900" dirty="0">
                <a:solidFill>
                  <a:schemeClr val="accent2"/>
                </a:solidFill>
              </a:rPr>
              <a:t>VALUES ( 'Position', '</a:t>
            </a:r>
            <a:r>
              <a:rPr lang="ko-KR" altLang="en-US" sz="900" dirty="0">
                <a:solidFill>
                  <a:schemeClr val="accent2"/>
                </a:solidFill>
              </a:rPr>
              <a:t>직급정보</a:t>
            </a:r>
            <a:r>
              <a:rPr lang="en-US" altLang="ko-KR" sz="900" dirty="0">
                <a:solidFill>
                  <a:schemeClr val="accent2"/>
                </a:solidFill>
              </a:rPr>
              <a:t>', '', false, 1, now(), 1, now());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대표</a:t>
            </a:r>
            <a:r>
              <a:rPr lang="en-US" altLang="ko-KR" sz="900" dirty="0"/>
              <a:t>', '</a:t>
            </a:r>
            <a:r>
              <a:rPr lang="ko-KR" altLang="en-US" sz="900" dirty="0"/>
              <a:t>대표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전무</a:t>
            </a:r>
            <a:r>
              <a:rPr lang="en-US" altLang="ko-KR" sz="900" dirty="0"/>
              <a:t>', '</a:t>
            </a:r>
            <a:r>
              <a:rPr lang="ko-KR" altLang="en-US" sz="900" dirty="0"/>
              <a:t>전무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본부장</a:t>
            </a:r>
            <a:r>
              <a:rPr lang="en-US" altLang="ko-KR" sz="900" dirty="0"/>
              <a:t>', '</a:t>
            </a:r>
            <a:r>
              <a:rPr lang="ko-KR" altLang="en-US" sz="900" dirty="0"/>
              <a:t>본부장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이사</a:t>
            </a:r>
            <a:r>
              <a:rPr lang="en-US" altLang="ko-KR" sz="900" dirty="0"/>
              <a:t>', '</a:t>
            </a:r>
            <a:r>
              <a:rPr lang="ko-KR" altLang="en-US" sz="900" dirty="0"/>
              <a:t>이사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연구소장</a:t>
            </a:r>
            <a:r>
              <a:rPr lang="en-US" altLang="ko-KR" sz="900" dirty="0"/>
              <a:t>', '</a:t>
            </a:r>
            <a:r>
              <a:rPr lang="ko-KR" altLang="en-US" sz="900" dirty="0"/>
              <a:t>연구소장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부장</a:t>
            </a:r>
            <a:r>
              <a:rPr lang="en-US" altLang="ko-KR" sz="900" dirty="0"/>
              <a:t>', '</a:t>
            </a:r>
            <a:r>
              <a:rPr lang="ko-KR" altLang="en-US" sz="900" dirty="0"/>
              <a:t>부장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차장</a:t>
            </a:r>
            <a:r>
              <a:rPr lang="en-US" altLang="ko-KR" sz="900" dirty="0"/>
              <a:t>', '</a:t>
            </a:r>
            <a:r>
              <a:rPr lang="ko-KR" altLang="en-US" sz="900" dirty="0"/>
              <a:t>차장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과장</a:t>
            </a:r>
            <a:r>
              <a:rPr lang="en-US" altLang="ko-KR" sz="900" dirty="0"/>
              <a:t>', '</a:t>
            </a:r>
            <a:r>
              <a:rPr lang="ko-KR" altLang="en-US" sz="900" dirty="0"/>
              <a:t>과장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대리</a:t>
            </a:r>
            <a:r>
              <a:rPr lang="en-US" altLang="ko-KR" sz="900" dirty="0"/>
              <a:t>', '</a:t>
            </a:r>
            <a:r>
              <a:rPr lang="ko-KR" altLang="en-US" sz="900" dirty="0"/>
              <a:t>대리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사원</a:t>
            </a:r>
            <a:r>
              <a:rPr lang="en-US" altLang="ko-KR" sz="900" dirty="0"/>
              <a:t>', '</a:t>
            </a:r>
            <a:r>
              <a:rPr lang="ko-KR" altLang="en-US" sz="900" dirty="0"/>
              <a:t>사원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수석연구원</a:t>
            </a:r>
            <a:r>
              <a:rPr lang="en-US" altLang="ko-KR" sz="900" dirty="0"/>
              <a:t>', '</a:t>
            </a:r>
            <a:r>
              <a:rPr lang="ko-KR" altLang="en-US" sz="900" dirty="0"/>
              <a:t>수석연구원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책임연구원</a:t>
            </a:r>
            <a:r>
              <a:rPr lang="en-US" altLang="ko-KR" sz="900" dirty="0"/>
              <a:t>', '</a:t>
            </a:r>
            <a:r>
              <a:rPr lang="ko-KR" altLang="en-US" sz="900" dirty="0"/>
              <a:t>책임연구원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선임연구원</a:t>
            </a:r>
            <a:r>
              <a:rPr lang="en-US" altLang="ko-KR" sz="900" dirty="0"/>
              <a:t>', '</a:t>
            </a:r>
            <a:r>
              <a:rPr lang="ko-KR" altLang="en-US" sz="900" dirty="0"/>
              <a:t>선임연구원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주임연구원</a:t>
            </a:r>
            <a:r>
              <a:rPr lang="en-US" altLang="ko-KR" sz="900" dirty="0"/>
              <a:t>', '</a:t>
            </a:r>
            <a:r>
              <a:rPr lang="ko-KR" altLang="en-US" sz="900" dirty="0"/>
              <a:t>주임연구원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(2, '</a:t>
            </a:r>
            <a:r>
              <a:rPr lang="ko-KR" altLang="en-US" sz="900" dirty="0"/>
              <a:t>연구원</a:t>
            </a:r>
            <a:r>
              <a:rPr lang="en-US" altLang="ko-KR" sz="900" dirty="0"/>
              <a:t>', '</a:t>
            </a:r>
            <a:r>
              <a:rPr lang="ko-KR" altLang="en-US" sz="900" dirty="0"/>
              <a:t>연구원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</a:t>
            </a:r>
            <a:r>
              <a:rPr lang="en-US" altLang="ko-KR" sz="900" dirty="0" err="1"/>
              <a:t>PropertyId</a:t>
            </a:r>
            <a:r>
              <a:rPr lang="en-US" altLang="ko-KR" sz="900" dirty="0"/>
              <a:t>", "Text", "Value", "Remark", "</a:t>
            </a:r>
            <a:r>
              <a:rPr lang="en-US" altLang="ko-KR" sz="900" dirty="0" err="1"/>
              <a:t>IsDeleted</a:t>
            </a:r>
            <a:r>
              <a:rPr lang="en-US" altLang="ko-KR" sz="900" dirty="0"/>
              <a:t>", "</a:t>
            </a:r>
            <a:r>
              <a:rPr lang="en-US" altLang="ko-KR" sz="900" dirty="0" err="1"/>
              <a:t>CreatorId</a:t>
            </a:r>
            <a:r>
              <a:rPr lang="en-US" altLang="ko-KR" sz="900" dirty="0"/>
              <a:t>", "</a:t>
            </a:r>
            <a:r>
              <a:rPr lang="en-US" altLang="ko-KR" sz="900" dirty="0" err="1"/>
              <a:t>CreatedDate</a:t>
            </a:r>
            <a:r>
              <a:rPr lang="en-US" altLang="ko-KR" sz="900" dirty="0"/>
              <a:t>", "</a:t>
            </a:r>
            <a:r>
              <a:rPr lang="en-US" altLang="ko-KR" sz="900" dirty="0" err="1"/>
              <a:t>ModifierId</a:t>
            </a:r>
            <a:r>
              <a:rPr lang="en-US" altLang="ko-KR" sz="900" dirty="0"/>
              <a:t>", "ModifiedDate")</a:t>
            </a:r>
          </a:p>
          <a:p>
            <a:r>
              <a:rPr lang="en-US" altLang="ko-KR" sz="900" dirty="0"/>
              <a:t>VALUES (2, ＇</a:t>
            </a:r>
            <a:r>
              <a:rPr lang="ko-KR" altLang="en-US" sz="900" dirty="0"/>
              <a:t>관리자</a:t>
            </a:r>
            <a:r>
              <a:rPr lang="en-US" altLang="ko-KR" sz="900" dirty="0"/>
              <a:t>＇, ＇</a:t>
            </a:r>
            <a:r>
              <a:rPr lang="ko-KR" altLang="en-US" sz="900" dirty="0"/>
              <a:t>관리자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1744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C10C1-CC7C-4841-8FAB-8B617B3351DE}"/>
              </a:ext>
            </a:extLst>
          </p:cNvPr>
          <p:cNvSpPr txBox="1"/>
          <p:nvPr/>
        </p:nvSpPr>
        <p:spPr>
          <a:xfrm>
            <a:off x="336177" y="62753"/>
            <a:ext cx="42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기준정보데이터 마이그레이션</a:t>
            </a:r>
            <a:r>
              <a:rPr lang="en-US" altLang="ko-KR" dirty="0">
                <a:highlight>
                  <a:srgbClr val="FFFF00"/>
                </a:highlight>
              </a:rPr>
              <a:t>(2)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33858-6604-4100-8E78-FF54FE4803BF}"/>
              </a:ext>
            </a:extLst>
          </p:cNvPr>
          <p:cNvSpPr txBox="1"/>
          <p:nvPr/>
        </p:nvSpPr>
        <p:spPr>
          <a:xfrm>
            <a:off x="336177" y="661608"/>
            <a:ext cx="194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1)</a:t>
            </a:r>
            <a:r>
              <a:rPr lang="ko-KR" altLang="en-US" dirty="0">
                <a:highlight>
                  <a:srgbClr val="00FF00"/>
                </a:highlight>
              </a:rPr>
              <a:t> 기준정보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24176-1B05-410A-BA48-98FC7D086D07}"/>
              </a:ext>
            </a:extLst>
          </p:cNvPr>
          <p:cNvSpPr txBox="1"/>
          <p:nvPr/>
        </p:nvSpPr>
        <p:spPr>
          <a:xfrm>
            <a:off x="609600" y="1260463"/>
            <a:ext cx="210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00FFFF"/>
                </a:highlight>
              </a:rPr>
              <a:t>1-3)</a:t>
            </a:r>
            <a:r>
              <a:rPr lang="ko-KR" altLang="en-US" sz="1200" dirty="0">
                <a:highlight>
                  <a:srgbClr val="00FFFF"/>
                </a:highlight>
              </a:rPr>
              <a:t> 프로그램구분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9D8F7-2E3E-49EC-B283-92B550B35E8B}"/>
              </a:ext>
            </a:extLst>
          </p:cNvPr>
          <p:cNvSpPr txBox="1"/>
          <p:nvPr/>
        </p:nvSpPr>
        <p:spPr>
          <a:xfrm>
            <a:off x="609600" y="1529727"/>
            <a:ext cx="9242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INSERT INTO public."KLC_V01_PROPERTY"("Code", "Kind", "Remark", "IsDeleted", "CreatorId", "CreatedDate", "ModifierId", "ModifiedDate")</a:t>
            </a:r>
          </a:p>
          <a:p>
            <a:r>
              <a:rPr lang="en-US" altLang="ko-KR" sz="900" dirty="0">
                <a:solidFill>
                  <a:schemeClr val="accent2"/>
                </a:solidFill>
              </a:rPr>
              <a:t>VALUES ( 'Program', '</a:t>
            </a:r>
            <a:r>
              <a:rPr lang="ko-KR" altLang="en-US" sz="900" dirty="0">
                <a:solidFill>
                  <a:schemeClr val="accent2"/>
                </a:solidFill>
              </a:rPr>
              <a:t>프로그램</a:t>
            </a:r>
            <a:r>
              <a:rPr lang="en-US" altLang="ko-KR" sz="900" dirty="0">
                <a:solidFill>
                  <a:schemeClr val="accent2"/>
                </a:solidFill>
              </a:rPr>
              <a:t>', '', false, 1, now(), 1, now());</a:t>
            </a:r>
          </a:p>
          <a:p>
            <a:endParaRPr lang="en-US" altLang="ko-KR" sz="900" dirty="0">
              <a:solidFill>
                <a:schemeClr val="accent2"/>
              </a:solidFill>
            </a:endParaRPr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(3, '</a:t>
            </a:r>
            <a:r>
              <a:rPr lang="ko-KR" altLang="en-US" sz="900" dirty="0"/>
              <a:t>설비모니터링</a:t>
            </a:r>
            <a:r>
              <a:rPr lang="en-US" altLang="ko-KR" sz="900" dirty="0"/>
              <a:t>', '</a:t>
            </a:r>
            <a:r>
              <a:rPr lang="ko-KR" altLang="en-US" sz="900" dirty="0"/>
              <a:t>설비모니터링</a:t>
            </a:r>
            <a:r>
              <a:rPr lang="en-US" altLang="ko-KR" sz="900" dirty="0"/>
              <a:t>', '', false, 1, now(), 1, now())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public."KLC_V01_PROPERTY_VALUE"("PropertyId", "Text", "Value", "Remark", "IsDeleted", "CreatorId", "CreatedDate", "ModifierId", "ModifiedDate")</a:t>
            </a:r>
          </a:p>
          <a:p>
            <a:r>
              <a:rPr lang="en-US" altLang="ko-KR" sz="900" dirty="0"/>
              <a:t>VALUES (3, 'MES Lite', 'MES Lite', '', false, 1, now(), 1, now())</a:t>
            </a:r>
          </a:p>
          <a:p>
            <a:endParaRPr lang="en-US" altLang="ko-KR" sz="900" dirty="0">
              <a:solidFill>
                <a:schemeClr val="accent2"/>
              </a:solidFill>
            </a:endParaRPr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56593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C10C1-CC7C-4841-8FAB-8B617B3351DE}"/>
              </a:ext>
            </a:extLst>
          </p:cNvPr>
          <p:cNvSpPr txBox="1"/>
          <p:nvPr/>
        </p:nvSpPr>
        <p:spPr>
          <a:xfrm>
            <a:off x="336177" y="62753"/>
            <a:ext cx="42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기준정보데이터 마이그레이션</a:t>
            </a:r>
            <a:r>
              <a:rPr lang="en-US" altLang="ko-KR" dirty="0">
                <a:highlight>
                  <a:srgbClr val="FFFF00"/>
                </a:highlight>
              </a:rPr>
              <a:t>(3)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3B1DE-1E26-437F-B231-00FB2D38B0D8}"/>
              </a:ext>
            </a:extLst>
          </p:cNvPr>
          <p:cNvSpPr txBox="1"/>
          <p:nvPr/>
        </p:nvSpPr>
        <p:spPr>
          <a:xfrm>
            <a:off x="336177" y="890163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2) </a:t>
            </a:r>
            <a:r>
              <a:rPr lang="ko-KR" altLang="en-US" dirty="0">
                <a:highlight>
                  <a:srgbClr val="00FF00"/>
                </a:highlight>
              </a:rPr>
              <a:t>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D23E0-77DA-4121-A1D4-9B47756E62F9}"/>
              </a:ext>
            </a:extLst>
          </p:cNvPr>
          <p:cNvSpPr txBox="1"/>
          <p:nvPr/>
        </p:nvSpPr>
        <p:spPr>
          <a:xfrm>
            <a:off x="336177" y="2054701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3) </a:t>
            </a:r>
            <a:r>
              <a:rPr lang="ko-KR" altLang="en-US" dirty="0">
                <a:highlight>
                  <a:srgbClr val="00FF00"/>
                </a:highlight>
              </a:rPr>
              <a:t>고객사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768B8-11CF-44C1-8C70-85DFE7849D00}"/>
              </a:ext>
            </a:extLst>
          </p:cNvPr>
          <p:cNvSpPr txBox="1"/>
          <p:nvPr/>
        </p:nvSpPr>
        <p:spPr>
          <a:xfrm>
            <a:off x="546847" y="1389529"/>
            <a:ext cx="10802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INSERT INTO public."KLC_V01_USER"("LoginId", "Password", “Name”, "OrganizationId", "PositionId", "IsAdmin", "Remark", "IsDeleted", "CreatorId", "CreatedDate", "ModifierId", "ModifiedDate")</a:t>
            </a:r>
          </a:p>
          <a:p>
            <a:r>
              <a:rPr lang="en-US" altLang="ko-KR" sz="1000" dirty="0"/>
              <a:t>VALUES ( 'admin', '123qweasd’, ‘</a:t>
            </a:r>
            <a:r>
              <a:rPr lang="ko-KR" altLang="en-US" sz="1000" dirty="0"/>
              <a:t>관리자</a:t>
            </a:r>
            <a:r>
              <a:rPr lang="en-US" altLang="ko-KR" sz="1000" dirty="0"/>
              <a:t>', 3, 20, true, '</a:t>
            </a:r>
            <a:r>
              <a:rPr lang="ko-KR" altLang="en-US" sz="1000" dirty="0"/>
              <a:t>시스템관리자</a:t>
            </a:r>
            <a:r>
              <a:rPr lang="en-US" altLang="ko-KR" sz="1000" dirty="0"/>
              <a:t>', false, 1, now(), 1, now());</a:t>
            </a:r>
          </a:p>
          <a:p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5CB04-9274-4E0B-B5CD-FB9FFE6BE77B}"/>
              </a:ext>
            </a:extLst>
          </p:cNvPr>
          <p:cNvSpPr txBox="1"/>
          <p:nvPr/>
        </p:nvSpPr>
        <p:spPr>
          <a:xfrm>
            <a:off x="475130" y="2545976"/>
            <a:ext cx="9108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INSERT INTO public."KLC_V01_COMPANY"("Company_Name", "CEO_Name", "Manager_Name", "Company_Tel", "Manager_Tel", "Address", "Email", "IsEnabled", "Remark", "IsDeleted", "CreatorId", "CreatedDate", "ModifierId", "ModifiedDate")</a:t>
            </a:r>
          </a:p>
          <a:p>
            <a:r>
              <a:rPr lang="en-US" altLang="ko-KR" sz="900" dirty="0"/>
              <a:t>VALUES ('</a:t>
            </a:r>
            <a:r>
              <a:rPr lang="ko-KR" altLang="en-US" sz="900" dirty="0"/>
              <a:t>케이솔루션즈</a:t>
            </a:r>
            <a:r>
              <a:rPr lang="en-US" altLang="ko-KR" sz="900" dirty="0"/>
              <a:t>', '</a:t>
            </a:r>
            <a:r>
              <a:rPr lang="ko-KR" altLang="en-US" sz="900" dirty="0"/>
              <a:t>김민수</a:t>
            </a:r>
            <a:r>
              <a:rPr lang="en-US" altLang="ko-KR" sz="900" dirty="0"/>
              <a:t>', '', '02-6415-2236', '', '</a:t>
            </a:r>
            <a:r>
              <a:rPr lang="ko-KR" altLang="en-US" sz="900" dirty="0"/>
              <a:t>서울 금천구 가산동</a:t>
            </a:r>
            <a:r>
              <a:rPr lang="en-US" altLang="ko-KR" sz="900" dirty="0"/>
              <a:t>', 'mskim@ksolution.kr', true, '', false, 1, now(), 1, now());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public."KLC_V01_COMPANY"("Company_Name", "CEO_Name", "Manager_Name", "Company_Tel", "Manager_Tel", "Address", "Email", "IsEnabled", "Remark", "IsDeleted", "CreatorId", "CreatedDate", "ModifierId", "ModifiedDate")</a:t>
            </a:r>
          </a:p>
          <a:p>
            <a:r>
              <a:rPr lang="en-US" altLang="ko-KR" sz="900" dirty="0"/>
              <a:t>VALUES ('</a:t>
            </a:r>
            <a:r>
              <a:rPr lang="ko-KR" altLang="en-US" sz="900" dirty="0"/>
              <a:t>나이스테크</a:t>
            </a:r>
            <a:r>
              <a:rPr lang="en-US" altLang="ko-KR" sz="900" dirty="0"/>
              <a:t>', '</a:t>
            </a:r>
            <a:r>
              <a:rPr lang="ko-KR" altLang="en-US" sz="900" dirty="0"/>
              <a:t>정광남</a:t>
            </a:r>
            <a:r>
              <a:rPr lang="en-US" altLang="ko-KR" sz="900" dirty="0"/>
              <a:t>', '', '02-855-2377', '', '</a:t>
            </a:r>
            <a:r>
              <a:rPr lang="ko-KR" altLang="en-US" sz="900" dirty="0"/>
              <a:t>서울시 구로구 공원로 </a:t>
            </a:r>
            <a:r>
              <a:rPr lang="en-US" altLang="ko-KR" sz="900" dirty="0"/>
              <a:t>69 </a:t>
            </a:r>
            <a:r>
              <a:rPr lang="ko-KR" altLang="en-US" sz="900" dirty="0"/>
              <a:t>우영빌딩 </a:t>
            </a:r>
            <a:r>
              <a:rPr lang="en-US" altLang="ko-KR" sz="900" dirty="0"/>
              <a:t>3</a:t>
            </a:r>
            <a:r>
              <a:rPr lang="ko-KR" altLang="en-US" sz="900" dirty="0"/>
              <a:t>층 </a:t>
            </a:r>
            <a:r>
              <a:rPr lang="en-US" altLang="ko-KR" sz="900" dirty="0"/>
              <a:t>(08290)', 'nicetech@nicetech.co.kr', true, '', false, 1, now(), 1, now());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public."KLC_V01_COMPANY"("Company_Name", "CEO_Name", "Manager_Name", "Company_Tel", "Manager_Tel", "Address", "Email", "IsEnabled", "Remark", "IsDeleted", "CreatorId", "CreatedDate", "ModifierId", "ModifiedDate")</a:t>
            </a:r>
          </a:p>
          <a:p>
            <a:r>
              <a:rPr lang="en-US" altLang="ko-KR" sz="900" dirty="0"/>
              <a:t>VALUES ('</a:t>
            </a:r>
            <a:r>
              <a:rPr lang="ko-KR" altLang="en-US" sz="900" dirty="0"/>
              <a:t>나이스솔루션</a:t>
            </a:r>
            <a:r>
              <a:rPr lang="en-US" altLang="ko-KR" sz="900" dirty="0"/>
              <a:t>', '</a:t>
            </a:r>
            <a:r>
              <a:rPr lang="ko-KR" altLang="en-US" sz="900" dirty="0"/>
              <a:t>박재근</a:t>
            </a:r>
            <a:r>
              <a:rPr lang="en-US" altLang="ko-KR" sz="900" dirty="0"/>
              <a:t>', '', '02-2027-1700', '', '</a:t>
            </a:r>
            <a:r>
              <a:rPr lang="ko-KR" altLang="en-US" sz="900" dirty="0"/>
              <a:t>서울 금천구 가산동 </a:t>
            </a:r>
            <a:r>
              <a:rPr lang="en-US" altLang="ko-KR" sz="900" dirty="0"/>
              <a:t>60-11 </a:t>
            </a:r>
            <a:r>
              <a:rPr lang="ko-KR" altLang="en-US" sz="900" dirty="0"/>
              <a:t>스타밸리 </a:t>
            </a:r>
            <a:r>
              <a:rPr lang="en-US" altLang="ko-KR" sz="900" dirty="0"/>
              <a:t>1114</a:t>
            </a:r>
            <a:r>
              <a:rPr lang="ko-KR" altLang="en-US" sz="900" dirty="0"/>
              <a:t>호</a:t>
            </a:r>
            <a:r>
              <a:rPr lang="en-US" altLang="ko-KR" sz="900" dirty="0"/>
              <a:t>', 'nice.ncass@gmail.com', true, '', false, 1, now(), 1, now());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public."KLC_V01_COMPANY"("Company_Name", "CEO_Name", "Manager_Name", "Company_Tel", "Manager_Tel", "Address", "Email", "IsEnabled", "Remark", "IsDeleted", "CreatorId", "CreatedDate", "ModifierId", "ModifiedDate")</a:t>
            </a:r>
          </a:p>
          <a:p>
            <a:r>
              <a:rPr lang="en-US" altLang="ko-KR" sz="900" dirty="0"/>
              <a:t>VALUES ('</a:t>
            </a:r>
            <a:r>
              <a:rPr lang="ko-KR" altLang="en-US" sz="900" dirty="0"/>
              <a:t>인사이드솔루션</a:t>
            </a:r>
            <a:r>
              <a:rPr lang="en-US" altLang="ko-KR" sz="900" dirty="0"/>
              <a:t>', '</a:t>
            </a:r>
            <a:r>
              <a:rPr lang="ko-KR" altLang="en-US" sz="900" dirty="0"/>
              <a:t>홍영일</a:t>
            </a:r>
            <a:r>
              <a:rPr lang="en-US" altLang="ko-KR" sz="900" dirty="0"/>
              <a:t>', '', '053-384-4020', '', '</a:t>
            </a:r>
            <a:r>
              <a:rPr lang="ko-KR" altLang="en-US" sz="900" dirty="0"/>
              <a:t>대구 북구 침산로 </a:t>
            </a:r>
            <a:r>
              <a:rPr lang="en-US" altLang="ko-KR" sz="900" dirty="0"/>
              <a:t>153', '', true, '', false, 1, now(), 1, now());</a:t>
            </a:r>
          </a:p>
          <a:p>
            <a:endParaRPr lang="en-US" altLang="ko-KR" sz="900" dirty="0"/>
          </a:p>
          <a:p>
            <a:r>
              <a:rPr lang="en-US" altLang="ko-KR" sz="900" dirty="0"/>
              <a:t>INSERT INTO public."KLC_V01_COMPANY"("Company_Name", "CEO_Name", "Manager_Name", "Company_Tel", "Manager_Tel", "Address", "Email", "IsEnabled", "Remark", "IsDeleted", "CreatorId", "CreatedDate", "ModifierId", "ModifiedDate")</a:t>
            </a:r>
          </a:p>
          <a:p>
            <a:r>
              <a:rPr lang="en-US" altLang="ko-KR" sz="900" dirty="0"/>
              <a:t>VALUES ('</a:t>
            </a:r>
            <a:r>
              <a:rPr lang="ko-KR" altLang="en-US" sz="900" dirty="0"/>
              <a:t>티즈</a:t>
            </a:r>
            <a:r>
              <a:rPr lang="en-US" altLang="ko-KR" sz="900" dirty="0"/>
              <a:t>', '</a:t>
            </a:r>
            <a:r>
              <a:rPr lang="ko-KR" altLang="en-US" sz="900" dirty="0"/>
              <a:t>최연하</a:t>
            </a:r>
            <a:r>
              <a:rPr lang="en-US" altLang="ko-KR" sz="900" dirty="0"/>
              <a:t>', '', '010-5267-9086', '', '</a:t>
            </a:r>
            <a:r>
              <a:rPr lang="ko-KR" altLang="en-US" sz="900" dirty="0"/>
              <a:t>부산시 사상구 엄궁로 </a:t>
            </a:r>
            <a:r>
              <a:rPr lang="en-US" altLang="ko-KR" sz="900" dirty="0"/>
              <a:t>70-16 </a:t>
            </a:r>
            <a:r>
              <a:rPr lang="ko-KR" altLang="en-US" sz="900" dirty="0"/>
              <a:t>부산테크노파크 </a:t>
            </a:r>
            <a:r>
              <a:rPr lang="en-US" altLang="ko-KR" sz="900" dirty="0"/>
              <a:t>305</a:t>
            </a:r>
            <a:r>
              <a:rPr lang="ko-KR" altLang="en-US" sz="900" dirty="0"/>
              <a:t>호</a:t>
            </a:r>
            <a:r>
              <a:rPr lang="en-US" altLang="ko-KR" sz="900" dirty="0"/>
              <a:t>', 'lotus9086@daum.net', true, '', false, 1, now(), 1, now());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9221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C10C1-CC7C-4841-8FAB-8B617B3351DE}"/>
              </a:ext>
            </a:extLst>
          </p:cNvPr>
          <p:cNvSpPr txBox="1"/>
          <p:nvPr/>
        </p:nvSpPr>
        <p:spPr>
          <a:xfrm>
            <a:off x="336177" y="62753"/>
            <a:ext cx="42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라이선스 수기등록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3B1DE-1E26-437F-B231-00FB2D38B0D8}"/>
              </a:ext>
            </a:extLst>
          </p:cNvPr>
          <p:cNvSpPr txBox="1"/>
          <p:nvPr/>
        </p:nvSpPr>
        <p:spPr>
          <a:xfrm>
            <a:off x="336177" y="890163"/>
            <a:ext cx="264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1) </a:t>
            </a:r>
            <a:r>
              <a:rPr lang="ko-KR" altLang="en-US" dirty="0">
                <a:highlight>
                  <a:srgbClr val="00FF00"/>
                </a:highlight>
              </a:rPr>
              <a:t>라이선스등록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08D3-189C-4938-A106-963E23337C4A}"/>
              </a:ext>
            </a:extLst>
          </p:cNvPr>
          <p:cNvSpPr txBox="1"/>
          <p:nvPr/>
        </p:nvSpPr>
        <p:spPr>
          <a:xfrm>
            <a:off x="421341" y="1398494"/>
            <a:ext cx="11412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INSERT INTO public."KLC_V01_LICENSE"(</a:t>
            </a:r>
          </a:p>
          <a:p>
            <a:r>
              <a:rPr lang="en-US" altLang="ko-KR" sz="1200" dirty="0"/>
              <a:t>            "LicenseKey", "UserId", "CompanyId", "ProgramId", "IssuedDate", </a:t>
            </a:r>
          </a:p>
          <a:p>
            <a:r>
              <a:rPr lang="en-US" altLang="ko-KR" sz="1200" dirty="0"/>
              <a:t>            "IsEnabled", "IsAccess", "IsPerpetualLicense", "DateCountWithIssuedDate", </a:t>
            </a:r>
          </a:p>
          <a:p>
            <a:r>
              <a:rPr lang="en-US" altLang="ko-KR" sz="1200" dirty="0"/>
              <a:t>            "LicenseExpireDate", "IsCheckedUseLicense", "RecycleCount", "Remark", </a:t>
            </a:r>
          </a:p>
          <a:p>
            <a:r>
              <a:rPr lang="en-US" altLang="ko-KR" sz="1200" dirty="0"/>
              <a:t>            "IsDeleted", "CreatorId", "CreatedDate", "ModifierId", "ModifiedDate")</a:t>
            </a:r>
          </a:p>
          <a:p>
            <a:r>
              <a:rPr lang="en-US" altLang="ko-KR" sz="1200" dirty="0"/>
              <a:t>VALUES ('7B302DAB-4A71-4F82-AF08-19FAF04C1A93', 2, 3, 21, now(), </a:t>
            </a:r>
          </a:p>
          <a:p>
            <a:r>
              <a:rPr lang="en-US" altLang="ko-KR" sz="1200" dirty="0"/>
              <a:t>            true, false, true, 0, </a:t>
            </a:r>
          </a:p>
          <a:p>
            <a:r>
              <a:rPr lang="en-US" altLang="ko-KR" sz="1200" dirty="0"/>
              <a:t>            null, false, 0, '', </a:t>
            </a:r>
          </a:p>
          <a:p>
            <a:r>
              <a:rPr lang="en-US" altLang="ko-KR" sz="1200" dirty="0"/>
              <a:t>            false, 2, now(), 2, now());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846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C10C1-CC7C-4841-8FAB-8B617B3351DE}"/>
              </a:ext>
            </a:extLst>
          </p:cNvPr>
          <p:cNvSpPr txBox="1"/>
          <p:nvPr/>
        </p:nvSpPr>
        <p:spPr>
          <a:xfrm>
            <a:off x="336177" y="62753"/>
            <a:ext cx="42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쿼리문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768B8-11CF-44C1-8C70-85DFE7849D00}"/>
              </a:ext>
            </a:extLst>
          </p:cNvPr>
          <p:cNvSpPr txBox="1"/>
          <p:nvPr/>
        </p:nvSpPr>
        <p:spPr>
          <a:xfrm>
            <a:off x="403412" y="618564"/>
            <a:ext cx="10802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* FROM "KLC_V01_USER" order by "Id"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SELECT * FROM "KLC_V01_PROPERTY"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SELECT * FROM "KLC_V01_PROPERTY_VALUE"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SELECT * FROM "KLC_V01_COMPANY"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SELECT * FROM "KLC_V01_DEVICE"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SELECT * FROM "KLC_V01_LICENSE“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-- -- -- ----  ----- ----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라이선스초기화</a:t>
            </a:r>
            <a:endParaRPr lang="en-US" altLang="ko-KR" sz="1000" dirty="0">
              <a:highlight>
                <a:srgbClr val="FFFF00"/>
              </a:highlight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UPDATE "KLC_V01_LICENSE" SET "IsAccess" = false , "RecycleCount" = 0,  "ModifiedDate" = '2021-12-28 14:15:34.521298+09'</a:t>
            </a:r>
          </a:p>
          <a:p>
            <a:endParaRPr lang="en-US" altLang="ko-KR" sz="1000" dirty="0"/>
          </a:p>
          <a:p>
            <a:r>
              <a:rPr lang="en-US" altLang="ko-KR" sz="1000" dirty="0"/>
              <a:t>DELETE FROM "KLC_V01_DEVICE"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5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3857</Words>
  <Application>Microsoft Office PowerPoint</Application>
  <PresentationFormat>와이드스크린</PresentationFormat>
  <Paragraphs>634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Kworks3</dc:creator>
  <cp:lastModifiedBy>Kworks3</cp:lastModifiedBy>
  <cp:revision>254</cp:revision>
  <dcterms:created xsi:type="dcterms:W3CDTF">2021-12-22T01:34:00Z</dcterms:created>
  <dcterms:modified xsi:type="dcterms:W3CDTF">2022-01-04T02:20:50Z</dcterms:modified>
</cp:coreProperties>
</file>