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22C7-AD0C-4EB4-9B96-C575241934E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68B6-5307-4FBA-BC05-A62F3A4A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564202" cy="27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7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505575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14463" y="1533525"/>
            <a:ext cx="6315075" cy="3790950"/>
            <a:chOff x="1414463" y="1533525"/>
            <a:chExt cx="6315075" cy="37909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463" y="1533525"/>
              <a:ext cx="6315075" cy="3790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145" y="1828800"/>
              <a:ext cx="4572000" cy="2988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1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-160807"/>
            <a:ext cx="4138612" cy="587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17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Yu Guan</dc:creator>
  <cp:lastModifiedBy>Jin Yu Guan</cp:lastModifiedBy>
  <cp:revision>5</cp:revision>
  <dcterms:created xsi:type="dcterms:W3CDTF">2016-01-27T04:00:53Z</dcterms:created>
  <dcterms:modified xsi:type="dcterms:W3CDTF">2016-03-04T03:01:44Z</dcterms:modified>
</cp:coreProperties>
</file>