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3" r:id="rId6"/>
    <p:sldId id="264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34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HW</a:t>
            </a:r>
            <a:r>
              <a:rPr lang="en-US" altLang="zh-TW" dirty="0"/>
              <a:t>7</a:t>
            </a:r>
            <a:r>
              <a:rPr lang="zh-TW" dirty="0" smtClean="0"/>
              <a:t> 第</a:t>
            </a:r>
            <a:r>
              <a:rPr lang="zh-TW" altLang="en-US" dirty="0"/>
              <a:t>一</a:t>
            </a:r>
            <a:r>
              <a:rPr lang="zh-TW" dirty="0" smtClean="0"/>
              <a:t>題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資工二Ａ_</a:t>
            </a:r>
            <a:r>
              <a:rPr lang="zh-TW" dirty="0" smtClean="0"/>
              <a:t>1105025</a:t>
            </a:r>
            <a:r>
              <a:rPr lang="en-US" altLang="zh-TW" dirty="0" smtClean="0"/>
              <a:t>30</a:t>
            </a:r>
            <a:r>
              <a:rPr lang="zh-TW" dirty="0" smtClean="0"/>
              <a:t>_</a:t>
            </a:r>
            <a:r>
              <a:rPr lang="zh-TW" altLang="en-US" dirty="0"/>
              <a:t>楊弘笠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3" y="1352387"/>
            <a:ext cx="6867253" cy="1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212647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Pseudocode for cache manger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5850" y="824030"/>
            <a:ext cx="8832300" cy="421375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zh-TW" sz="1200" dirty="0" err="1"/>
              <a:t>c</a:t>
            </a:r>
            <a:r>
              <a:rPr lang="en-US" altLang="zh-TW" sz="1200" dirty="0" err="1" smtClean="0"/>
              <a:t>ache_manger</a:t>
            </a:r>
            <a:r>
              <a:rPr lang="en-US" altLang="zh-TW" sz="1200" dirty="0" smtClean="0"/>
              <a:t>(C, k, b,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:</a:t>
            </a:r>
            <a:endParaRPr lang="en-US" altLang="zh-TW" sz="1200" dirty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if 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  in C :                                                             //</a:t>
            </a:r>
            <a:r>
              <a:rPr lang="zh-TW" altLang="en-US" sz="1200" dirty="0" smtClean="0"/>
              <a:t>如果要執行的</a:t>
            </a:r>
            <a:r>
              <a:rPr lang="en-US" altLang="zh-TW" sz="1200" dirty="0" smtClean="0"/>
              <a:t> request</a:t>
            </a:r>
            <a:r>
              <a:rPr lang="zh-TW" altLang="en-US" sz="1200" dirty="0" smtClean="0"/>
              <a:t>已經被存在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中，就不需要額外再處理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print “cache hit”</a:t>
            </a:r>
            <a:r>
              <a:rPr lang="zh-TW" altLang="en-US" sz="1200" dirty="0" smtClean="0"/>
              <a:t>                                                    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else :</a:t>
            </a:r>
            <a:r>
              <a:rPr lang="zh-TW" altLang="en-US" sz="1200" dirty="0" smtClean="0"/>
              <a:t>                                                                  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如果要執行的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不在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中，則還需要判斷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中還有沒有空位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print “cache miss”</a:t>
            </a:r>
            <a:r>
              <a:rPr lang="zh-TW" altLang="en-US" sz="1200" dirty="0" smtClean="0"/>
              <a:t>                                             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if </a:t>
            </a:r>
            <a:r>
              <a:rPr lang="en-US" altLang="zh-TW" sz="1200" dirty="0" err="1" smtClean="0"/>
              <a:t>len</a:t>
            </a:r>
            <a:r>
              <a:rPr lang="en-US" altLang="zh-TW" sz="1200" dirty="0" smtClean="0"/>
              <a:t>(C) &lt; k :</a:t>
            </a:r>
            <a:r>
              <a:rPr lang="zh-TW" altLang="en-US" sz="1200" dirty="0" smtClean="0"/>
              <a:t>                                              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如果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中還有空位，只需將其放入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</a:t>
            </a:r>
            <a:r>
              <a:rPr lang="en-US" altLang="zh-TW" sz="1200" dirty="0" err="1" smtClean="0"/>
              <a:t>C.add</a:t>
            </a:r>
            <a:r>
              <a:rPr lang="en-US" altLang="zh-TW" sz="1200" dirty="0" smtClean="0"/>
              <a:t>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</a:t>
            </a:r>
            <a:r>
              <a:rPr lang="zh-TW" altLang="en-US" sz="1200" dirty="0" smtClean="0"/>
              <a:t>                                                         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else : </a:t>
            </a:r>
            <a:r>
              <a:rPr lang="zh-TW" altLang="en-US" sz="1200" dirty="0" smtClean="0"/>
              <a:t>                                                          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如果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已經滿了，從</a:t>
            </a:r>
            <a:r>
              <a:rPr lang="en-US" altLang="zh-TW" sz="1200" dirty="0"/>
              <a:t>C</a:t>
            </a:r>
            <a:r>
              <a:rPr lang="zh-TW" altLang="en-US" sz="1200" dirty="0"/>
              <a:t>中</a:t>
            </a:r>
            <a:r>
              <a:rPr lang="zh-TW" altLang="en-US" sz="1200" dirty="0" smtClean="0"/>
              <a:t>找到距離現在</a:t>
            </a:r>
            <a:r>
              <a:rPr lang="en-US" altLang="zh-TW" sz="1200" dirty="0" smtClean="0"/>
              <a:t>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最遠的</a:t>
            </a:r>
            <a:r>
              <a:rPr lang="en-US" altLang="zh-TW" sz="1200" dirty="0" smtClean="0"/>
              <a:t>request(</a:t>
            </a:r>
            <a:r>
              <a:rPr lang="zh-TW" altLang="en-US" sz="1200" dirty="0" smtClean="0"/>
              <a:t>未來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刪除並加入現在的</a:t>
            </a:r>
            <a:r>
              <a:rPr lang="en-US" altLang="zh-TW" sz="1200" dirty="0" smtClean="0"/>
              <a:t>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</a:t>
            </a:r>
          </a:p>
          <a:p>
            <a:pPr marL="114300" indent="0">
              <a:buNone/>
            </a:pPr>
            <a:r>
              <a:rPr lang="en-US" altLang="zh-TW" sz="1200" dirty="0" smtClean="0"/>
              <a:t>                       furthest = -1                                            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將最遠的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到現在的</a:t>
            </a:r>
            <a:r>
              <a:rPr lang="en-US" altLang="zh-TW" sz="1200" dirty="0" smtClean="0"/>
              <a:t>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</a:t>
            </a:r>
            <a:r>
              <a:rPr lang="zh-TW" altLang="en-US" sz="1200" dirty="0" smtClean="0"/>
              <a:t>的距離設為</a:t>
            </a:r>
            <a:r>
              <a:rPr lang="en-US" altLang="zh-TW" sz="1200" dirty="0" smtClean="0"/>
              <a:t>-1</a:t>
            </a:r>
          </a:p>
          <a:p>
            <a:pPr marL="114300" indent="0">
              <a:buNone/>
            </a:pPr>
            <a:r>
              <a:rPr lang="en-US" altLang="zh-TW" sz="1200" dirty="0" smtClean="0"/>
              <a:t>                       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 = None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宣告要刪除的</a:t>
            </a:r>
            <a:r>
              <a:rPr lang="en-US" altLang="zh-TW" sz="1200" dirty="0" smtClean="0"/>
              <a:t>block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for block in C :                                         //</a:t>
            </a:r>
            <a:r>
              <a:rPr lang="zh-TW" altLang="en-US" sz="1200" dirty="0" smtClean="0"/>
              <a:t>固定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</a:t>
            </a:r>
            <a:r>
              <a:rPr lang="zh-TW" altLang="en-US" sz="1200" dirty="0"/>
              <a:t>已經有的</a:t>
            </a:r>
            <a:r>
              <a:rPr lang="zh-TW" altLang="en-US" sz="1200" dirty="0" smtClean="0"/>
              <a:t>每一個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去比對未來的</a:t>
            </a:r>
            <a:r>
              <a:rPr lang="en-US" altLang="zh-TW" sz="1200" dirty="0" smtClean="0"/>
              <a:t>request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if 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:].find(block) == -1                     //</a:t>
            </a:r>
            <a:r>
              <a:rPr lang="zh-TW" altLang="en-US" sz="1200" dirty="0" smtClean="0"/>
              <a:t>如果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</a:t>
            </a:r>
            <a:r>
              <a:rPr lang="zh-TW" altLang="en-US" sz="1200" dirty="0"/>
              <a:t>的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在未來</a:t>
            </a:r>
            <a:r>
              <a:rPr lang="zh-TW" altLang="en-US" sz="1200" dirty="0"/>
              <a:t>的</a:t>
            </a:r>
            <a:r>
              <a:rPr lang="en-US" altLang="zh-TW" sz="1200" dirty="0"/>
              <a:t>request</a:t>
            </a:r>
            <a:r>
              <a:rPr lang="zh-TW" altLang="en-US" sz="1200" dirty="0" smtClean="0"/>
              <a:t>都不會執行到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      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 = block                     //</a:t>
            </a:r>
            <a:r>
              <a:rPr lang="zh-TW" altLang="en-US" sz="1200" dirty="0" smtClean="0"/>
              <a:t>將此個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設為需要刪除的</a:t>
            </a:r>
            <a:r>
              <a:rPr lang="en-US" altLang="zh-TW" sz="1200" dirty="0" smtClean="0"/>
              <a:t>block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      break                                             //</a:t>
            </a:r>
            <a:r>
              <a:rPr lang="zh-TW" altLang="en-US" sz="1200" dirty="0" smtClean="0"/>
              <a:t>跳出此迴圈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else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if 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:].find(block) &gt; furthest</a:t>
            </a:r>
            <a:r>
              <a:rPr lang="zh-TW" altLang="en-US" sz="1200" dirty="0" smtClean="0"/>
              <a:t>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逐一比對找出最遠</a:t>
            </a:r>
            <a:r>
              <a:rPr lang="en-US" altLang="zh-TW" sz="1200" dirty="0" smtClean="0"/>
              <a:t>request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       furthest = 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:].find(block)          //</a:t>
            </a:r>
            <a:r>
              <a:rPr lang="zh-TW" altLang="en-US" sz="1200" dirty="0" smtClean="0"/>
              <a:t>更改距離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             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 = block                    //</a:t>
            </a:r>
            <a:r>
              <a:rPr lang="zh-TW" altLang="en-US" sz="1200" dirty="0" smtClean="0"/>
              <a:t>設定需要刪除的</a:t>
            </a:r>
            <a:r>
              <a:rPr lang="en-US" altLang="zh-TW" sz="1200" dirty="0" smtClean="0"/>
              <a:t>block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</a:t>
            </a:r>
            <a:r>
              <a:rPr lang="en-US" altLang="zh-TW" sz="1200" dirty="0" err="1" smtClean="0"/>
              <a:t>C.remove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)                          //</a:t>
            </a:r>
            <a:r>
              <a:rPr lang="zh-TW" altLang="en-US" sz="1200" dirty="0" smtClean="0"/>
              <a:t>從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中刪除</a:t>
            </a:r>
            <a:r>
              <a:rPr lang="en-US" altLang="zh-TW" sz="1200" dirty="0" smtClean="0"/>
              <a:t>block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</a:t>
            </a:r>
            <a:r>
              <a:rPr lang="en-US" altLang="zh-TW" sz="1200" dirty="0" err="1" smtClean="0"/>
              <a:t>C.add</a:t>
            </a:r>
            <a:r>
              <a:rPr lang="en-US" altLang="zh-TW" sz="1200" dirty="0" smtClean="0"/>
              <a:t>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                                                //</a:t>
            </a:r>
            <a:r>
              <a:rPr lang="zh-TW" altLang="en-US" sz="1200" dirty="0" smtClean="0"/>
              <a:t>將現在的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寫入</a:t>
            </a:r>
            <a:r>
              <a:rPr lang="en-US" altLang="zh-TW" sz="1200" dirty="0" smtClean="0"/>
              <a:t>C</a:t>
            </a:r>
            <a:r>
              <a:rPr lang="zh-TW" altLang="en-US" sz="1200" dirty="0" smtClean="0"/>
              <a:t>中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 print “evict block : ” + </a:t>
            </a:r>
            <a:r>
              <a:rPr lang="en-US" altLang="zh-TW" sz="1200" dirty="0" err="1" smtClean="0"/>
              <a:t>evict_block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3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7465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848616"/>
            <a:ext cx="8520600" cy="37202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TW" altLang="en-US" sz="1200" dirty="0" smtClean="0"/>
              <a:t>如果照前一頁的解法時間複雜度會是 </a:t>
            </a:r>
            <a:r>
              <a:rPr lang="en-US" altLang="zh-TW" sz="1200" dirty="0" smtClean="0"/>
              <a:t>k * (n-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，如果</a:t>
            </a:r>
            <a:r>
              <a:rPr lang="en-US" altLang="zh-TW" sz="1200" dirty="0" smtClean="0"/>
              <a:t>k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(n-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非常大的會很耗時間，因此需要</a:t>
            </a:r>
            <a:r>
              <a:rPr lang="zh-TW" altLang="en-US" sz="1200" dirty="0"/>
              <a:t>使用資料結構來縮短時間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b="1" dirty="0" smtClean="0"/>
              <a:t>想法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step 1.</a:t>
            </a:r>
            <a:r>
              <a:rPr lang="zh-TW" altLang="en-US" sz="1200" dirty="0" smtClean="0"/>
              <a:t>先</a:t>
            </a:r>
            <a:r>
              <a:rPr lang="zh-TW" altLang="en-US" sz="1200" dirty="0"/>
              <a:t>開一個與</a:t>
            </a:r>
            <a:r>
              <a:rPr lang="en-US" altLang="zh-TW" sz="1200" dirty="0" smtClean="0"/>
              <a:t>request(</a:t>
            </a:r>
            <a:r>
              <a:rPr lang="en-US" altLang="zh-TW" sz="1200" dirty="0" err="1" smtClean="0"/>
              <a:t>bn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相同大小的陣列，用來記錄下一個相同</a:t>
            </a:r>
            <a:r>
              <a:rPr lang="en-US" altLang="zh-TW" sz="1200" dirty="0" smtClean="0"/>
              <a:t>request(</a:t>
            </a:r>
            <a:r>
              <a:rPr lang="zh-TW" altLang="en-US" sz="1200" dirty="0" smtClean="0"/>
              <a:t>與當前這個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相同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index</a:t>
            </a:r>
            <a:r>
              <a:rPr lang="zh-TW" altLang="en-US" sz="1200" dirty="0" smtClean="0"/>
              <a:t>，做法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是從</a:t>
            </a:r>
            <a:r>
              <a:rPr lang="en-US" altLang="zh-TW" sz="1200" dirty="0" err="1" smtClean="0"/>
              <a:t>bn</a:t>
            </a:r>
            <a:r>
              <a:rPr lang="zh-TW" altLang="en-US" sz="1200" dirty="0" smtClean="0"/>
              <a:t>開始往前直到</a:t>
            </a:r>
            <a:r>
              <a:rPr lang="en-US" altLang="zh-TW" sz="1200" dirty="0" smtClean="0"/>
              <a:t>b1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開一個</a:t>
            </a:r>
            <a:r>
              <a:rPr lang="en-US" altLang="zh-TW" sz="1200" dirty="0"/>
              <a:t>set</a:t>
            </a:r>
            <a:r>
              <a:rPr lang="zh-TW" altLang="en-US" sz="1200" dirty="0"/>
              <a:t>用來</a:t>
            </a:r>
            <a:r>
              <a:rPr lang="zh-TW" altLang="en-US" sz="1200" dirty="0" smtClean="0"/>
              <a:t>記錄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和</a:t>
            </a:r>
            <a:r>
              <a:rPr lang="en-US" altLang="zh-TW" sz="1200" dirty="0" err="1" smtClean="0"/>
              <a:t>index_record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makepair</a:t>
            </a:r>
            <a:r>
              <a:rPr lang="en-US" altLang="zh-TW" sz="1200" dirty="0" smtClean="0"/>
              <a:t>(bi, </a:t>
            </a:r>
            <a:r>
              <a:rPr lang="en-US" altLang="zh-TW" sz="1200" dirty="0" err="1" smtClean="0"/>
              <a:t>index</a:t>
            </a:r>
            <a:r>
              <a:rPr lang="en-US" altLang="zh-TW" sz="1200" dirty="0" err="1"/>
              <a:t>_record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放入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中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，如果第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一次出現這個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將其</a:t>
            </a:r>
            <a:r>
              <a:rPr lang="en-US" altLang="zh-TW" sz="1200" dirty="0" smtClean="0"/>
              <a:t>(bi)</a:t>
            </a:r>
            <a:r>
              <a:rPr lang="zh-TW" altLang="en-US" sz="1200" dirty="0" smtClean="0"/>
              <a:t>與</a:t>
            </a:r>
            <a:r>
              <a:rPr lang="en-US" altLang="zh-TW" sz="1200" dirty="0" err="1" smtClean="0"/>
              <a:t>index</a:t>
            </a:r>
            <a:r>
              <a:rPr lang="en-US" altLang="zh-TW" sz="1200" dirty="0" err="1"/>
              <a:t>_record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設為</a:t>
            </a:r>
            <a:r>
              <a:rPr lang="en-US" altLang="zh-TW" sz="1200" dirty="0" err="1" smtClean="0"/>
              <a:t>Inf</a:t>
            </a:r>
            <a:r>
              <a:rPr lang="en-US" altLang="zh-TW" sz="1200" dirty="0" smtClean="0"/>
              <a:t>)</a:t>
            </a:r>
            <a:r>
              <a:rPr lang="en-US" altLang="zh-TW" sz="1200" dirty="0" err="1" smtClean="0"/>
              <a:t>makepair</a:t>
            </a:r>
            <a:r>
              <a:rPr lang="zh-TW" altLang="en-US" sz="1200" dirty="0" smtClean="0"/>
              <a:t>放入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中，並且在新開的</a:t>
            </a:r>
            <a:r>
              <a:rPr lang="en-US" altLang="zh-TW" sz="1200" dirty="0" smtClean="0"/>
              <a:t>array</a:t>
            </a:r>
            <a:r>
              <a:rPr lang="zh-TW" altLang="en-US" sz="1200" dirty="0" smtClean="0"/>
              <a:t>中相同</a:t>
            </a:r>
            <a:r>
              <a:rPr lang="en-US" altLang="zh-TW" sz="1200" dirty="0" smtClean="0"/>
              <a:t>index</a:t>
            </a:r>
            <a:r>
              <a:rPr lang="zh-TW" altLang="en-US" sz="1200" dirty="0" smtClean="0"/>
              <a:t>位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置放入</a:t>
            </a:r>
            <a:r>
              <a:rPr lang="en-US" altLang="zh-TW" sz="1200" dirty="0" err="1" smtClean="0"/>
              <a:t>Inf</a:t>
            </a:r>
            <a:r>
              <a:rPr lang="zh-TW" altLang="en-US" sz="1200" dirty="0" smtClean="0"/>
              <a:t>，如果在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中已經有記錄這個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將其在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中的</a:t>
            </a:r>
            <a:r>
              <a:rPr lang="en-US" altLang="zh-TW" sz="1200" dirty="0" smtClean="0"/>
              <a:t>pair</a:t>
            </a:r>
            <a:r>
              <a:rPr lang="zh-TW" altLang="en-US" sz="1200" dirty="0" smtClean="0"/>
              <a:t>的</a:t>
            </a:r>
            <a:r>
              <a:rPr lang="en-US" altLang="zh-TW" sz="1200" dirty="0" err="1" smtClean="0"/>
              <a:t>index</a:t>
            </a:r>
            <a:r>
              <a:rPr lang="en-US" altLang="zh-TW" sz="1200" dirty="0" err="1"/>
              <a:t>_record</a:t>
            </a:r>
            <a:r>
              <a:rPr lang="zh-TW" altLang="en-US" sz="1200" dirty="0" smtClean="0"/>
              <a:t>部分改成當前這個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index</a:t>
            </a:r>
            <a:r>
              <a:rPr lang="zh-TW" altLang="en-US" sz="1200" dirty="0" smtClean="0"/>
              <a:t>，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並且在更改之前先把原本的</a:t>
            </a:r>
            <a:r>
              <a:rPr lang="en-US" altLang="zh-TW" sz="1200" dirty="0" err="1" smtClean="0"/>
              <a:t>index</a:t>
            </a:r>
            <a:r>
              <a:rPr lang="en-US" altLang="zh-TW" sz="1200" dirty="0" err="1"/>
              <a:t>_record</a:t>
            </a:r>
            <a:r>
              <a:rPr lang="zh-TW" altLang="en-US" sz="1200" dirty="0" smtClean="0"/>
              <a:t>存入</a:t>
            </a:r>
            <a:r>
              <a:rPr lang="zh-TW" altLang="en-US" sz="1200" dirty="0"/>
              <a:t>新開的</a:t>
            </a:r>
            <a:r>
              <a:rPr lang="en-US" altLang="zh-TW" sz="1200" dirty="0"/>
              <a:t>array</a:t>
            </a:r>
            <a:r>
              <a:rPr lang="zh-TW" altLang="en-US" sz="1200" dirty="0"/>
              <a:t>中</a:t>
            </a:r>
            <a:r>
              <a:rPr lang="zh-TW" altLang="en-US" sz="1200" dirty="0" smtClean="0"/>
              <a:t>相同</a:t>
            </a:r>
            <a:r>
              <a:rPr lang="en-US" altLang="zh-TW" sz="1200" dirty="0" smtClean="0"/>
              <a:t>index</a:t>
            </a:r>
            <a:r>
              <a:rPr lang="zh-TW" altLang="en-US" sz="1200" dirty="0" smtClean="0"/>
              <a:t>位置，</a:t>
            </a:r>
            <a:r>
              <a:rPr lang="zh-TW" altLang="en-US" sz="1200" dirty="0"/>
              <a:t>重複做直到</a:t>
            </a:r>
            <a:r>
              <a:rPr lang="en-US" altLang="zh-TW" sz="1200" dirty="0" smtClean="0"/>
              <a:t>b1</a:t>
            </a:r>
            <a:r>
              <a:rPr lang="zh-TW" altLang="en-US" sz="1200" dirty="0" smtClean="0"/>
              <a:t>，之後可以得到一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個</a:t>
            </a:r>
            <a:r>
              <a:rPr lang="zh-TW" altLang="en-US" sz="1200" dirty="0"/>
              <a:t>記錄下一個相同</a:t>
            </a:r>
            <a:r>
              <a:rPr lang="en-US" altLang="zh-TW" sz="1200" dirty="0"/>
              <a:t>request(</a:t>
            </a:r>
            <a:r>
              <a:rPr lang="zh-TW" altLang="en-US" sz="1200" dirty="0"/>
              <a:t>與當前這個</a:t>
            </a:r>
            <a:r>
              <a:rPr lang="en-US" altLang="zh-TW" sz="1200" dirty="0"/>
              <a:t>request</a:t>
            </a:r>
            <a:r>
              <a:rPr lang="zh-TW" altLang="en-US" sz="1200" dirty="0"/>
              <a:t>相同</a:t>
            </a:r>
            <a:r>
              <a:rPr lang="en-US" altLang="zh-TW" sz="1200" dirty="0"/>
              <a:t>)</a:t>
            </a:r>
            <a:r>
              <a:rPr lang="zh-TW" altLang="en-US" sz="1200" dirty="0"/>
              <a:t>的</a:t>
            </a:r>
            <a:r>
              <a:rPr lang="en-US" altLang="zh-TW" sz="1200" dirty="0"/>
              <a:t>index </a:t>
            </a:r>
            <a:r>
              <a:rPr lang="zh-TW" altLang="en-US" sz="1200" dirty="0" smtClean="0"/>
              <a:t>。這一步只需要做一次就好，因此可以寫在最開頭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的地方，而這一步所需要的時間複雜度為常數倍的</a:t>
            </a:r>
            <a:r>
              <a:rPr lang="en-US" altLang="zh-TW" sz="1200" dirty="0" err="1" smtClean="0"/>
              <a:t>nlogn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因為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的搜尋、新增、刪除都是</a:t>
            </a:r>
            <a:r>
              <a:rPr lang="en-US" altLang="zh-TW" sz="1200" dirty="0" err="1" smtClean="0"/>
              <a:t>logn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因此每一步</a:t>
            </a:r>
            <a:r>
              <a:rPr lang="zh-TW" altLang="en-US" sz="1200" dirty="0" smtClean="0"/>
              <a:t>都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          需要</a:t>
            </a:r>
            <a:r>
              <a:rPr lang="zh-TW" altLang="en-US" sz="1200" dirty="0"/>
              <a:t>常數倍的</a:t>
            </a:r>
            <a:r>
              <a:rPr lang="en-US" altLang="zh-TW" sz="1200" dirty="0" err="1"/>
              <a:t>logn</a:t>
            </a:r>
            <a:r>
              <a:rPr lang="zh-TW" altLang="en-US" sz="1200" dirty="0"/>
              <a:t>在乘</a:t>
            </a:r>
            <a:r>
              <a:rPr lang="zh-TW" altLang="en-US" sz="1200" dirty="0" smtClean="0"/>
              <a:t>上</a:t>
            </a:r>
            <a:r>
              <a:rPr lang="en-US" altLang="zh-TW" sz="1200" dirty="0" smtClean="0"/>
              <a:t>n(b</a:t>
            </a:r>
            <a:r>
              <a:rPr lang="zh-TW" altLang="en-US" sz="1200" dirty="0" smtClean="0"/>
              <a:t>有</a:t>
            </a:r>
            <a:r>
              <a:rPr lang="en-US" altLang="zh-TW" sz="1200" dirty="0" smtClean="0"/>
              <a:t>n</a:t>
            </a:r>
            <a:r>
              <a:rPr lang="zh-TW" altLang="en-US" sz="1200" dirty="0" smtClean="0"/>
              <a:t>個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pPr marL="114300" indent="0">
              <a:buNone/>
            </a:pPr>
            <a:endParaRPr lang="en-US" altLang="zh-TW" sz="1200" dirty="0"/>
          </a:p>
          <a:p>
            <a:pPr marL="114300" indent="0">
              <a:buNone/>
            </a:pPr>
            <a:r>
              <a:rPr lang="zh-TW" altLang="en-US" sz="1200" dirty="0" smtClean="0"/>
              <a:t>  例如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 </a:t>
            </a:r>
            <a:r>
              <a:rPr lang="en-US" altLang="zh-TW" sz="1200" dirty="0" err="1" smtClean="0"/>
              <a:t>bn</a:t>
            </a:r>
            <a:r>
              <a:rPr lang="en-US" altLang="zh-TW" sz="1200" dirty="0" smtClean="0"/>
              <a:t> </a:t>
            </a:r>
            <a:r>
              <a:rPr lang="en-US" altLang="zh-TW" sz="1200" dirty="0" smtClean="0">
                <a:sym typeface="Wingdings" panose="05000000000000000000" pitchFamily="2" charset="2"/>
              </a:rPr>
              <a:t></a:t>
            </a:r>
          </a:p>
          <a:p>
            <a:pPr marL="114300" indent="0">
              <a:buNone/>
            </a:pPr>
            <a:r>
              <a:rPr lang="en-US" altLang="zh-TW" sz="1200" dirty="0"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ym typeface="Wingdings" panose="05000000000000000000" pitchFamily="2" charset="2"/>
              </a:rPr>
              <a:t> </a:t>
            </a:r>
          </a:p>
          <a:p>
            <a:pPr marL="114300" indent="0">
              <a:buNone/>
            </a:pPr>
            <a:endParaRPr lang="en-US" altLang="zh-TW" sz="12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altLang="zh-TW" sz="1200" dirty="0" smtClean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altLang="zh-TW" sz="1200" dirty="0"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ym typeface="Wingdings" panose="05000000000000000000" pitchFamily="2" charset="2"/>
              </a:rPr>
              <a:t>             </a:t>
            </a:r>
            <a:r>
              <a:rPr lang="zh-TW" altLang="en-US" sz="1200" dirty="0" smtClean="0">
                <a:sym typeface="Wingdings" panose="05000000000000000000" pitchFamily="2" charset="2"/>
              </a:rPr>
              <a:t>新</a:t>
            </a:r>
            <a:r>
              <a:rPr lang="en-US" altLang="zh-TW" sz="1200" dirty="0" smtClean="0">
                <a:sym typeface="Wingdings" panose="05000000000000000000" pitchFamily="2" charset="2"/>
              </a:rPr>
              <a:t>array  </a:t>
            </a:r>
            <a:endParaRPr lang="en-US" altLang="zh-TW" sz="1200" dirty="0" smtClean="0"/>
          </a:p>
          <a:p>
            <a:pPr marL="114300" indent="0">
              <a:buNone/>
            </a:pPr>
            <a:endParaRPr lang="zh-TW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5052"/>
              </p:ext>
            </p:extLst>
          </p:nvPr>
        </p:nvGraphicFramePr>
        <p:xfrm>
          <a:off x="1616096" y="3006216"/>
          <a:ext cx="4324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8">
                  <a:extLst>
                    <a:ext uri="{9D8B030D-6E8A-4147-A177-3AD203B41FA5}">
                      <a16:colId xmlns:a16="http://schemas.microsoft.com/office/drawing/2014/main" val="2854374518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646176748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3724145754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1558240565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437810235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126031148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028456416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223327375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226989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5662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28562"/>
              </p:ext>
            </p:extLst>
          </p:nvPr>
        </p:nvGraphicFramePr>
        <p:xfrm>
          <a:off x="1885812" y="3834599"/>
          <a:ext cx="4324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8">
                  <a:extLst>
                    <a:ext uri="{9D8B030D-6E8A-4147-A177-3AD203B41FA5}">
                      <a16:colId xmlns:a16="http://schemas.microsoft.com/office/drawing/2014/main" val="4055466647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726542015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3927566834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1643285633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3085578373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2022681262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145825188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610560405"/>
                    </a:ext>
                  </a:extLst>
                </a:gridCol>
                <a:gridCol w="480468">
                  <a:extLst>
                    <a:ext uri="{9D8B030D-6E8A-4147-A177-3AD203B41FA5}">
                      <a16:colId xmlns:a16="http://schemas.microsoft.com/office/drawing/2014/main" val="17773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2"/>
                          </a:solidFill>
                        </a:rPr>
                        <a:t>Inf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8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7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修改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1200" b="1" dirty="0" smtClean="0"/>
              <a:t>Step 2. </a:t>
            </a:r>
            <a:r>
              <a:rPr lang="zh-TW" altLang="en-US" sz="1200" dirty="0" smtClean="0"/>
              <a:t>這一步需要用到</a:t>
            </a:r>
            <a:r>
              <a:rPr lang="en-US" altLang="zh-TW" sz="1200" dirty="0" smtClean="0"/>
              <a:t>step1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array</a:t>
            </a:r>
            <a:r>
              <a:rPr lang="zh-TW" altLang="en-US" sz="1200" dirty="0" smtClean="0"/>
              <a:t>，先開兩個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用來記錄</a:t>
            </a:r>
            <a:r>
              <a:rPr lang="en-US" altLang="zh-TW" sz="1200" dirty="0" smtClean="0"/>
              <a:t>cache</a:t>
            </a:r>
            <a:r>
              <a:rPr lang="zh-TW" altLang="en-US" sz="1200" dirty="0" smtClean="0"/>
              <a:t>內的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這兩個</a:t>
            </a:r>
            <a:r>
              <a:rPr lang="en-US" altLang="zh-TW" sz="1200" dirty="0"/>
              <a:t>set</a:t>
            </a:r>
            <a:r>
              <a:rPr lang="zh-TW" altLang="en-US" sz="1200" dirty="0"/>
              <a:t>基本上是相同的東西</a:t>
            </a:r>
            <a:r>
              <a:rPr lang="zh-TW" altLang="en-US" sz="1200" dirty="0" smtClean="0"/>
              <a:t>，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裡面放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TW" sz="1200" dirty="0" smtClean="0"/>
              <a:t>request(bi)</a:t>
            </a:r>
            <a:r>
              <a:rPr lang="zh-TW" altLang="en-US" sz="1200" dirty="0" smtClean="0"/>
              <a:t>和前面</a:t>
            </a:r>
            <a:r>
              <a:rPr lang="en-US" altLang="zh-TW" sz="1200" dirty="0" smtClean="0"/>
              <a:t>array</a:t>
            </a:r>
            <a:r>
              <a:rPr lang="zh-TW" altLang="en-US" sz="1200" dirty="0" smtClean="0"/>
              <a:t>存的數字合成的</a:t>
            </a:r>
            <a:r>
              <a:rPr lang="en-US" altLang="zh-TW" sz="1200" dirty="0" smtClean="0"/>
              <a:t>pair&lt;char,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&gt;</a:t>
            </a:r>
            <a:r>
              <a:rPr lang="zh-TW" altLang="en-US" sz="1200" dirty="0" smtClean="0"/>
              <a:t>，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則是將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內的</a:t>
            </a:r>
            <a:r>
              <a:rPr lang="en-US" altLang="zh-TW" sz="1200" dirty="0" smtClean="0"/>
              <a:t>pair</a:t>
            </a:r>
            <a:r>
              <a:rPr lang="zh-TW" altLang="en-US" sz="1200" dirty="0" smtClean="0"/>
              <a:t>反過來</a:t>
            </a:r>
            <a:r>
              <a:rPr lang="en-US" altLang="zh-TW" sz="1200" dirty="0" smtClean="0"/>
              <a:t>(pair&lt;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, char&gt;)</a:t>
            </a:r>
            <a:r>
              <a:rPr lang="zh-TW" altLang="en-US" sz="1200" dirty="0" smtClean="0"/>
              <a:t>。</a:t>
            </a:r>
            <a:r>
              <a:rPr lang="zh-TW" altLang="en-US" sz="1200" dirty="0"/>
              <a:t>在</a:t>
            </a:r>
            <a:r>
              <a:rPr lang="en-US" altLang="zh-TW" sz="1200" dirty="0"/>
              <a:t>cache </a:t>
            </a:r>
            <a:r>
              <a:rPr lang="zh-TW" altLang="en-US" sz="1200" dirty="0" smtClean="0"/>
              <a:t> 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TW" sz="1200" dirty="0" smtClean="0"/>
              <a:t>miss</a:t>
            </a:r>
            <a:r>
              <a:rPr lang="zh-TW" altLang="en-US" sz="1200" dirty="0" smtClean="0"/>
              <a:t>且</a:t>
            </a:r>
            <a:r>
              <a:rPr lang="en-US" altLang="zh-TW" sz="1200" dirty="0" smtClean="0"/>
              <a:t>cache</a:t>
            </a:r>
            <a:r>
              <a:rPr lang="zh-TW" altLang="en-US" sz="1200" dirty="0" smtClean="0"/>
              <a:t>已經滿了的情況下，先從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的</a:t>
            </a:r>
            <a:r>
              <a:rPr lang="en-US" altLang="zh-TW" sz="1200" dirty="0" err="1" smtClean="0"/>
              <a:t>pair.first</a:t>
            </a:r>
            <a:r>
              <a:rPr lang="zh-TW" altLang="en-US" sz="1200" dirty="0" smtClean="0"/>
              <a:t>找有沒有相同的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如果有</a:t>
            </a:r>
            <a:r>
              <a:rPr lang="zh-TW" altLang="en-US" sz="1200" dirty="0" smtClean="0"/>
              <a:t>的話將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pair</a:t>
            </a:r>
            <a:r>
              <a:rPr lang="zh-TW" altLang="en-US" sz="1200" dirty="0" smtClean="0"/>
              <a:t>內的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TW" sz="1200" dirty="0" err="1" smtClean="0"/>
              <a:t>int</a:t>
            </a:r>
            <a:r>
              <a:rPr lang="zh-TW" altLang="en-US" sz="1200" dirty="0" smtClean="0"/>
              <a:t>的部分改成當前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array(step1)</a:t>
            </a:r>
            <a:r>
              <a:rPr lang="zh-TW" altLang="en-US" sz="1200" dirty="0" smtClean="0"/>
              <a:t>內的數字，如果沒有的話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必須從</a:t>
            </a:r>
            <a:r>
              <a:rPr lang="en-US" altLang="zh-TW" sz="1200" dirty="0" smtClean="0"/>
              <a:t>cache</a:t>
            </a:r>
            <a:r>
              <a:rPr lang="zh-TW" altLang="en-US" sz="1200" dirty="0" smtClean="0"/>
              <a:t>中找出一個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刪除並加入當前的</a:t>
            </a:r>
            <a:r>
              <a:rPr lang="en-US" altLang="zh-TW" sz="1200" dirty="0" smtClean="0"/>
              <a:t>bi)</a:t>
            </a:r>
            <a:r>
              <a:rPr lang="zh-TW" altLang="en-US" sz="1200" dirty="0" smtClean="0"/>
              <a:t>，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此時需要刪除的就是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的最後一個</a:t>
            </a:r>
            <a:r>
              <a:rPr lang="en-US" altLang="zh-TW" sz="1200" dirty="0" smtClean="0"/>
              <a:t>pair(</a:t>
            </a:r>
            <a:r>
              <a:rPr lang="zh-TW" altLang="en-US" sz="1200" dirty="0" smtClean="0"/>
              <a:t>因為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會按照</a:t>
            </a:r>
            <a:r>
              <a:rPr lang="en-US" altLang="zh-TW" sz="1200" dirty="0" err="1" smtClean="0"/>
              <a:t>pair.first</a:t>
            </a:r>
            <a:r>
              <a:rPr lang="zh-TW" altLang="en-US" sz="1200" dirty="0" smtClean="0"/>
              <a:t>的大小排序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這裡的</a:t>
            </a:r>
            <a:r>
              <a:rPr lang="en-US" altLang="zh-TW" sz="1200" dirty="0" err="1" smtClean="0"/>
              <a:t>pair.first</a:t>
            </a:r>
            <a:r>
              <a:rPr lang="zh-TW" altLang="en-US" sz="1200" dirty="0" smtClean="0"/>
              <a:t>是指這個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在未來的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TW" sz="1200" dirty="0" smtClean="0"/>
              <a:t>request</a:t>
            </a:r>
            <a:r>
              <a:rPr lang="zh-TW" altLang="en-US" sz="1200" dirty="0" smtClean="0"/>
              <a:t>中會被再次執行時</a:t>
            </a:r>
            <a:r>
              <a:rPr lang="en-US" altLang="zh-TW" sz="1200" dirty="0" smtClean="0"/>
              <a:t>b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index))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而這個要被刪除的</a:t>
            </a:r>
            <a:r>
              <a:rPr lang="en-US" altLang="zh-TW" sz="1200" dirty="0"/>
              <a:t>pair</a:t>
            </a:r>
            <a:r>
              <a:rPr lang="zh-TW" altLang="en-US" sz="1200" dirty="0"/>
              <a:t>即</a:t>
            </a:r>
            <a:r>
              <a:rPr lang="zh-TW" altLang="en-US" sz="1200" dirty="0" smtClean="0"/>
              <a:t>是</a:t>
            </a:r>
            <a:r>
              <a:rPr lang="en-US" altLang="zh-TW" sz="1200" dirty="0" err="1" smtClean="0"/>
              <a:t>evict_block</a:t>
            </a:r>
            <a:r>
              <a:rPr lang="zh-TW" altLang="en-US" sz="1200" dirty="0" smtClean="0"/>
              <a:t>，刪除掉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的最後一個候需要再刪掉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相同的</a:t>
            </a:r>
            <a:r>
              <a:rPr lang="en-US" altLang="zh-TW" sz="1200" dirty="0" smtClean="0"/>
              <a:t>pair</a:t>
            </a:r>
            <a:r>
              <a:rPr lang="zh-TW" altLang="en-US" sz="1200" dirty="0" smtClean="0"/>
              <a:t>，之後再分別把當前的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加入到兩個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中。而這裡的時間複雜度會是常數倍</a:t>
            </a:r>
            <a:r>
              <a:rPr lang="en-US" altLang="zh-TW" sz="1200" dirty="0"/>
              <a:t>n</a:t>
            </a:r>
            <a:r>
              <a:rPr lang="en-US" altLang="zh-TW" sz="1200" dirty="0" smtClean="0"/>
              <a:t> * </a:t>
            </a:r>
            <a:r>
              <a:rPr lang="en-US" altLang="zh-TW" sz="1200" dirty="0" err="1" smtClean="0"/>
              <a:t>logn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因為</a:t>
            </a:r>
            <a:r>
              <a:rPr lang="en-US" altLang="zh-TW" sz="1200" dirty="0" smtClean="0"/>
              <a:t>set</a:t>
            </a:r>
            <a:r>
              <a:rPr lang="zh-TW" altLang="en-US" sz="1200" dirty="0" smtClean="0"/>
              <a:t>的搜尋、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zh-TW" altLang="en-US" sz="1200" dirty="0"/>
              <a:t> </a:t>
            </a:r>
            <a:r>
              <a:rPr lang="zh-TW" altLang="en-US" sz="1200" dirty="0" smtClean="0"/>
              <a:t>            新增、刪除都是</a:t>
            </a:r>
            <a:r>
              <a:rPr lang="en-US" altLang="zh-TW" sz="1200" dirty="0" err="1" smtClean="0"/>
              <a:t>logn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因此每一步都會常數倍的</a:t>
            </a:r>
            <a:r>
              <a:rPr lang="en-US" altLang="zh-TW" sz="1200" dirty="0" err="1"/>
              <a:t>logn</a:t>
            </a:r>
            <a:r>
              <a:rPr lang="en-US" altLang="zh-TW" sz="1200" dirty="0"/>
              <a:t> </a:t>
            </a:r>
            <a:r>
              <a:rPr lang="zh-TW" altLang="en-US" sz="1200" dirty="0"/>
              <a:t>在乘上 </a:t>
            </a:r>
            <a:r>
              <a:rPr lang="en-US" altLang="zh-TW" sz="1200" dirty="0" smtClean="0"/>
              <a:t>n(</a:t>
            </a:r>
            <a:r>
              <a:rPr lang="zh-TW" altLang="en-US" sz="1200" dirty="0" smtClean="0"/>
              <a:t>全部有多少</a:t>
            </a:r>
            <a:r>
              <a:rPr lang="en-US" altLang="zh-TW" sz="1200" dirty="0" smtClean="0"/>
              <a:t>request))</a:t>
            </a:r>
            <a:r>
              <a:rPr lang="zh-TW" altLang="en-US" sz="1200" dirty="0" smtClean="0"/>
              <a:t>，因此會比原本 </a:t>
            </a:r>
            <a:r>
              <a:rPr lang="en-US" altLang="zh-TW" sz="1200" dirty="0" smtClean="0"/>
              <a:t>k * (n-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</a:t>
            </a:r>
            <a:r>
              <a:rPr lang="zh-TW" altLang="en-US" sz="1200" dirty="0" smtClean="0"/>
              <a:t>還要更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</a:t>
            </a:r>
            <a:r>
              <a:rPr lang="zh-TW" altLang="en-US" sz="1200" dirty="0" smtClean="0"/>
              <a:t>快。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48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278432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947292"/>
            <a:ext cx="8520600" cy="362158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1200" b="1" dirty="0" smtClean="0"/>
              <a:t>Step2 pseudocode</a:t>
            </a:r>
          </a:p>
          <a:p>
            <a:pPr marL="114300" indent="0">
              <a:buNone/>
            </a:pPr>
            <a:r>
              <a:rPr lang="en-US" altLang="zh-TW" sz="1200" dirty="0" smtClean="0"/>
              <a:t>set&lt;pair&lt;char,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&gt;&gt; set1                                                 </a:t>
            </a:r>
          </a:p>
          <a:p>
            <a:pPr marL="114300" indent="0">
              <a:buNone/>
            </a:pPr>
            <a:r>
              <a:rPr lang="en-US" altLang="zh-TW" sz="1200" dirty="0" smtClean="0"/>
              <a:t>set&lt;pair&lt;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, char&gt;&gt; set2</a:t>
            </a:r>
          </a:p>
          <a:p>
            <a:pPr marL="114300" indent="0">
              <a:buNone/>
            </a:pPr>
            <a:r>
              <a:rPr lang="en-US" altLang="zh-TW" sz="1200" dirty="0" smtClean="0"/>
              <a:t>for 1 to n                                                                        //</a:t>
            </a:r>
            <a:r>
              <a:rPr lang="zh-TW" altLang="en-US" sz="1200" dirty="0" smtClean="0"/>
              <a:t>有</a:t>
            </a:r>
            <a:r>
              <a:rPr lang="en-US" altLang="zh-TW" sz="1200" dirty="0" smtClean="0"/>
              <a:t>n</a:t>
            </a:r>
            <a:r>
              <a:rPr lang="zh-TW" altLang="en-US" sz="1200" dirty="0" smtClean="0"/>
              <a:t>個</a:t>
            </a:r>
            <a:r>
              <a:rPr lang="en-US" altLang="zh-TW" sz="1200" dirty="0" smtClean="0"/>
              <a:t>request</a:t>
            </a:r>
          </a:p>
          <a:p>
            <a:pPr marL="114300" indent="0">
              <a:buNone/>
            </a:pPr>
            <a:r>
              <a:rPr lang="en-US" altLang="zh-TW" sz="1200" dirty="0" smtClean="0"/>
              <a:t>        if set1.count(b[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                                                  //</a:t>
            </a:r>
            <a:r>
              <a:rPr lang="zh-TW" altLang="en-US" sz="1200" dirty="0" smtClean="0"/>
              <a:t>判斷</a:t>
            </a:r>
            <a:r>
              <a:rPr lang="en-US" altLang="zh-TW" sz="1200" dirty="0" smtClean="0"/>
              <a:t>cache</a:t>
            </a:r>
            <a:r>
              <a:rPr lang="zh-TW" altLang="en-US" sz="1200" dirty="0" smtClean="0"/>
              <a:t>內有沒有當前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如果有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set1.erase(b[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 </a:t>
            </a:r>
            <a:r>
              <a:rPr lang="zh-TW" altLang="en-US" sz="1200" dirty="0" smtClean="0"/>
              <a:t>                                               </a:t>
            </a:r>
            <a:r>
              <a:rPr lang="en-US" altLang="zh-TW" sz="1200" dirty="0" smtClean="0"/>
              <a:t>//</a:t>
            </a:r>
            <a:r>
              <a:rPr lang="zh-TW" altLang="en-US" sz="1200" dirty="0" smtClean="0"/>
              <a:t>刪除</a:t>
            </a:r>
            <a:r>
              <a:rPr lang="en-US" altLang="zh-TW" sz="1200" dirty="0" smtClean="0"/>
              <a:t>set1</a:t>
            </a:r>
            <a:r>
              <a:rPr lang="zh-TW" altLang="en-US" sz="1200" dirty="0" smtClean="0"/>
              <a:t>內含有當前</a:t>
            </a:r>
            <a:r>
              <a:rPr lang="en-US" altLang="zh-TW" sz="1200" dirty="0" smtClean="0"/>
              <a:t>block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set1.insert(</a:t>
            </a:r>
            <a:r>
              <a:rPr lang="en-US" altLang="zh-TW" sz="1200" dirty="0" err="1"/>
              <a:t>make_pair</a:t>
            </a:r>
            <a:r>
              <a:rPr lang="en-US" altLang="zh-TW" sz="1200" dirty="0"/>
              <a:t>(b[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], array[</a:t>
            </a:r>
            <a:r>
              <a:rPr lang="en-US" altLang="zh-TW" sz="1200" dirty="0" err="1"/>
              <a:t>i</a:t>
            </a:r>
            <a:r>
              <a:rPr lang="en-US" altLang="zh-TW" sz="1200" dirty="0" smtClean="0"/>
              <a:t>]))             //</a:t>
            </a:r>
            <a:r>
              <a:rPr lang="zh-TW" altLang="en-US" sz="1200" dirty="0" smtClean="0"/>
              <a:t>加入新的</a:t>
            </a:r>
            <a:r>
              <a:rPr lang="en-US" altLang="zh-TW" sz="1200" dirty="0" smtClean="0"/>
              <a:t>pair(</a:t>
            </a:r>
            <a:r>
              <a:rPr lang="zh-TW" altLang="en-US" sz="1200" dirty="0" smtClean="0"/>
              <a:t>更改過</a:t>
            </a:r>
            <a:r>
              <a:rPr lang="en-US" altLang="zh-TW" sz="1200" dirty="0" smtClean="0"/>
              <a:t>index)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set2.erase(b[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                                                //</a:t>
            </a:r>
            <a:r>
              <a:rPr lang="zh-TW" altLang="en-US" sz="1200" dirty="0"/>
              <a:t>刪除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內含</a:t>
            </a:r>
            <a:r>
              <a:rPr lang="zh-TW" altLang="en-US" sz="1200" dirty="0"/>
              <a:t>有當前</a:t>
            </a:r>
            <a:r>
              <a:rPr lang="en-US" altLang="zh-TW" sz="1200" dirty="0"/>
              <a:t>block</a:t>
            </a:r>
            <a:r>
              <a:rPr lang="zh-TW" altLang="en-US" sz="1200" dirty="0"/>
              <a:t>的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set2.insert(</a:t>
            </a:r>
            <a:r>
              <a:rPr lang="en-US" altLang="zh-TW" sz="1200" dirty="0" err="1" smtClean="0"/>
              <a:t>make_pair</a:t>
            </a:r>
            <a:r>
              <a:rPr lang="en-US" altLang="zh-TW" sz="1200" dirty="0" smtClean="0"/>
              <a:t>(array[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], b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]))             //</a:t>
            </a:r>
            <a:r>
              <a:rPr lang="zh-TW" altLang="en-US" sz="1200" dirty="0"/>
              <a:t>加入新的</a:t>
            </a:r>
            <a:r>
              <a:rPr lang="en-US" altLang="zh-TW" sz="1200" dirty="0"/>
              <a:t>pair(</a:t>
            </a:r>
            <a:r>
              <a:rPr lang="zh-TW" altLang="en-US" sz="1200" dirty="0"/>
              <a:t>更改過</a:t>
            </a:r>
            <a:r>
              <a:rPr lang="en-US" altLang="zh-TW" sz="1200" dirty="0"/>
              <a:t>index</a:t>
            </a:r>
            <a:r>
              <a:rPr lang="en-US" altLang="zh-TW" sz="1200" dirty="0" smtClean="0"/>
              <a:t>)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else                                                                        //</a:t>
            </a:r>
            <a:r>
              <a:rPr lang="zh-TW" altLang="en-US" sz="1200" dirty="0"/>
              <a:t>判斷</a:t>
            </a:r>
            <a:r>
              <a:rPr lang="en-US" altLang="zh-TW" sz="1200" dirty="0"/>
              <a:t>cache</a:t>
            </a:r>
            <a:r>
              <a:rPr lang="zh-TW" altLang="en-US" sz="1200" dirty="0"/>
              <a:t>內有沒有當前</a:t>
            </a:r>
            <a:r>
              <a:rPr lang="en-US" altLang="zh-TW" sz="1200" dirty="0"/>
              <a:t>bi</a:t>
            </a:r>
            <a:r>
              <a:rPr lang="zh-TW" altLang="en-US" sz="1200" dirty="0"/>
              <a:t>的</a:t>
            </a:r>
            <a:r>
              <a:rPr lang="en-US" altLang="zh-TW" sz="1200" dirty="0"/>
              <a:t>block</a:t>
            </a:r>
            <a:r>
              <a:rPr lang="zh-TW" altLang="en-US" sz="1200" dirty="0"/>
              <a:t>，</a:t>
            </a:r>
            <a:r>
              <a:rPr lang="zh-TW" altLang="en-US" sz="1200" dirty="0" smtClean="0"/>
              <a:t>如果</a:t>
            </a:r>
            <a:r>
              <a:rPr lang="zh-TW" altLang="en-US" sz="1200" dirty="0"/>
              <a:t>沒有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it = set2.end()</a:t>
            </a:r>
            <a:r>
              <a:rPr lang="zh-TW" altLang="en-US" sz="1200" dirty="0" smtClean="0"/>
              <a:t>                                               </a:t>
            </a:r>
            <a:endParaRPr lang="en-US" altLang="zh-TW" sz="1200" dirty="0" smtClean="0"/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 = *</a:t>
            </a:r>
            <a:r>
              <a:rPr lang="en-US" altLang="zh-TW" sz="1200" dirty="0" err="1" smtClean="0"/>
              <a:t>it.second</a:t>
            </a:r>
            <a:r>
              <a:rPr lang="zh-TW" altLang="en-US" sz="1200" dirty="0" smtClean="0"/>
              <a:t>                              </a:t>
            </a:r>
            <a:r>
              <a:rPr lang="en-US" altLang="zh-TW" sz="1200" dirty="0" smtClean="0"/>
              <a:t>//</a:t>
            </a:r>
            <a:r>
              <a:rPr lang="en-US" altLang="zh-TW" sz="1200" dirty="0" err="1" smtClean="0"/>
              <a:t>evict_block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的最後一個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set1.erase(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)                              //</a:t>
            </a:r>
            <a:r>
              <a:rPr lang="zh-TW" altLang="en-US" sz="1200" dirty="0"/>
              <a:t>刪除</a:t>
            </a:r>
            <a:r>
              <a:rPr lang="en-US" altLang="zh-TW" sz="1200" dirty="0"/>
              <a:t>set1</a:t>
            </a:r>
            <a:r>
              <a:rPr lang="zh-TW" altLang="en-US" sz="1200" dirty="0"/>
              <a:t>內含</a:t>
            </a:r>
            <a:r>
              <a:rPr lang="zh-TW" altLang="en-US" sz="1200" dirty="0" smtClean="0"/>
              <a:t>有</a:t>
            </a:r>
            <a:r>
              <a:rPr lang="en-US" altLang="zh-TW" sz="1200" dirty="0" err="1"/>
              <a:t>evict_</a:t>
            </a:r>
            <a:r>
              <a:rPr lang="en-US" altLang="zh-TW" sz="1200" dirty="0" err="1" smtClean="0"/>
              <a:t>block</a:t>
            </a:r>
            <a:r>
              <a:rPr lang="zh-TW" altLang="en-US" sz="1200" dirty="0"/>
              <a:t>的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set1.insert(</a:t>
            </a:r>
            <a:r>
              <a:rPr lang="en-US" altLang="zh-TW" sz="1200" dirty="0" err="1" smtClean="0"/>
              <a:t>make_pair</a:t>
            </a:r>
            <a:r>
              <a:rPr lang="en-US" altLang="zh-TW" sz="1200" dirty="0" smtClean="0"/>
              <a:t>(b[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], array[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]))         //</a:t>
            </a:r>
            <a:r>
              <a:rPr lang="zh-TW" altLang="en-US" sz="1200" dirty="0" smtClean="0"/>
              <a:t>加入當前的</a:t>
            </a:r>
            <a:r>
              <a:rPr lang="en-US" altLang="zh-TW" sz="1200" dirty="0" smtClean="0"/>
              <a:t>bi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set2.erase(</a:t>
            </a:r>
            <a:r>
              <a:rPr lang="en-US" altLang="zh-TW" sz="1200" dirty="0" err="1" smtClean="0"/>
              <a:t>evict_block</a:t>
            </a:r>
            <a:r>
              <a:rPr lang="en-US" altLang="zh-TW" sz="1200" dirty="0" smtClean="0"/>
              <a:t>)                             //</a:t>
            </a:r>
            <a:r>
              <a:rPr lang="zh-TW" altLang="en-US" sz="1200" dirty="0"/>
              <a:t>刪除</a:t>
            </a:r>
            <a:r>
              <a:rPr lang="en-US" altLang="zh-TW" sz="1200" dirty="0" smtClean="0"/>
              <a:t>set2</a:t>
            </a:r>
            <a:r>
              <a:rPr lang="zh-TW" altLang="en-US" sz="1200" dirty="0" smtClean="0"/>
              <a:t>內含</a:t>
            </a:r>
            <a:r>
              <a:rPr lang="zh-TW" altLang="en-US" sz="1200" dirty="0"/>
              <a:t>有</a:t>
            </a:r>
            <a:r>
              <a:rPr lang="en-US" altLang="zh-TW" sz="1200" dirty="0" err="1"/>
              <a:t>evict_block</a:t>
            </a:r>
            <a:r>
              <a:rPr lang="zh-TW" altLang="en-US" sz="1200" dirty="0"/>
              <a:t>的</a:t>
            </a:r>
            <a:r>
              <a:rPr lang="en-US" altLang="zh-TW" sz="1200" dirty="0" smtClean="0"/>
              <a:t>pair</a:t>
            </a:r>
          </a:p>
          <a:p>
            <a:pPr marL="114300" indent="0">
              <a:buNone/>
            </a:pPr>
            <a:r>
              <a:rPr lang="en-US" altLang="zh-TW" sz="1200" dirty="0"/>
              <a:t> </a:t>
            </a:r>
            <a:r>
              <a:rPr lang="en-US" altLang="zh-TW" sz="1200" dirty="0" smtClean="0"/>
              <a:t>              set2.insert(</a:t>
            </a:r>
            <a:r>
              <a:rPr lang="en-US" altLang="zh-TW" sz="1200" dirty="0" err="1" smtClean="0"/>
              <a:t>make_pair</a:t>
            </a:r>
            <a:r>
              <a:rPr lang="en-US" altLang="zh-TW" sz="1200" dirty="0" smtClean="0"/>
              <a:t>(array[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], b[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]))         //</a:t>
            </a:r>
            <a:r>
              <a:rPr lang="zh-TW" altLang="en-US" sz="1200" dirty="0"/>
              <a:t>加入當前的</a:t>
            </a:r>
            <a:r>
              <a:rPr lang="en-US" altLang="zh-TW" sz="1200" dirty="0"/>
              <a:t>bi</a:t>
            </a:r>
            <a:r>
              <a:rPr lang="zh-TW" altLang="en-US" sz="1200" dirty="0"/>
              <a:t>的</a:t>
            </a:r>
            <a:r>
              <a:rPr lang="en-US" altLang="zh-TW" sz="1200" dirty="0" smtClean="0"/>
              <a:t>pair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53564255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1056</Words>
  <Application>Microsoft Office PowerPoint</Application>
  <PresentationFormat>如螢幕大小 (16:9)</PresentationFormat>
  <Paragraphs>86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Wingdings</vt:lpstr>
      <vt:lpstr>Arial</vt:lpstr>
      <vt:lpstr>Roboto</vt:lpstr>
      <vt:lpstr>Geometric</vt:lpstr>
      <vt:lpstr>HW7 第一題</vt:lpstr>
      <vt:lpstr>題目</vt:lpstr>
      <vt:lpstr>Pseudocode for cache manger</vt:lpstr>
      <vt:lpstr>修改</vt:lpstr>
      <vt:lpstr>修改</vt:lpstr>
      <vt:lpstr>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第一題 e~h 小題</dc:title>
  <dc:creator>User</dc:creator>
  <cp:lastModifiedBy>User</cp:lastModifiedBy>
  <cp:revision>62</cp:revision>
  <dcterms:modified xsi:type="dcterms:W3CDTF">2023-04-18T10:10:07Z</dcterms:modified>
</cp:coreProperties>
</file>