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0" r:id="rId10"/>
    <p:sldId id="269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1470" y="6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CEDA0-3352-4233-ACA3-52B74A7FD972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98D46-CB54-4F5B-82C7-DCC2590B69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238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E98D46-CB54-4F5B-82C7-DCC2590B69C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91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83B0-96B8-46AE-B13D-48E0EA272AC5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5358-E916-42BC-8337-3A08BBE89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9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83B0-96B8-46AE-B13D-48E0EA272AC5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5358-E916-42BC-8337-3A08BBE89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45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83B0-96B8-46AE-B13D-48E0EA272AC5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5358-E916-42BC-8337-3A08BBE89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35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83B0-96B8-46AE-B13D-48E0EA272AC5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5358-E916-42BC-8337-3A08BBE89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61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83B0-96B8-46AE-B13D-48E0EA272AC5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5358-E916-42BC-8337-3A08BBE89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64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83B0-96B8-46AE-B13D-48E0EA272AC5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5358-E916-42BC-8337-3A08BBE89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1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83B0-96B8-46AE-B13D-48E0EA272AC5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5358-E916-42BC-8337-3A08BBE8955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9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83B0-96B8-46AE-B13D-48E0EA272AC5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5358-E916-42BC-8337-3A08BBE8955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83B0-96B8-46AE-B13D-48E0EA272AC5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5358-E916-42BC-8337-3A08BBE89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47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83B0-96B8-46AE-B13D-48E0EA272AC5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5358-E916-42BC-8337-3A08BBE89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86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83B0-96B8-46AE-B13D-48E0EA272AC5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5358-E916-42BC-8337-3A08BBE89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9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1F83B0-96B8-46AE-B13D-48E0EA272AC5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55358-E916-42BC-8337-3A08BBE89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78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2EC4E0-8E0E-4366-B501-E2F0B110C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7200" b="1" dirty="0"/>
              <a:t>UVA</a:t>
            </a:r>
            <a:r>
              <a:rPr lang="en-US" altLang="zh-TW" sz="7200" dirty="0"/>
              <a:t> </a:t>
            </a:r>
            <a:r>
              <a:rPr lang="en-US" altLang="zh-TW" sz="7200" b="1" dirty="0"/>
              <a:t>10158 - War</a:t>
            </a:r>
            <a:endParaRPr lang="zh-TW" altLang="en-US" sz="72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FA92AE-EC2E-4B44-A8C7-CD5A355E9F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/>
              <a:t>資工</a:t>
            </a:r>
            <a:r>
              <a:rPr lang="en-US" altLang="zh-TW" b="1" dirty="0"/>
              <a:t>2B </a:t>
            </a:r>
            <a:r>
              <a:rPr lang="zh-TW" altLang="en-US" b="1" dirty="0"/>
              <a:t>林晉宇 </a:t>
            </a:r>
            <a:endParaRPr lang="en-US" altLang="zh-TW" b="1" dirty="0"/>
          </a:p>
          <a:p>
            <a:r>
              <a:rPr lang="en-US" altLang="zh-TW" b="1" dirty="0"/>
              <a:t>11/23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763236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32B37E-B62F-4F87-8FA4-229FBC22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想法 </a:t>
            </a:r>
            <a:r>
              <a:rPr lang="en-US" altLang="zh-TW" b="1" dirty="0"/>
              <a:t>– </a:t>
            </a:r>
            <a:r>
              <a:rPr lang="zh-TW" altLang="en-US" b="1" dirty="0"/>
              <a:t>並查集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FC3A2A-9302-4DA9-9DEF-123C939D7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263" y="1691322"/>
            <a:ext cx="9557327" cy="535093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dirty="0"/>
              <a:t>有</a:t>
            </a:r>
            <a:r>
              <a:rPr lang="en-US" altLang="zh-TW" dirty="0"/>
              <a:t>n</a:t>
            </a:r>
            <a:r>
              <a:rPr lang="zh-TW" altLang="en-US" dirty="0"/>
              <a:t>個人，用</a:t>
            </a:r>
            <a:r>
              <a:rPr lang="en-US" altLang="zh-TW" dirty="0"/>
              <a:t>2*n</a:t>
            </a:r>
            <a:r>
              <a:rPr lang="zh-TW" altLang="en-US" dirty="0"/>
              <a:t>個點表示</a:t>
            </a:r>
            <a:r>
              <a:rPr lang="en-US" altLang="zh-TW" dirty="0"/>
              <a:t>: 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altLang="zh-TW" dirty="0"/>
          </a:p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zh-TW" altLang="en-US" dirty="0"/>
              <a:t>前</a:t>
            </a:r>
            <a:r>
              <a:rPr lang="en-US" altLang="zh-TW" dirty="0"/>
              <a:t>n</a:t>
            </a:r>
            <a:r>
              <a:rPr lang="zh-TW" altLang="en-US" dirty="0"/>
              <a:t>個點</a:t>
            </a:r>
            <a:r>
              <a:rPr lang="en-US" altLang="zh-TW" dirty="0"/>
              <a:t>[0~(n-1)]</a:t>
            </a:r>
            <a:r>
              <a:rPr lang="zh-TW" altLang="en-US" dirty="0"/>
              <a:t>表示</a:t>
            </a:r>
            <a:r>
              <a:rPr lang="en-US" altLang="zh-TW" dirty="0"/>
              <a:t>n</a:t>
            </a:r>
            <a:r>
              <a:rPr lang="zh-TW" altLang="en-US" dirty="0"/>
              <a:t>個人的身分</a:t>
            </a:r>
            <a:endParaRPr lang="en-US" altLang="zh-TW" dirty="0"/>
          </a:p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zh-TW" altLang="en-US" dirty="0"/>
              <a:t>後</a:t>
            </a:r>
            <a:r>
              <a:rPr lang="en-US" altLang="zh-TW" dirty="0"/>
              <a:t>n</a:t>
            </a:r>
            <a:r>
              <a:rPr lang="zh-TW" altLang="en-US" dirty="0"/>
              <a:t>個</a:t>
            </a:r>
            <a:r>
              <a:rPr lang="en-US" altLang="zh-TW" dirty="0"/>
              <a:t>[n~(2*n-1)]</a:t>
            </a:r>
            <a:r>
              <a:rPr lang="zh-TW" altLang="en-US" dirty="0"/>
              <a:t>表示</a:t>
            </a:r>
            <a:r>
              <a:rPr lang="en-US" altLang="zh-TW" dirty="0"/>
              <a:t>n</a:t>
            </a:r>
            <a:r>
              <a:rPr lang="zh-TW" altLang="en-US" dirty="0"/>
              <a:t>個人的分身</a:t>
            </a:r>
            <a:endParaRPr lang="en-US" altLang="zh-TW" dirty="0"/>
          </a:p>
          <a:p>
            <a:pPr marL="514350" indent="-514350" algn="ctr">
              <a:lnSpc>
                <a:spcPct val="150000"/>
              </a:lnSpc>
              <a:buAutoNum type="arabicPeriod"/>
            </a:pPr>
            <a:endParaRPr lang="en-US" altLang="zh-TW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zh-TW" altLang="en-US" dirty="0"/>
              <a:t>如何表達一個人的分身</a:t>
            </a:r>
            <a:r>
              <a:rPr lang="en-US" altLang="zh-TW" dirty="0"/>
              <a:t>?</a:t>
            </a:r>
            <a:r>
              <a:rPr lang="zh-TW" altLang="en-US" dirty="0"/>
              <a:t> 例如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點的分身為</a:t>
            </a:r>
            <a:r>
              <a:rPr lang="en-US" altLang="zh-TW" dirty="0" err="1"/>
              <a:t>a+n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48181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B93973-5E3F-406F-9687-D255E6C9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操作 </a:t>
            </a:r>
            <a:r>
              <a:rPr lang="en-US" altLang="zh-TW" b="1" dirty="0"/>
              <a:t>–</a:t>
            </a:r>
            <a:r>
              <a:rPr lang="zh-TW" altLang="en-US" b="1" dirty="0"/>
              <a:t> 設為朋友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C82708-2C8B-4F27-ABD2-685AE093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TW" altLang="en-US" dirty="0"/>
              <a:t>將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設為朋友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 algn="ctr">
              <a:buNone/>
            </a:pPr>
            <a:endParaRPr lang="en-US" altLang="zh-TW" dirty="0"/>
          </a:p>
          <a:p>
            <a:pPr marL="514350" indent="-514350" algn="ctr">
              <a:buAutoNum type="arabicPeriod"/>
            </a:pPr>
            <a:r>
              <a:rPr lang="zh-TW" altLang="en-US" dirty="0"/>
              <a:t>將</a:t>
            </a:r>
            <a:r>
              <a:rPr lang="en-US" altLang="zh-TW" dirty="0">
                <a:highlight>
                  <a:srgbClr val="FFFF00"/>
                </a:highlight>
              </a:rPr>
              <a:t>a</a:t>
            </a:r>
            <a:r>
              <a:rPr lang="zh-TW" altLang="en-US" dirty="0"/>
              <a:t>、</a:t>
            </a:r>
            <a:r>
              <a:rPr lang="en-US" altLang="zh-TW" dirty="0">
                <a:highlight>
                  <a:srgbClr val="FFFF00"/>
                </a:highlight>
              </a:rPr>
              <a:t>b</a:t>
            </a:r>
            <a:r>
              <a:rPr lang="zh-TW" altLang="en-US" dirty="0"/>
              <a:t>兩點本身加進同一集合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dirty="0"/>
              <a:t>(a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成為朋友</a:t>
            </a:r>
            <a:r>
              <a:rPr lang="en-US" altLang="zh-TW" dirty="0"/>
              <a:t>)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en-US" altLang="zh-TW" dirty="0"/>
              <a:t>2. </a:t>
            </a:r>
            <a:r>
              <a:rPr lang="zh-TW" altLang="en-US" dirty="0"/>
              <a:t>將</a:t>
            </a:r>
            <a:r>
              <a:rPr lang="en-US" altLang="zh-TW" dirty="0">
                <a:highlight>
                  <a:srgbClr val="FFFF00"/>
                </a:highlight>
              </a:rPr>
              <a:t>a</a:t>
            </a:r>
            <a:r>
              <a:rPr lang="zh-TW" altLang="en-US" dirty="0">
                <a:highlight>
                  <a:srgbClr val="FFFF00"/>
                </a:highlight>
              </a:rPr>
              <a:t>分身</a:t>
            </a:r>
            <a:r>
              <a:rPr lang="zh-TW" altLang="en-US" dirty="0"/>
              <a:t>、</a:t>
            </a:r>
            <a:r>
              <a:rPr lang="en-US" altLang="zh-TW" dirty="0">
                <a:highlight>
                  <a:srgbClr val="FFFF00"/>
                </a:highlight>
              </a:rPr>
              <a:t>b</a:t>
            </a:r>
            <a:r>
              <a:rPr lang="zh-TW" altLang="en-US" dirty="0">
                <a:highlight>
                  <a:srgbClr val="FFFF00"/>
                </a:highlight>
              </a:rPr>
              <a:t>分身</a:t>
            </a:r>
            <a:r>
              <a:rPr lang="zh-TW" altLang="en-US" dirty="0"/>
              <a:t>兩點加進同一集合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dirty="0"/>
              <a:t>(</a:t>
            </a:r>
            <a:r>
              <a:rPr lang="en-US" altLang="zh-TW" dirty="0" err="1"/>
              <a:t>a+n</a:t>
            </a:r>
            <a:r>
              <a:rPr lang="zh-TW" altLang="en-US" dirty="0"/>
              <a:t>、</a:t>
            </a:r>
            <a:r>
              <a:rPr lang="en-US" altLang="zh-TW" dirty="0" err="1"/>
              <a:t>b+n</a:t>
            </a:r>
            <a:r>
              <a:rPr lang="zh-TW" altLang="en-US" dirty="0"/>
              <a:t>成為朋友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5216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B93973-5E3F-406F-9687-D255E6C9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操作 </a:t>
            </a:r>
            <a:r>
              <a:rPr lang="en-US" altLang="zh-TW" b="1" dirty="0"/>
              <a:t>–</a:t>
            </a:r>
            <a:r>
              <a:rPr lang="zh-TW" altLang="en-US" b="1" dirty="0"/>
              <a:t> 設為敵人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C82708-2C8B-4F27-ABD2-685AE093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TW" altLang="en-US" dirty="0"/>
              <a:t>將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設為敵人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 algn="ctr">
              <a:buNone/>
            </a:pPr>
            <a:endParaRPr lang="en-US" altLang="zh-TW" dirty="0"/>
          </a:p>
          <a:p>
            <a:pPr marL="514350" indent="-514350" algn="ctr">
              <a:buAutoNum type="arabicPeriod"/>
            </a:pPr>
            <a:r>
              <a:rPr lang="zh-TW" altLang="en-US" dirty="0"/>
              <a:t>將</a:t>
            </a:r>
            <a:r>
              <a:rPr lang="en-US" altLang="zh-TW" dirty="0">
                <a:highlight>
                  <a:srgbClr val="FFFF00"/>
                </a:highlight>
              </a:rPr>
              <a:t>a</a:t>
            </a:r>
            <a:r>
              <a:rPr lang="zh-TW" altLang="en-US" dirty="0">
                <a:highlight>
                  <a:srgbClr val="FFFF00"/>
                </a:highlight>
              </a:rPr>
              <a:t>的分身</a:t>
            </a:r>
            <a:r>
              <a:rPr lang="zh-TW" altLang="en-US" dirty="0"/>
              <a:t>、</a:t>
            </a:r>
            <a:r>
              <a:rPr lang="en-US" altLang="zh-TW" dirty="0">
                <a:highlight>
                  <a:srgbClr val="FFFF00"/>
                </a:highlight>
              </a:rPr>
              <a:t>b</a:t>
            </a:r>
            <a:r>
              <a:rPr lang="zh-TW" altLang="en-US" dirty="0">
                <a:highlight>
                  <a:srgbClr val="FFFF00"/>
                </a:highlight>
              </a:rPr>
              <a:t>本身</a:t>
            </a:r>
            <a:r>
              <a:rPr lang="zh-TW" altLang="en-US" dirty="0"/>
              <a:t>加進同一集合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dirty="0"/>
              <a:t>(</a:t>
            </a:r>
            <a:r>
              <a:rPr lang="en-US" altLang="zh-TW" dirty="0" err="1"/>
              <a:t>a+n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成為朋友</a:t>
            </a:r>
            <a:r>
              <a:rPr lang="en-US" altLang="zh-TW" dirty="0"/>
              <a:t>)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en-US" altLang="zh-TW" dirty="0"/>
              <a:t>2. </a:t>
            </a:r>
            <a:r>
              <a:rPr lang="zh-TW" altLang="en-US" dirty="0"/>
              <a:t>將</a:t>
            </a:r>
            <a:r>
              <a:rPr lang="en-US" altLang="zh-TW" dirty="0">
                <a:highlight>
                  <a:srgbClr val="FFFF00"/>
                </a:highlight>
              </a:rPr>
              <a:t>a</a:t>
            </a:r>
            <a:r>
              <a:rPr lang="zh-TW" altLang="en-US" dirty="0">
                <a:highlight>
                  <a:srgbClr val="FFFF00"/>
                </a:highlight>
              </a:rPr>
              <a:t>本身</a:t>
            </a:r>
            <a:r>
              <a:rPr lang="zh-TW" altLang="en-US" dirty="0"/>
              <a:t>、</a:t>
            </a:r>
            <a:r>
              <a:rPr lang="en-US" altLang="zh-TW" dirty="0">
                <a:highlight>
                  <a:srgbClr val="FFFF00"/>
                </a:highlight>
              </a:rPr>
              <a:t>b</a:t>
            </a:r>
            <a:r>
              <a:rPr lang="zh-TW" altLang="en-US" dirty="0">
                <a:highlight>
                  <a:srgbClr val="FFFF00"/>
                </a:highlight>
              </a:rPr>
              <a:t>的分身</a:t>
            </a:r>
            <a:r>
              <a:rPr lang="zh-TW" altLang="en-US" dirty="0"/>
              <a:t>加進同一集合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dirty="0"/>
              <a:t>(a</a:t>
            </a:r>
            <a:r>
              <a:rPr lang="zh-TW" altLang="en-US" dirty="0"/>
              <a:t>、</a:t>
            </a:r>
            <a:r>
              <a:rPr lang="en-US" altLang="zh-TW" dirty="0" err="1"/>
              <a:t>b+n</a:t>
            </a:r>
            <a:r>
              <a:rPr lang="zh-TW" altLang="en-US" dirty="0"/>
              <a:t>成為朋友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5000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B93973-5E3F-406F-9687-D255E6C9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操作 </a:t>
            </a:r>
            <a:r>
              <a:rPr lang="en-US" altLang="zh-TW" b="1" dirty="0"/>
              <a:t>–</a:t>
            </a:r>
            <a:r>
              <a:rPr lang="zh-TW" altLang="en-US" b="1" dirty="0"/>
              <a:t> 詢問朋友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C82708-2C8B-4F27-ABD2-685AE093D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794933"/>
            <a:ext cx="10515600" cy="4351337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dirty="0"/>
              <a:t>詢問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是否為朋友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我們只需要看</a:t>
            </a:r>
            <a:r>
              <a:rPr lang="en-US" altLang="zh-TW" dirty="0">
                <a:highlight>
                  <a:srgbClr val="FFFF00"/>
                </a:highlight>
              </a:rPr>
              <a:t>a</a:t>
            </a:r>
            <a:r>
              <a:rPr lang="zh-TW" altLang="en-US" dirty="0"/>
              <a:t>跟</a:t>
            </a:r>
            <a:r>
              <a:rPr lang="en-US" altLang="zh-TW" dirty="0">
                <a:highlight>
                  <a:srgbClr val="FFFF00"/>
                </a:highlight>
              </a:rPr>
              <a:t>b</a:t>
            </a:r>
            <a:r>
              <a:rPr lang="zh-TW" altLang="en-US" dirty="0"/>
              <a:t>是否在同一個集合就好了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93012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B93973-5E3F-406F-9687-D255E6C9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操作 </a:t>
            </a:r>
            <a:r>
              <a:rPr lang="en-US" altLang="zh-TW" b="1" dirty="0"/>
              <a:t>–</a:t>
            </a:r>
            <a:r>
              <a:rPr lang="zh-TW" altLang="en-US" b="1" dirty="0"/>
              <a:t> 詢問敵人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C82708-2C8B-4F27-ABD2-685AE093D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794933"/>
            <a:ext cx="10515600" cy="4351337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dirty="0"/>
              <a:t>詢問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是否為敵人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我們只需要看</a:t>
            </a:r>
            <a:r>
              <a:rPr lang="en-US" altLang="zh-TW" dirty="0">
                <a:highlight>
                  <a:srgbClr val="FFFF00"/>
                </a:highlight>
              </a:rPr>
              <a:t>a</a:t>
            </a:r>
            <a:r>
              <a:rPr lang="zh-TW" altLang="en-US" dirty="0"/>
              <a:t>跟</a:t>
            </a:r>
            <a:r>
              <a:rPr lang="en-US" altLang="zh-TW" dirty="0">
                <a:highlight>
                  <a:srgbClr val="FFFF00"/>
                </a:highlight>
              </a:rPr>
              <a:t>b</a:t>
            </a:r>
            <a:r>
              <a:rPr lang="zh-TW" altLang="en-US" dirty="0">
                <a:highlight>
                  <a:srgbClr val="FFFF00"/>
                </a:highlight>
              </a:rPr>
              <a:t>的分身</a:t>
            </a:r>
            <a:r>
              <a:rPr lang="zh-TW" altLang="en-US" dirty="0"/>
              <a:t>是否在同一個集合就好了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36410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B93973-5E3F-406F-9687-D255E6C9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Pseudo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C82708-2C8B-4F27-ABD2-685AE093D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60" y="1360353"/>
            <a:ext cx="5758873" cy="5588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b="1" dirty="0"/>
              <a:t>MAIN():</a:t>
            </a:r>
          </a:p>
          <a:p>
            <a:pPr marL="0" indent="0">
              <a:buNone/>
            </a:pPr>
            <a:r>
              <a:rPr lang="en-US" altLang="zh-TW" i="1" dirty="0"/>
              <a:t>Int p[20010] </a:t>
            </a:r>
          </a:p>
          <a:p>
            <a:pPr marL="0" indent="0">
              <a:buNone/>
            </a:pPr>
            <a:r>
              <a:rPr lang="en-US" altLang="zh-TW" i="1" dirty="0"/>
              <a:t>Input n</a:t>
            </a:r>
          </a:p>
          <a:p>
            <a:pPr marL="0" indent="0">
              <a:buNone/>
            </a:pPr>
            <a:r>
              <a:rPr lang="en-US" altLang="zh-TW" i="1" dirty="0"/>
              <a:t>While(input c, x, y)</a:t>
            </a:r>
          </a:p>
          <a:p>
            <a:pPr marL="0" indent="0">
              <a:buNone/>
            </a:pPr>
            <a:r>
              <a:rPr lang="en-US" altLang="zh-TW" i="1" dirty="0"/>
              <a:t>	if c==0:	break;</a:t>
            </a:r>
          </a:p>
          <a:p>
            <a:pPr marL="0" indent="0">
              <a:buNone/>
            </a:pPr>
            <a:r>
              <a:rPr lang="en-US" altLang="zh-TW" i="1" dirty="0"/>
              <a:t>	else if c==1:	</a:t>
            </a:r>
          </a:p>
          <a:p>
            <a:pPr marL="0" indent="0">
              <a:buNone/>
            </a:pPr>
            <a:r>
              <a:rPr lang="en-US" altLang="zh-TW" i="1" dirty="0"/>
              <a:t>		if </a:t>
            </a:r>
            <a:r>
              <a:rPr lang="en-US" altLang="zh-TW" b="1" i="1" dirty="0" err="1"/>
              <a:t>areEnemies</a:t>
            </a:r>
            <a:r>
              <a:rPr lang="en-US" altLang="zh-TW" b="1" i="1" dirty="0"/>
              <a:t>(</a:t>
            </a:r>
            <a:r>
              <a:rPr lang="en-US" altLang="zh-TW" b="1" i="1" dirty="0" err="1"/>
              <a:t>x,y</a:t>
            </a:r>
            <a:r>
              <a:rPr lang="en-US" altLang="zh-TW" b="1" i="1" dirty="0"/>
              <a:t>)</a:t>
            </a:r>
            <a:r>
              <a:rPr lang="en-US" altLang="zh-TW" i="1" dirty="0"/>
              <a:t>=true -&gt; print “-1”</a:t>
            </a:r>
          </a:p>
          <a:p>
            <a:pPr marL="0" indent="0">
              <a:buNone/>
            </a:pPr>
            <a:r>
              <a:rPr lang="en-US" altLang="zh-TW" i="1" dirty="0"/>
              <a:t>		else -&gt; </a:t>
            </a:r>
            <a:r>
              <a:rPr lang="en-US" altLang="zh-TW" b="1" i="1" dirty="0" err="1"/>
              <a:t>setFriends</a:t>
            </a:r>
            <a:r>
              <a:rPr lang="en-US" altLang="zh-TW" b="1" i="1" dirty="0"/>
              <a:t>(</a:t>
            </a:r>
            <a:r>
              <a:rPr lang="en-US" altLang="zh-TW" b="1" i="1" dirty="0" err="1"/>
              <a:t>x,y</a:t>
            </a:r>
            <a:r>
              <a:rPr lang="en-US" altLang="zh-TW" b="1" i="1" dirty="0"/>
              <a:t>)</a:t>
            </a:r>
          </a:p>
          <a:p>
            <a:pPr marL="0" indent="0">
              <a:buNone/>
            </a:pPr>
            <a:r>
              <a:rPr lang="en-US" altLang="zh-TW" i="1" dirty="0"/>
              <a:t>	else if c==2:	</a:t>
            </a:r>
          </a:p>
          <a:p>
            <a:pPr marL="0" indent="0">
              <a:buNone/>
            </a:pPr>
            <a:r>
              <a:rPr lang="en-US" altLang="zh-TW" i="1" dirty="0"/>
              <a:t>		if </a:t>
            </a:r>
            <a:r>
              <a:rPr lang="en-US" altLang="zh-TW" b="1" i="1" dirty="0" err="1"/>
              <a:t>areFriends</a:t>
            </a:r>
            <a:r>
              <a:rPr lang="en-US" altLang="zh-TW" b="1" i="1" dirty="0"/>
              <a:t>(</a:t>
            </a:r>
            <a:r>
              <a:rPr lang="en-US" altLang="zh-TW" b="1" i="1" dirty="0" err="1"/>
              <a:t>x,y</a:t>
            </a:r>
            <a:r>
              <a:rPr lang="en-US" altLang="zh-TW" b="1" i="1" dirty="0"/>
              <a:t>)</a:t>
            </a:r>
            <a:r>
              <a:rPr lang="en-US" altLang="zh-TW" i="1" dirty="0"/>
              <a:t>=true -&gt; print “-1”</a:t>
            </a:r>
          </a:p>
          <a:p>
            <a:pPr marL="0" indent="0">
              <a:buNone/>
            </a:pPr>
            <a:r>
              <a:rPr lang="en-US" altLang="zh-TW" i="1" dirty="0"/>
              <a:t>		else -&gt; </a:t>
            </a:r>
            <a:r>
              <a:rPr lang="en-US" altLang="zh-TW" b="1" i="1" dirty="0" err="1"/>
              <a:t>setEnemies</a:t>
            </a:r>
            <a:r>
              <a:rPr lang="en-US" altLang="zh-TW" b="1" i="1" dirty="0"/>
              <a:t>(</a:t>
            </a:r>
            <a:r>
              <a:rPr lang="en-US" altLang="zh-TW" b="1" i="1" dirty="0" err="1"/>
              <a:t>x,y</a:t>
            </a:r>
            <a:r>
              <a:rPr lang="en-US" altLang="zh-TW" b="1" i="1" dirty="0"/>
              <a:t>)</a:t>
            </a:r>
          </a:p>
          <a:p>
            <a:pPr marL="0" indent="0">
              <a:buNone/>
            </a:pPr>
            <a:r>
              <a:rPr lang="en-US" altLang="zh-TW" i="1" dirty="0"/>
              <a:t>	else if c==3:	</a:t>
            </a:r>
          </a:p>
          <a:p>
            <a:pPr marL="0" indent="0">
              <a:buNone/>
            </a:pPr>
            <a:r>
              <a:rPr lang="en-US" altLang="zh-TW" i="1" dirty="0"/>
              <a:t>		if </a:t>
            </a:r>
            <a:r>
              <a:rPr lang="en-US" altLang="zh-TW" b="1" i="1" dirty="0" err="1"/>
              <a:t>areFriends</a:t>
            </a:r>
            <a:r>
              <a:rPr lang="en-US" altLang="zh-TW" b="1" i="1" dirty="0"/>
              <a:t>(</a:t>
            </a:r>
            <a:r>
              <a:rPr lang="en-US" altLang="zh-TW" b="1" i="1" dirty="0" err="1"/>
              <a:t>x,y</a:t>
            </a:r>
            <a:r>
              <a:rPr lang="en-US" altLang="zh-TW" b="1" i="1" dirty="0"/>
              <a:t>)</a:t>
            </a:r>
            <a:r>
              <a:rPr lang="en-US" altLang="zh-TW" i="1" dirty="0"/>
              <a:t>=true -&gt; print “1”</a:t>
            </a:r>
          </a:p>
          <a:p>
            <a:pPr marL="0" indent="0">
              <a:buNone/>
            </a:pPr>
            <a:r>
              <a:rPr lang="en-US" altLang="zh-TW" i="1" dirty="0"/>
              <a:t>		else -&gt; print “0”</a:t>
            </a:r>
          </a:p>
          <a:p>
            <a:pPr marL="0" indent="0">
              <a:buNone/>
            </a:pPr>
            <a:r>
              <a:rPr lang="en-US" altLang="zh-TW" i="1" dirty="0"/>
              <a:t>	else if c==4:	</a:t>
            </a:r>
          </a:p>
          <a:p>
            <a:pPr marL="0" indent="0">
              <a:buNone/>
            </a:pPr>
            <a:r>
              <a:rPr lang="en-US" altLang="zh-TW" i="1" dirty="0"/>
              <a:t>		if </a:t>
            </a:r>
            <a:r>
              <a:rPr lang="en-US" altLang="zh-TW" b="1" i="1" dirty="0" err="1"/>
              <a:t>areEnemies</a:t>
            </a:r>
            <a:r>
              <a:rPr lang="en-US" altLang="zh-TW" b="1" i="1" dirty="0"/>
              <a:t>(</a:t>
            </a:r>
            <a:r>
              <a:rPr lang="en-US" altLang="zh-TW" b="1" i="1" dirty="0" err="1"/>
              <a:t>x,y</a:t>
            </a:r>
            <a:r>
              <a:rPr lang="en-US" altLang="zh-TW" b="1" i="1" dirty="0"/>
              <a:t>)</a:t>
            </a:r>
            <a:r>
              <a:rPr lang="en-US" altLang="zh-TW" i="1" dirty="0"/>
              <a:t>=true -&gt; print “1”</a:t>
            </a:r>
          </a:p>
          <a:p>
            <a:pPr marL="0" indent="0">
              <a:buNone/>
            </a:pPr>
            <a:r>
              <a:rPr lang="en-US" altLang="zh-TW" i="1" dirty="0"/>
              <a:t>		else -&gt; print “0”</a:t>
            </a:r>
          </a:p>
          <a:p>
            <a:pPr marL="0" indent="0">
              <a:buNone/>
            </a:pPr>
            <a:endParaRPr lang="en-US" altLang="zh-TW" i="1" dirty="0"/>
          </a:p>
          <a:p>
            <a:pPr marL="0" indent="0">
              <a:buNone/>
            </a:pPr>
            <a:endParaRPr lang="en-US" altLang="zh-TW" i="1" dirty="0"/>
          </a:p>
          <a:p>
            <a:pPr marL="0" indent="0">
              <a:buNone/>
            </a:pPr>
            <a:endParaRPr lang="en-US" altLang="zh-TW" i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D8ED28A-8DD2-4A44-8EA0-98956AF68163}"/>
              </a:ext>
            </a:extLst>
          </p:cNvPr>
          <p:cNvSpPr txBox="1"/>
          <p:nvPr/>
        </p:nvSpPr>
        <p:spPr>
          <a:xfrm>
            <a:off x="6874930" y="1360353"/>
            <a:ext cx="5758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FIND():</a:t>
            </a:r>
          </a:p>
          <a:p>
            <a:r>
              <a:rPr lang="en-US" altLang="zh-TW" i="1" dirty="0"/>
              <a:t>If x!=p[x] -&gt;    p[x]=find(p[x])       //</a:t>
            </a:r>
            <a:r>
              <a:rPr lang="zh-TW" altLang="en-US" i="1" dirty="0"/>
              <a:t>路徑壓縮</a:t>
            </a:r>
            <a:endParaRPr lang="en-US" altLang="zh-TW" i="1" dirty="0"/>
          </a:p>
          <a:p>
            <a:r>
              <a:rPr lang="en-US" altLang="zh-TW" i="1" dirty="0"/>
              <a:t>return	p[x]</a:t>
            </a:r>
            <a:endParaRPr lang="zh-TW" altLang="en-US" i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006F8F7-8F27-4888-9297-5B6049359042}"/>
              </a:ext>
            </a:extLst>
          </p:cNvPr>
          <p:cNvSpPr txBox="1"/>
          <p:nvPr/>
        </p:nvSpPr>
        <p:spPr>
          <a:xfrm>
            <a:off x="6874930" y="2400292"/>
            <a:ext cx="5758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setFriends</a:t>
            </a:r>
            <a:r>
              <a:rPr lang="en-US" altLang="zh-TW" b="1" dirty="0"/>
              <a:t>(int a, int b):</a:t>
            </a:r>
          </a:p>
          <a:p>
            <a:r>
              <a:rPr lang="en-US" altLang="zh-TW" i="1" dirty="0"/>
              <a:t>p[find(a)]=find(b)</a:t>
            </a:r>
          </a:p>
          <a:p>
            <a:r>
              <a:rPr lang="en-US" altLang="zh-TW" i="1" dirty="0"/>
              <a:t>p[find(</a:t>
            </a:r>
            <a:r>
              <a:rPr lang="en-US" altLang="zh-TW" i="1" dirty="0" err="1"/>
              <a:t>a+n</a:t>
            </a:r>
            <a:r>
              <a:rPr lang="en-US" altLang="zh-TW" i="1" dirty="0"/>
              <a:t>)]=find(</a:t>
            </a:r>
            <a:r>
              <a:rPr lang="en-US" altLang="zh-TW" i="1" dirty="0" err="1"/>
              <a:t>b+n</a:t>
            </a:r>
            <a:r>
              <a:rPr lang="en-US" altLang="zh-TW" i="1" dirty="0"/>
              <a:t>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F730344-C5CF-4267-86FA-9CFA4A161451}"/>
              </a:ext>
            </a:extLst>
          </p:cNvPr>
          <p:cNvSpPr txBox="1"/>
          <p:nvPr/>
        </p:nvSpPr>
        <p:spPr>
          <a:xfrm>
            <a:off x="6874931" y="3440231"/>
            <a:ext cx="5758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setEnemies</a:t>
            </a:r>
            <a:r>
              <a:rPr lang="en-US" altLang="zh-TW" b="1" dirty="0"/>
              <a:t>(int a, int b):</a:t>
            </a:r>
          </a:p>
          <a:p>
            <a:r>
              <a:rPr lang="en-US" altLang="zh-TW" i="1" dirty="0"/>
              <a:t>p[find(a)]=find(</a:t>
            </a:r>
            <a:r>
              <a:rPr lang="en-US" altLang="zh-TW" i="1" dirty="0" err="1"/>
              <a:t>b+n</a:t>
            </a:r>
            <a:r>
              <a:rPr lang="en-US" altLang="zh-TW" i="1" dirty="0"/>
              <a:t>)</a:t>
            </a:r>
          </a:p>
          <a:p>
            <a:r>
              <a:rPr lang="en-US" altLang="zh-TW" i="1" dirty="0"/>
              <a:t>p[find(</a:t>
            </a:r>
            <a:r>
              <a:rPr lang="en-US" altLang="zh-TW" i="1" dirty="0" err="1"/>
              <a:t>a+n</a:t>
            </a:r>
            <a:r>
              <a:rPr lang="en-US" altLang="zh-TW" i="1" dirty="0"/>
              <a:t>)]=find(b)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08D3A32-27A2-4A72-94E6-E2111D5D7A60}"/>
              </a:ext>
            </a:extLst>
          </p:cNvPr>
          <p:cNvSpPr txBox="1"/>
          <p:nvPr/>
        </p:nvSpPr>
        <p:spPr>
          <a:xfrm>
            <a:off x="6874931" y="4480169"/>
            <a:ext cx="5758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areFriends</a:t>
            </a:r>
            <a:r>
              <a:rPr lang="en-US" altLang="zh-TW" b="1" dirty="0"/>
              <a:t>(int a, int b):</a:t>
            </a:r>
          </a:p>
          <a:p>
            <a:r>
              <a:rPr lang="en-US" altLang="zh-TW" i="1" dirty="0"/>
              <a:t>If find(a)=find(b) -&gt;  return true</a:t>
            </a:r>
          </a:p>
          <a:p>
            <a:r>
              <a:rPr lang="en-US" altLang="zh-TW" i="1" dirty="0"/>
              <a:t>return false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7F4703C-E20B-490B-9A7E-D52641809C74}"/>
              </a:ext>
            </a:extLst>
          </p:cNvPr>
          <p:cNvSpPr txBox="1"/>
          <p:nvPr/>
        </p:nvSpPr>
        <p:spPr>
          <a:xfrm>
            <a:off x="6874931" y="5520108"/>
            <a:ext cx="5758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areEnemies</a:t>
            </a:r>
            <a:r>
              <a:rPr lang="en-US" altLang="zh-TW" b="1" dirty="0"/>
              <a:t>(int a, int b):</a:t>
            </a:r>
          </a:p>
          <a:p>
            <a:r>
              <a:rPr lang="en-US" altLang="zh-TW" i="1" dirty="0"/>
              <a:t>If find(a)=find(</a:t>
            </a:r>
            <a:r>
              <a:rPr lang="en-US" altLang="zh-TW" i="1" dirty="0" err="1"/>
              <a:t>b+n</a:t>
            </a:r>
            <a:r>
              <a:rPr lang="en-US" altLang="zh-TW" i="1" dirty="0"/>
              <a:t>) -&gt;  return true</a:t>
            </a:r>
          </a:p>
          <a:p>
            <a:r>
              <a:rPr lang="en-US" altLang="zh-TW" i="1" dirty="0"/>
              <a:t>return false</a:t>
            </a:r>
          </a:p>
        </p:txBody>
      </p:sp>
    </p:spTree>
    <p:extLst>
      <p:ext uri="{BB962C8B-B14F-4D97-AF65-F5344CB8AC3E}">
        <p14:creationId xmlns:p14="http://schemas.microsoft.com/office/powerpoint/2010/main" val="342161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FD9EE8-D09E-4B86-B62B-9F2E6EE9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時間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BD8906-06FC-4255-BDB5-FC2F55EB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pPr marL="514350" indent="-514350" algn="ctr">
              <a:buAutoNum type="arabicPeriod"/>
            </a:pPr>
            <a:r>
              <a:rPr lang="zh-TW" altLang="en-US" dirty="0"/>
              <a:t>沒用路徑壓縮</a:t>
            </a:r>
            <a:endParaRPr lang="en-US" altLang="zh-TW" dirty="0"/>
          </a:p>
          <a:p>
            <a:pPr marL="514350" indent="-514350" algn="ctr">
              <a:buAutoNum type="arabicPeriod"/>
            </a:pPr>
            <a:endParaRPr lang="en-US" altLang="zh-TW" dirty="0"/>
          </a:p>
          <a:p>
            <a:pPr marL="514350" indent="-514350" algn="ctr">
              <a:buAutoNum type="arabicPeriod"/>
            </a:pPr>
            <a:endParaRPr lang="en-US" altLang="zh-TW" dirty="0"/>
          </a:p>
          <a:p>
            <a:pPr marL="514350" indent="-514350" algn="ctr">
              <a:buAutoNum type="arabicPeriod"/>
            </a:pPr>
            <a:endParaRPr lang="en-US" altLang="zh-TW" dirty="0"/>
          </a:p>
          <a:p>
            <a:pPr marL="514350" indent="-514350" algn="ctr">
              <a:buAutoNum type="arabicPeriod"/>
            </a:pPr>
            <a:r>
              <a:rPr lang="zh-TW" altLang="en-US" dirty="0"/>
              <a:t>加上路徑壓縮</a:t>
            </a:r>
            <a:endParaRPr lang="en-US" altLang="zh-TW" dirty="0"/>
          </a:p>
          <a:p>
            <a:pPr marL="514350" indent="-514350" algn="ctr">
              <a:buAutoNum type="arabicPeriod"/>
            </a:pPr>
            <a:endParaRPr lang="en-US" altLang="zh-TW" dirty="0"/>
          </a:p>
          <a:p>
            <a:pPr marL="514350" indent="-514350" algn="ctr">
              <a:buAutoNum type="arabicPeriod"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2077302-FC0B-4C11-82EE-6C92E40F1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600" y="2460054"/>
            <a:ext cx="6620799" cy="60015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64C782E-5493-4D99-9A0B-2E31FC05E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336" y="4529401"/>
            <a:ext cx="6449325" cy="62873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2567AB8-1392-49C7-ADE0-12E2B3847718}"/>
              </a:ext>
            </a:extLst>
          </p:cNvPr>
          <p:cNvSpPr/>
          <p:nvPr/>
        </p:nvSpPr>
        <p:spPr>
          <a:xfrm>
            <a:off x="3488267" y="2460054"/>
            <a:ext cx="618066" cy="6001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8D1F843-C824-470E-B385-B64FF263299F}"/>
              </a:ext>
            </a:extLst>
          </p:cNvPr>
          <p:cNvSpPr/>
          <p:nvPr/>
        </p:nvSpPr>
        <p:spPr>
          <a:xfrm>
            <a:off x="3581399" y="4538338"/>
            <a:ext cx="524934" cy="6001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74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970C0-8FF0-443D-B18A-44283463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題意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A7B0F1D-B089-44C1-B644-9034259CA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TW" altLang="en-US" dirty="0"/>
              <a:t>有</a:t>
            </a:r>
            <a:r>
              <a:rPr lang="en-US" altLang="zh-TW" dirty="0"/>
              <a:t>n</a:t>
            </a:r>
            <a:r>
              <a:rPr lang="zh-TW" altLang="en-US" dirty="0"/>
              <a:t>個人</a:t>
            </a:r>
            <a:r>
              <a:rPr lang="en-US" altLang="zh-TW" dirty="0"/>
              <a:t>(0~n-1)</a:t>
            </a:r>
            <a:r>
              <a:rPr lang="zh-TW" altLang="en-US" dirty="0"/>
              <a:t>，有</a:t>
            </a:r>
            <a:r>
              <a:rPr lang="en-US" altLang="zh-TW" dirty="0"/>
              <a:t>4</a:t>
            </a:r>
            <a:r>
              <a:rPr lang="zh-TW" altLang="en-US" dirty="0"/>
              <a:t>種操作</a:t>
            </a:r>
            <a:r>
              <a:rPr lang="en-US" altLang="zh-TW" dirty="0"/>
              <a:t>:</a:t>
            </a:r>
          </a:p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zh-TW" altLang="en-US" dirty="0"/>
              <a:t>設為朋友</a:t>
            </a:r>
            <a:endParaRPr lang="en-US" altLang="zh-TW" dirty="0"/>
          </a:p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zh-TW" altLang="en-US" dirty="0"/>
              <a:t>設為敵人</a:t>
            </a:r>
            <a:endParaRPr lang="en-US" altLang="zh-TW" dirty="0"/>
          </a:p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zh-TW" altLang="en-US" dirty="0"/>
              <a:t>詢問朋友</a:t>
            </a:r>
            <a:endParaRPr lang="en-US" altLang="zh-TW" dirty="0"/>
          </a:p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zh-TW" altLang="en-US" dirty="0"/>
              <a:t>詢問敵人</a:t>
            </a:r>
          </a:p>
        </p:txBody>
      </p:sp>
    </p:spTree>
    <p:extLst>
      <p:ext uri="{BB962C8B-B14F-4D97-AF65-F5344CB8AC3E}">
        <p14:creationId xmlns:p14="http://schemas.microsoft.com/office/powerpoint/2010/main" val="139996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970C0-8FF0-443D-B18A-44283463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題意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A7B0F1D-B089-44C1-B644-9034259CA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541867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dirty="0"/>
              <a:t>有</a:t>
            </a:r>
            <a:r>
              <a:rPr lang="en-US" altLang="zh-TW" dirty="0"/>
              <a:t>n</a:t>
            </a:r>
            <a:r>
              <a:rPr lang="zh-TW" altLang="en-US" dirty="0"/>
              <a:t>個人</a:t>
            </a:r>
            <a:r>
              <a:rPr lang="en-US" altLang="zh-TW" dirty="0"/>
              <a:t>(0~n-1)</a:t>
            </a:r>
            <a:r>
              <a:rPr lang="zh-TW" altLang="en-US" dirty="0"/>
              <a:t>，有</a:t>
            </a:r>
            <a:r>
              <a:rPr lang="en-US" altLang="zh-TW" dirty="0"/>
              <a:t>4</a:t>
            </a:r>
            <a:r>
              <a:rPr lang="zh-TW" altLang="en-US" dirty="0"/>
              <a:t>種操作</a:t>
            </a:r>
            <a:r>
              <a:rPr lang="en-US" altLang="zh-TW" dirty="0"/>
              <a:t>:</a:t>
            </a:r>
          </a:p>
          <a:p>
            <a:pPr marL="0" indent="0" algn="ctr">
              <a:buNone/>
            </a:pPr>
            <a:endParaRPr lang="en-US" altLang="zh-TW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E30A5BF-8CB7-4AD3-83AF-E71562786FC7}"/>
              </a:ext>
            </a:extLst>
          </p:cNvPr>
          <p:cNvSpPr txBox="1"/>
          <p:nvPr/>
        </p:nvSpPr>
        <p:spPr>
          <a:xfrm>
            <a:off x="2523066" y="2508145"/>
            <a:ext cx="8229600" cy="428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zh-TW" altLang="en-US" sz="2800" dirty="0"/>
              <a:t>設為朋友</a:t>
            </a:r>
            <a:r>
              <a:rPr lang="en-US" altLang="zh-TW" sz="2800" dirty="0"/>
              <a:t>:</a:t>
            </a:r>
            <a:r>
              <a:rPr lang="zh-TW" altLang="en-US" sz="2800" dirty="0"/>
              <a:t> 輸入</a:t>
            </a:r>
            <a:r>
              <a:rPr lang="en-US" altLang="zh-TW" sz="2800" dirty="0"/>
              <a:t>”</a:t>
            </a:r>
            <a:r>
              <a:rPr lang="en-US" altLang="zh-TW" sz="2800" dirty="0">
                <a:highlight>
                  <a:srgbClr val="C0C0C0"/>
                </a:highlight>
              </a:rPr>
              <a:t>1</a:t>
            </a:r>
            <a:r>
              <a:rPr lang="en-US" altLang="zh-TW" sz="2800" dirty="0"/>
              <a:t> 0 1” -&gt;</a:t>
            </a:r>
            <a:r>
              <a:rPr lang="zh-TW" altLang="en-US" sz="2800" dirty="0"/>
              <a:t> 將</a:t>
            </a:r>
            <a:r>
              <a:rPr lang="en-US" altLang="zh-TW" sz="2800" dirty="0"/>
              <a:t>0</a:t>
            </a:r>
            <a:r>
              <a:rPr lang="zh-TW" altLang="en-US" sz="2800" dirty="0"/>
              <a:t>跟</a:t>
            </a:r>
            <a:r>
              <a:rPr lang="en-US" altLang="zh-TW" sz="2800" dirty="0"/>
              <a:t>1</a:t>
            </a:r>
            <a:r>
              <a:rPr lang="zh-TW" altLang="en-US" sz="2800" dirty="0"/>
              <a:t>設為朋友</a:t>
            </a:r>
            <a:endParaRPr lang="en-US" altLang="zh-TW" sz="2800" dirty="0"/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zh-TW" altLang="en-US" sz="2800" dirty="0"/>
              <a:t>設為敵人</a:t>
            </a:r>
            <a:r>
              <a:rPr lang="en-US" altLang="zh-TW" sz="2800" dirty="0"/>
              <a:t>:</a:t>
            </a:r>
            <a:r>
              <a:rPr lang="zh-TW" altLang="en-US" sz="2800" dirty="0"/>
              <a:t> 輸入</a:t>
            </a:r>
            <a:r>
              <a:rPr lang="en-US" altLang="zh-TW" sz="2800" dirty="0"/>
              <a:t>”</a:t>
            </a:r>
            <a:r>
              <a:rPr lang="en-US" altLang="zh-TW" sz="2800" dirty="0">
                <a:highlight>
                  <a:srgbClr val="C0C0C0"/>
                </a:highlight>
              </a:rPr>
              <a:t>2</a:t>
            </a:r>
            <a:r>
              <a:rPr lang="en-US" altLang="zh-TW" sz="2800" dirty="0"/>
              <a:t> 0 5” -&gt;</a:t>
            </a:r>
            <a:r>
              <a:rPr lang="zh-TW" altLang="en-US" sz="2800" dirty="0"/>
              <a:t> 將</a:t>
            </a:r>
            <a:r>
              <a:rPr lang="en-US" altLang="zh-TW" sz="2800" dirty="0"/>
              <a:t>0</a:t>
            </a:r>
            <a:r>
              <a:rPr lang="zh-TW" altLang="en-US" sz="2800" dirty="0"/>
              <a:t>跟</a:t>
            </a:r>
            <a:r>
              <a:rPr lang="en-US" altLang="zh-TW" sz="2800" dirty="0"/>
              <a:t>5</a:t>
            </a:r>
            <a:r>
              <a:rPr lang="zh-TW" altLang="en-US" sz="2800" dirty="0"/>
              <a:t>設為敵人</a:t>
            </a:r>
            <a:endParaRPr lang="en-US" altLang="zh-TW" sz="2800" dirty="0"/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zh-TW" altLang="en-US" sz="2800" dirty="0"/>
              <a:t>詢問朋友</a:t>
            </a:r>
            <a:r>
              <a:rPr lang="en-US" altLang="zh-TW" sz="2800" dirty="0"/>
              <a:t>:</a:t>
            </a:r>
            <a:r>
              <a:rPr lang="zh-TW" altLang="en-US" sz="2800" dirty="0"/>
              <a:t> 輸入</a:t>
            </a:r>
            <a:r>
              <a:rPr lang="en-US" altLang="zh-TW" sz="2800" dirty="0"/>
              <a:t>“</a:t>
            </a:r>
            <a:r>
              <a:rPr lang="en-US" altLang="zh-TW" sz="2800" dirty="0">
                <a:highlight>
                  <a:srgbClr val="C0C0C0"/>
                </a:highlight>
              </a:rPr>
              <a:t>3</a:t>
            </a:r>
            <a:r>
              <a:rPr lang="en-US" altLang="zh-TW" sz="2800" dirty="0"/>
              <a:t> 0 1” -&gt; </a:t>
            </a:r>
            <a:r>
              <a:rPr lang="zh-TW" altLang="en-US" sz="2800" dirty="0"/>
              <a:t>詢問</a:t>
            </a:r>
            <a:r>
              <a:rPr lang="en-US" altLang="zh-TW" sz="2800" dirty="0"/>
              <a:t>0</a:t>
            </a:r>
            <a:r>
              <a:rPr lang="zh-TW" altLang="en-US" sz="2800" dirty="0"/>
              <a:t>跟</a:t>
            </a:r>
            <a:r>
              <a:rPr lang="en-US" altLang="zh-TW" sz="2800" dirty="0"/>
              <a:t>1</a:t>
            </a:r>
            <a:r>
              <a:rPr lang="zh-TW" altLang="en-US" sz="2800" dirty="0"/>
              <a:t>是否為朋友</a:t>
            </a:r>
            <a:endParaRPr lang="en-US" altLang="zh-TW" sz="2800" dirty="0"/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zh-TW" altLang="en-US" sz="2800" dirty="0"/>
              <a:t>詢問敵人</a:t>
            </a:r>
            <a:r>
              <a:rPr lang="en-US" altLang="zh-TW" sz="2800" dirty="0"/>
              <a:t>:</a:t>
            </a:r>
            <a:r>
              <a:rPr lang="zh-TW" altLang="en-US" sz="2800" dirty="0"/>
              <a:t> 輸入</a:t>
            </a:r>
            <a:r>
              <a:rPr lang="en-US" altLang="zh-TW" sz="2800" dirty="0"/>
              <a:t>”</a:t>
            </a:r>
            <a:r>
              <a:rPr lang="en-US" altLang="zh-TW" sz="2800" dirty="0">
                <a:highlight>
                  <a:srgbClr val="C0C0C0"/>
                </a:highlight>
              </a:rPr>
              <a:t>4</a:t>
            </a:r>
            <a:r>
              <a:rPr lang="en-US" altLang="zh-TW" sz="2800" dirty="0"/>
              <a:t> 0 1” -&gt; </a:t>
            </a:r>
            <a:r>
              <a:rPr lang="zh-TW" altLang="en-US" sz="2800" dirty="0"/>
              <a:t>詢問</a:t>
            </a:r>
            <a:r>
              <a:rPr lang="en-US" altLang="zh-TW" sz="2800" dirty="0"/>
              <a:t>0</a:t>
            </a:r>
            <a:r>
              <a:rPr lang="zh-TW" altLang="en-US" sz="2800" dirty="0"/>
              <a:t>跟</a:t>
            </a:r>
            <a:r>
              <a:rPr lang="en-US" altLang="zh-TW" sz="2800" dirty="0"/>
              <a:t>1</a:t>
            </a:r>
            <a:r>
              <a:rPr lang="zh-TW" altLang="en-US" sz="2800" dirty="0"/>
              <a:t>是否為敵人</a:t>
            </a:r>
          </a:p>
          <a:p>
            <a:pPr>
              <a:lnSpc>
                <a:spcPct val="200000"/>
              </a:lnSpc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8695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D6A288-62DE-4285-8A3B-EA296624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定義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C1E2E6-CA7B-4ABC-ACE8-D0B002750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684865"/>
            <a:ext cx="10864273" cy="5503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dirty="0"/>
              <a:t>•</a:t>
            </a:r>
            <a:r>
              <a:rPr lang="zh-TW" altLang="en-US" dirty="0"/>
              <a:t> 兩人為朋友用</a:t>
            </a:r>
            <a:r>
              <a:rPr lang="en-US" altLang="zh-TW" dirty="0"/>
              <a:t>’</a:t>
            </a:r>
            <a:r>
              <a:rPr lang="zh-TW" altLang="en-US" dirty="0"/>
              <a:t> </a:t>
            </a:r>
            <a:r>
              <a:rPr lang="en-US" altLang="zh-TW" dirty="0"/>
              <a:t>∼</a:t>
            </a:r>
            <a:r>
              <a:rPr lang="zh-TW" altLang="en-US" dirty="0"/>
              <a:t> </a:t>
            </a:r>
            <a:r>
              <a:rPr lang="en-US" altLang="zh-TW" dirty="0"/>
              <a:t>‘</a:t>
            </a:r>
            <a:r>
              <a:rPr lang="zh-TW" altLang="en-US" dirty="0"/>
              <a:t>表示，兩人為敵人用</a:t>
            </a:r>
            <a:r>
              <a:rPr lang="en-US" altLang="zh-TW" dirty="0"/>
              <a:t>’</a:t>
            </a:r>
            <a:r>
              <a:rPr lang="zh-TW" altLang="en-US" dirty="0"/>
              <a:t> * </a:t>
            </a:r>
            <a:r>
              <a:rPr lang="en-US" altLang="zh-TW" dirty="0"/>
              <a:t>‘</a:t>
            </a:r>
            <a:r>
              <a:rPr lang="zh-TW" altLang="en-US" dirty="0"/>
              <a:t>表示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514350" indent="-514350" algn="ctr">
              <a:buFont typeface="Wingdings 2" pitchFamily="18" charset="2"/>
              <a:buAutoNum type="arabicPeriod"/>
            </a:pPr>
            <a:endParaRPr lang="en-US" altLang="zh-TW" dirty="0"/>
          </a:p>
          <a:p>
            <a:pPr marL="514350" indent="-514350" algn="ctr">
              <a:buAutoNum type="arabicPeriod"/>
            </a:pP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E4F2365-654E-45BE-9EC8-EEEDAF5CE92D}"/>
              </a:ext>
            </a:extLst>
          </p:cNvPr>
          <p:cNvSpPr txBox="1"/>
          <p:nvPr/>
        </p:nvSpPr>
        <p:spPr>
          <a:xfrm>
            <a:off x="2937932" y="2108200"/>
            <a:ext cx="7780867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TW" sz="2800" dirty="0"/>
              <a:t>If x ∼ y and y ∼ z then x ∼ z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TW" sz="2800" dirty="0"/>
              <a:t>If x ∼ y then y ∼ x</a:t>
            </a:r>
            <a:r>
              <a:rPr lang="zh-TW" altLang="en-US" sz="2800" dirty="0"/>
              <a:t>  </a:t>
            </a:r>
            <a:r>
              <a:rPr lang="en-US" altLang="zh-TW" sz="2800" dirty="0"/>
              <a:t>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TW" sz="2800" dirty="0"/>
              <a:t>x ∼ x</a:t>
            </a:r>
          </a:p>
          <a:p>
            <a:pPr marL="514350" indent="-514350">
              <a:lnSpc>
                <a:spcPct val="150000"/>
              </a:lnSpc>
              <a:buFont typeface="Wingdings 2" pitchFamily="18" charset="2"/>
              <a:buAutoNum type="arabicPeriod"/>
            </a:pPr>
            <a:r>
              <a:rPr lang="en-US" altLang="zh-TW" sz="2800" dirty="0"/>
              <a:t>If x ∗ y then y ∗ x</a:t>
            </a:r>
          </a:p>
          <a:p>
            <a:pPr marL="514350" indent="-514350">
              <a:lnSpc>
                <a:spcPct val="150000"/>
              </a:lnSpc>
              <a:buFont typeface="Wingdings 2" pitchFamily="18" charset="2"/>
              <a:buAutoNum type="arabicPeriod"/>
            </a:pPr>
            <a:r>
              <a:rPr lang="en-US" altLang="zh-TW" sz="2800" dirty="0"/>
              <a:t>Not x ∗ x</a:t>
            </a:r>
          </a:p>
          <a:p>
            <a:pPr marL="514350" indent="-514350">
              <a:lnSpc>
                <a:spcPct val="150000"/>
              </a:lnSpc>
              <a:buFont typeface="Wingdings 2" pitchFamily="18" charset="2"/>
              <a:buAutoNum type="arabicPeriod"/>
            </a:pPr>
            <a:r>
              <a:rPr lang="en-US" altLang="zh-TW" sz="2800" dirty="0"/>
              <a:t>If x ∗ y and y ∗ z then x ∼ z</a:t>
            </a:r>
          </a:p>
          <a:p>
            <a:pPr marL="514350" indent="-514350">
              <a:lnSpc>
                <a:spcPct val="150000"/>
              </a:lnSpc>
              <a:buFont typeface="Wingdings 2" pitchFamily="18" charset="2"/>
              <a:buAutoNum type="arabicPeriod"/>
            </a:pPr>
            <a:r>
              <a:rPr lang="en-US" altLang="zh-TW" sz="2800" dirty="0"/>
              <a:t>If x ∼ y and y ∗ z then x ∗ z</a:t>
            </a:r>
            <a:endParaRPr lang="zh-TW" altLang="en-US" sz="2800" dirty="0"/>
          </a:p>
          <a:p>
            <a:pPr>
              <a:lnSpc>
                <a:spcPct val="150000"/>
              </a:lnSpc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4591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00A02E-A252-478A-BEF7-79F10FDC5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輸入輸出規定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7C7426-E38D-4685-BDB8-6B39D9CC3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473200"/>
            <a:ext cx="10669540" cy="52070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b="1" dirty="0"/>
              <a:t>輸入</a:t>
            </a:r>
            <a:r>
              <a:rPr lang="en-US" altLang="zh-TW" b="1" dirty="0"/>
              <a:t>:</a:t>
            </a:r>
            <a:r>
              <a:rPr lang="zh-TW" altLang="en-US" b="1" dirty="0"/>
              <a:t>  </a:t>
            </a:r>
            <a:r>
              <a:rPr lang="zh-TW" altLang="en-US" dirty="0"/>
              <a:t>一整數</a:t>
            </a:r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(n&lt;10000)</a:t>
            </a:r>
            <a:r>
              <a:rPr lang="zh-TW" altLang="en-US" dirty="0"/>
              <a:t>，代表人數，及數個操作，直到輸入</a:t>
            </a:r>
            <a:r>
              <a:rPr lang="en-US" altLang="zh-TW" dirty="0"/>
              <a:t>”0 0 0”    	</a:t>
            </a:r>
            <a:r>
              <a:rPr lang="zh-TW" altLang="en-US" dirty="0"/>
              <a:t>結束。</a:t>
            </a:r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b="1" dirty="0"/>
              <a:t>輸出</a:t>
            </a:r>
            <a:r>
              <a:rPr lang="en-US" altLang="zh-TW" b="1" dirty="0"/>
              <a:t>:</a:t>
            </a:r>
            <a:r>
              <a:rPr lang="zh-TW" altLang="en-US" b="1" dirty="0"/>
              <a:t> </a:t>
            </a:r>
            <a:r>
              <a:rPr lang="zh-TW" altLang="en-US" dirty="0"/>
              <a:t>對於每個詢問</a:t>
            </a:r>
            <a:r>
              <a:rPr lang="en-US" altLang="zh-TW" dirty="0"/>
              <a:t>(3,4)</a:t>
            </a:r>
            <a:r>
              <a:rPr lang="zh-TW" altLang="en-US" dirty="0"/>
              <a:t>，輸出 </a:t>
            </a:r>
            <a:r>
              <a:rPr lang="en-US" altLang="zh-TW" dirty="0"/>
              <a:t>’0’ </a:t>
            </a:r>
            <a:r>
              <a:rPr lang="zh-TW" altLang="en-US" dirty="0"/>
              <a:t>或 </a:t>
            </a:r>
            <a:r>
              <a:rPr lang="en-US" altLang="zh-TW" dirty="0"/>
              <a:t>‘1’</a:t>
            </a:r>
            <a:r>
              <a:rPr lang="zh-TW" altLang="en-US" dirty="0"/>
              <a:t> 代表 </a:t>
            </a:r>
            <a:r>
              <a:rPr lang="en-US" altLang="zh-TW" dirty="0"/>
              <a:t>true / false</a:t>
            </a:r>
            <a:r>
              <a:rPr lang="zh-TW" altLang="en-US" dirty="0"/>
              <a:t>。如果在執</a:t>
            </a:r>
            <a:r>
              <a:rPr lang="en-US" altLang="zh-TW" dirty="0"/>
              <a:t>	</a:t>
            </a:r>
            <a:r>
              <a:rPr lang="zh-TW" altLang="en-US" dirty="0"/>
              <a:t>行設定操作時</a:t>
            </a:r>
            <a:r>
              <a:rPr lang="en-US" altLang="zh-TW" dirty="0"/>
              <a:t>(1,2)</a:t>
            </a:r>
            <a:r>
              <a:rPr lang="zh-TW" altLang="en-US" dirty="0"/>
              <a:t>，發現</a:t>
            </a:r>
            <a:r>
              <a:rPr lang="zh-TW" altLang="en-US" dirty="0">
                <a:highlight>
                  <a:srgbClr val="FFFF00"/>
                </a:highlight>
              </a:rPr>
              <a:t>操作跟當前情況違背</a:t>
            </a:r>
            <a:r>
              <a:rPr lang="zh-TW" altLang="en-US" dirty="0"/>
              <a:t>則輸出 </a:t>
            </a:r>
            <a:r>
              <a:rPr lang="en-US" altLang="zh-TW" dirty="0"/>
              <a:t>’-1’ </a:t>
            </a:r>
            <a:r>
              <a:rPr lang="zh-TW" altLang="en-US" dirty="0"/>
              <a:t>。</a:t>
            </a:r>
            <a:endParaRPr lang="zh-TW" altLang="en-US" b="1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2B16AC28-2026-466C-A028-28717418B4D6}"/>
              </a:ext>
            </a:extLst>
          </p:cNvPr>
          <p:cNvCxnSpPr>
            <a:cxnSpLocks/>
          </p:cNvCxnSpPr>
          <p:nvPr/>
        </p:nvCxnSpPr>
        <p:spPr>
          <a:xfrm>
            <a:off x="7501467" y="4199467"/>
            <a:ext cx="0" cy="541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40106EF0-C247-41FD-B690-0D97CCB441F4}"/>
              </a:ext>
            </a:extLst>
          </p:cNvPr>
          <p:cNvSpPr txBox="1"/>
          <p:nvPr/>
        </p:nvSpPr>
        <p:spPr>
          <a:xfrm>
            <a:off x="5037669" y="4741333"/>
            <a:ext cx="4927595" cy="879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/>
              <a:t>如</a:t>
            </a:r>
            <a:r>
              <a:rPr lang="en-US" altLang="zh-TW" b="1" dirty="0"/>
              <a:t>:</a:t>
            </a:r>
            <a:r>
              <a:rPr lang="zh-TW" altLang="en-US" b="1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跟</a:t>
            </a:r>
            <a:r>
              <a:rPr lang="en-US" altLang="zh-TW" dirty="0"/>
              <a:t>b</a:t>
            </a:r>
            <a:r>
              <a:rPr lang="zh-TW" altLang="en-US" dirty="0"/>
              <a:t> 原本是朋友，現在要把他們設為敵人。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       </a:t>
            </a:r>
            <a:r>
              <a:rPr lang="en-US" altLang="zh-TW" dirty="0"/>
              <a:t>a</a:t>
            </a:r>
            <a:r>
              <a:rPr lang="zh-TW" altLang="en-US" dirty="0"/>
              <a:t>跟</a:t>
            </a:r>
            <a:r>
              <a:rPr lang="en-US" altLang="zh-TW" dirty="0"/>
              <a:t>b</a:t>
            </a:r>
            <a:r>
              <a:rPr lang="zh-TW" altLang="en-US" dirty="0"/>
              <a:t> 原本是敵人，現在要把他們設為朋友。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389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6B2AEA-1C55-4EF4-AC5B-C636AEF2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測資說明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B8AD87-601A-4482-8FBD-56B984243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660" y="1617664"/>
            <a:ext cx="1559406" cy="533347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b="1" dirty="0"/>
              <a:t>Input:</a:t>
            </a:r>
          </a:p>
          <a:p>
            <a:pPr marL="0" indent="0">
              <a:buNone/>
            </a:pPr>
            <a:r>
              <a:rPr lang="en-US" altLang="zh-TW" dirty="0"/>
              <a:t>10</a:t>
            </a:r>
          </a:p>
          <a:p>
            <a:pPr marL="0" indent="0">
              <a:buNone/>
            </a:pPr>
            <a:r>
              <a:rPr lang="en-US" altLang="zh-TW" dirty="0"/>
              <a:t>1 0 1 </a:t>
            </a:r>
          </a:p>
          <a:p>
            <a:pPr marL="0" indent="0">
              <a:buNone/>
            </a:pPr>
            <a:r>
              <a:rPr lang="en-US" altLang="zh-TW" dirty="0"/>
              <a:t>1 1 2</a:t>
            </a:r>
          </a:p>
          <a:p>
            <a:pPr marL="0" indent="0">
              <a:buNone/>
            </a:pPr>
            <a:r>
              <a:rPr lang="en-US" altLang="zh-TW" dirty="0"/>
              <a:t>2 0 5</a:t>
            </a:r>
          </a:p>
          <a:p>
            <a:pPr marL="0" indent="0">
              <a:buNone/>
            </a:pPr>
            <a:r>
              <a:rPr lang="en-US" altLang="zh-TW" dirty="0"/>
              <a:t>3 0 2 </a:t>
            </a:r>
          </a:p>
          <a:p>
            <a:pPr marL="0" indent="0">
              <a:buNone/>
            </a:pPr>
            <a:r>
              <a:rPr lang="en-US" altLang="zh-TW" dirty="0"/>
              <a:t>3 8 9 </a:t>
            </a:r>
          </a:p>
          <a:p>
            <a:pPr marL="0" indent="0">
              <a:buNone/>
            </a:pPr>
            <a:r>
              <a:rPr lang="en-US" altLang="zh-TW" dirty="0"/>
              <a:t>4 1 5 </a:t>
            </a:r>
          </a:p>
          <a:p>
            <a:pPr marL="0" indent="0">
              <a:buNone/>
            </a:pPr>
            <a:r>
              <a:rPr lang="en-US" altLang="zh-TW" dirty="0"/>
              <a:t>4 1 2 </a:t>
            </a:r>
          </a:p>
          <a:p>
            <a:pPr marL="0" indent="0">
              <a:buNone/>
            </a:pPr>
            <a:r>
              <a:rPr lang="en-US" altLang="zh-TW" dirty="0"/>
              <a:t>4 8 9 </a:t>
            </a:r>
          </a:p>
          <a:p>
            <a:pPr marL="0" indent="0">
              <a:buNone/>
            </a:pPr>
            <a:r>
              <a:rPr lang="en-US" altLang="zh-TW" dirty="0"/>
              <a:t>1 8 9 </a:t>
            </a:r>
          </a:p>
          <a:p>
            <a:pPr marL="0" indent="0">
              <a:buNone/>
            </a:pPr>
            <a:r>
              <a:rPr lang="en-US" altLang="zh-TW" dirty="0"/>
              <a:t>1 5 2 </a:t>
            </a:r>
          </a:p>
          <a:p>
            <a:pPr marL="0" indent="0">
              <a:buNone/>
            </a:pPr>
            <a:r>
              <a:rPr lang="en-US" altLang="zh-TW" dirty="0"/>
              <a:t>3 5 2 </a:t>
            </a:r>
          </a:p>
          <a:p>
            <a:pPr marL="0" indent="0">
              <a:buNone/>
            </a:pPr>
            <a:r>
              <a:rPr lang="en-US" altLang="zh-TW" dirty="0"/>
              <a:t>0 0 0</a:t>
            </a:r>
            <a:endParaRPr lang="zh-TW" altLang="en-US" b="1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57C94F0-75DF-4E46-A070-986462D595C2}"/>
              </a:ext>
            </a:extLst>
          </p:cNvPr>
          <p:cNvSpPr txBox="1">
            <a:spLocks/>
          </p:cNvSpPr>
          <p:nvPr/>
        </p:nvSpPr>
        <p:spPr>
          <a:xfrm>
            <a:off x="9447260" y="1617664"/>
            <a:ext cx="1559406" cy="5333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zh-TW" sz="2200" b="1" dirty="0"/>
              <a:t>Output: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zh-TW" sz="2200" dirty="0"/>
              <a:t>1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zh-TW" sz="2200" dirty="0"/>
              <a:t>0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zh-TW" sz="2200" dirty="0"/>
              <a:t>1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zh-TW" sz="2200" dirty="0"/>
              <a:t>0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zh-TW" sz="2200" dirty="0"/>
              <a:t>0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zh-TW" sz="2200" dirty="0"/>
              <a:t>-1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zh-TW" sz="2200" dirty="0"/>
              <a:t>0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FD36FC-CC5B-437E-B7DA-BD30006F298D}"/>
              </a:ext>
            </a:extLst>
          </p:cNvPr>
          <p:cNvSpPr/>
          <p:nvPr/>
        </p:nvSpPr>
        <p:spPr>
          <a:xfrm>
            <a:off x="2726267" y="1803400"/>
            <a:ext cx="2616200" cy="100753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AE42FF1-D99B-44D9-B986-046DF6E58579}"/>
              </a:ext>
            </a:extLst>
          </p:cNvPr>
          <p:cNvSpPr txBox="1"/>
          <p:nvPr/>
        </p:nvSpPr>
        <p:spPr>
          <a:xfrm>
            <a:off x="2870200" y="1953223"/>
            <a:ext cx="42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0</a:t>
            </a:r>
            <a:endParaRPr lang="zh-TW" altLang="en-US" sz="4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4719DDB-0066-4EC6-850C-01763D6732CC}"/>
              </a:ext>
            </a:extLst>
          </p:cNvPr>
          <p:cNvSpPr txBox="1"/>
          <p:nvPr/>
        </p:nvSpPr>
        <p:spPr>
          <a:xfrm>
            <a:off x="3285068" y="1953223"/>
            <a:ext cx="42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1</a:t>
            </a:r>
            <a:endParaRPr lang="zh-TW" altLang="en-US" sz="4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5862183-E145-4817-873E-24ADE0A79121}"/>
              </a:ext>
            </a:extLst>
          </p:cNvPr>
          <p:cNvSpPr txBox="1"/>
          <p:nvPr/>
        </p:nvSpPr>
        <p:spPr>
          <a:xfrm>
            <a:off x="3708402" y="1953223"/>
            <a:ext cx="42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2</a:t>
            </a:r>
            <a:endParaRPr lang="zh-TW" altLang="en-US" sz="4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D2A4EB-5B30-4C92-AF77-66B6E9733004}"/>
              </a:ext>
            </a:extLst>
          </p:cNvPr>
          <p:cNvSpPr/>
          <p:nvPr/>
        </p:nvSpPr>
        <p:spPr>
          <a:xfrm>
            <a:off x="6223000" y="1800823"/>
            <a:ext cx="2616200" cy="1007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左-右雙向 9">
            <a:extLst>
              <a:ext uri="{FF2B5EF4-FFF2-40B4-BE49-F238E27FC236}">
                <a16:creationId xmlns:a16="http://schemas.microsoft.com/office/drawing/2014/main" id="{A1C005A0-9D71-497E-8806-9ACCFC74AC11}"/>
              </a:ext>
            </a:extLst>
          </p:cNvPr>
          <p:cNvSpPr/>
          <p:nvPr/>
        </p:nvSpPr>
        <p:spPr>
          <a:xfrm>
            <a:off x="5511803" y="2184400"/>
            <a:ext cx="563034" cy="245533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1566D06-D6B0-488A-81AE-8C88F574DFCE}"/>
              </a:ext>
            </a:extLst>
          </p:cNvPr>
          <p:cNvSpPr txBox="1"/>
          <p:nvPr/>
        </p:nvSpPr>
        <p:spPr>
          <a:xfrm>
            <a:off x="6350003" y="1953223"/>
            <a:ext cx="42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5</a:t>
            </a:r>
            <a:endParaRPr lang="zh-TW" altLang="en-US" sz="4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7AD1C3-7A23-4D50-88A8-962D37B13BE3}"/>
              </a:ext>
            </a:extLst>
          </p:cNvPr>
          <p:cNvSpPr/>
          <p:nvPr/>
        </p:nvSpPr>
        <p:spPr>
          <a:xfrm>
            <a:off x="2726267" y="3313694"/>
            <a:ext cx="2616200" cy="100753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1B3A060-8950-485C-922F-1809DCFDDA15}"/>
              </a:ext>
            </a:extLst>
          </p:cNvPr>
          <p:cNvSpPr txBox="1"/>
          <p:nvPr/>
        </p:nvSpPr>
        <p:spPr>
          <a:xfrm>
            <a:off x="2870200" y="3463517"/>
            <a:ext cx="42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8</a:t>
            </a:r>
            <a:endParaRPr lang="zh-TW" altLang="en-US" sz="40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4133124-B1AA-437D-9293-40FA3D67A8F6}"/>
              </a:ext>
            </a:extLst>
          </p:cNvPr>
          <p:cNvSpPr txBox="1"/>
          <p:nvPr/>
        </p:nvSpPr>
        <p:spPr>
          <a:xfrm>
            <a:off x="3285068" y="3463517"/>
            <a:ext cx="42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9</a:t>
            </a:r>
            <a:endParaRPr lang="zh-TW" altLang="en-US" sz="4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6517A25-AEFA-4F64-B8D1-F895E84B04CA}"/>
              </a:ext>
            </a:extLst>
          </p:cNvPr>
          <p:cNvSpPr/>
          <p:nvPr/>
        </p:nvSpPr>
        <p:spPr>
          <a:xfrm>
            <a:off x="3661067" y="1953223"/>
            <a:ext cx="518004" cy="707886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8DAEE61-3A6E-4019-9FAE-294F78764AF8}"/>
              </a:ext>
            </a:extLst>
          </p:cNvPr>
          <p:cNvSpPr/>
          <p:nvPr/>
        </p:nvSpPr>
        <p:spPr>
          <a:xfrm>
            <a:off x="6302668" y="1953223"/>
            <a:ext cx="518004" cy="707886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AA24AFC-5CCC-40AC-BB47-92F55B021630}"/>
              </a:ext>
            </a:extLst>
          </p:cNvPr>
          <p:cNvSpPr txBox="1"/>
          <p:nvPr/>
        </p:nvSpPr>
        <p:spPr>
          <a:xfrm>
            <a:off x="8201317" y="177911"/>
            <a:ext cx="353348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/>
              <a:t>操作</a:t>
            </a:r>
            <a:r>
              <a:rPr lang="en-US" altLang="zh-TW" b="1" dirty="0"/>
              <a:t>: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dirty="0"/>
              <a:t>設為朋友</a:t>
            </a:r>
            <a:r>
              <a:rPr lang="en-US" altLang="zh-TW" dirty="0"/>
              <a:t>	2.</a:t>
            </a:r>
            <a:r>
              <a:rPr lang="zh-TW" altLang="en-US" dirty="0"/>
              <a:t>設為敵人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3.       </a:t>
            </a:r>
            <a:r>
              <a:rPr lang="zh-TW" altLang="en-US" dirty="0"/>
              <a:t>詢問朋友</a:t>
            </a:r>
            <a:r>
              <a:rPr lang="en-US" altLang="zh-TW" dirty="0"/>
              <a:t>	4.</a:t>
            </a:r>
            <a:r>
              <a:rPr lang="zh-TW" altLang="en-US" dirty="0"/>
              <a:t>詢問敵人</a:t>
            </a:r>
          </a:p>
          <a:p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9BE705E-2BC9-4EE7-957C-DD236C035917}"/>
              </a:ext>
            </a:extLst>
          </p:cNvPr>
          <p:cNvSpPr/>
          <p:nvPr/>
        </p:nvSpPr>
        <p:spPr>
          <a:xfrm>
            <a:off x="2795931" y="1953223"/>
            <a:ext cx="518004" cy="707886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B8EE5A2-ECCF-47EC-B6D9-255BE238B5FC}"/>
              </a:ext>
            </a:extLst>
          </p:cNvPr>
          <p:cNvSpPr/>
          <p:nvPr/>
        </p:nvSpPr>
        <p:spPr>
          <a:xfrm>
            <a:off x="3665297" y="1953223"/>
            <a:ext cx="518004" cy="707886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A299406-7267-48DF-A80E-0E707F1CE33B}"/>
              </a:ext>
            </a:extLst>
          </p:cNvPr>
          <p:cNvSpPr/>
          <p:nvPr/>
        </p:nvSpPr>
        <p:spPr>
          <a:xfrm>
            <a:off x="8243650" y="675150"/>
            <a:ext cx="1559406" cy="364067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799F87C-A333-446D-B40D-CDC1BB79C46B}"/>
              </a:ext>
            </a:extLst>
          </p:cNvPr>
          <p:cNvSpPr/>
          <p:nvPr/>
        </p:nvSpPr>
        <p:spPr>
          <a:xfrm>
            <a:off x="8243650" y="669820"/>
            <a:ext cx="1559406" cy="364067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33D3946-E9C0-4AEA-94FD-55C850830BC5}"/>
              </a:ext>
            </a:extLst>
          </p:cNvPr>
          <p:cNvSpPr/>
          <p:nvPr/>
        </p:nvSpPr>
        <p:spPr>
          <a:xfrm>
            <a:off x="9968058" y="675150"/>
            <a:ext cx="1559406" cy="364067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4418BD5-94A6-4D62-884A-BCFC7FB43C80}"/>
              </a:ext>
            </a:extLst>
          </p:cNvPr>
          <p:cNvSpPr/>
          <p:nvPr/>
        </p:nvSpPr>
        <p:spPr>
          <a:xfrm>
            <a:off x="8256660" y="1098392"/>
            <a:ext cx="1559406" cy="364067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443436A-B75D-43E3-9006-5DA50A1C49A1}"/>
              </a:ext>
            </a:extLst>
          </p:cNvPr>
          <p:cNvSpPr/>
          <p:nvPr/>
        </p:nvSpPr>
        <p:spPr>
          <a:xfrm>
            <a:off x="9988358" y="1098392"/>
            <a:ext cx="1559406" cy="364067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6AB470E-8A14-4992-B202-102BBEF41B32}"/>
              </a:ext>
            </a:extLst>
          </p:cNvPr>
          <p:cNvSpPr/>
          <p:nvPr/>
        </p:nvSpPr>
        <p:spPr>
          <a:xfrm>
            <a:off x="3232729" y="1953223"/>
            <a:ext cx="518004" cy="707886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DE6DFB8-F523-4BD9-81A4-A643E50BAE74}"/>
              </a:ext>
            </a:extLst>
          </p:cNvPr>
          <p:cNvSpPr/>
          <p:nvPr/>
        </p:nvSpPr>
        <p:spPr>
          <a:xfrm>
            <a:off x="6308851" y="1954443"/>
            <a:ext cx="518004" cy="707886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05ED200-35E0-4DA7-86DC-CA31A8A90D9D}"/>
              </a:ext>
            </a:extLst>
          </p:cNvPr>
          <p:cNvSpPr/>
          <p:nvPr/>
        </p:nvSpPr>
        <p:spPr>
          <a:xfrm>
            <a:off x="3240456" y="1950646"/>
            <a:ext cx="518004" cy="707886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E65B7C-646C-4E95-9377-07C19380DE78}"/>
              </a:ext>
            </a:extLst>
          </p:cNvPr>
          <p:cNvSpPr/>
          <p:nvPr/>
        </p:nvSpPr>
        <p:spPr>
          <a:xfrm>
            <a:off x="3656063" y="1950646"/>
            <a:ext cx="518004" cy="707886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963D6D5-3433-4137-B99A-454054722984}"/>
              </a:ext>
            </a:extLst>
          </p:cNvPr>
          <p:cNvSpPr/>
          <p:nvPr/>
        </p:nvSpPr>
        <p:spPr>
          <a:xfrm>
            <a:off x="8256660" y="674273"/>
            <a:ext cx="1559406" cy="364067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15BE701-57EE-4120-A8CF-090260DB71B6}"/>
              </a:ext>
            </a:extLst>
          </p:cNvPr>
          <p:cNvSpPr/>
          <p:nvPr/>
        </p:nvSpPr>
        <p:spPr>
          <a:xfrm>
            <a:off x="8241915" y="1100320"/>
            <a:ext cx="1559406" cy="364067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63F7983-2A8F-4D1C-A8A5-63E555C0EBE1}"/>
              </a:ext>
            </a:extLst>
          </p:cNvPr>
          <p:cNvSpPr/>
          <p:nvPr/>
        </p:nvSpPr>
        <p:spPr>
          <a:xfrm>
            <a:off x="6308851" y="1950646"/>
            <a:ext cx="518004" cy="707886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C27BE05-A0F7-49D7-9951-146B866C6C49}"/>
              </a:ext>
            </a:extLst>
          </p:cNvPr>
          <p:cNvSpPr/>
          <p:nvPr/>
        </p:nvSpPr>
        <p:spPr>
          <a:xfrm>
            <a:off x="3665297" y="1950646"/>
            <a:ext cx="518004" cy="707886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6C9D942-2CA1-45BF-8A4B-EDF72FB0D54D}"/>
              </a:ext>
            </a:extLst>
          </p:cNvPr>
          <p:cNvSpPr/>
          <p:nvPr/>
        </p:nvSpPr>
        <p:spPr>
          <a:xfrm>
            <a:off x="3665297" y="1950646"/>
            <a:ext cx="518004" cy="707886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40871F9-F8AB-425C-B9FD-D018F1AEC5DC}"/>
              </a:ext>
            </a:extLst>
          </p:cNvPr>
          <p:cNvSpPr txBox="1"/>
          <p:nvPr/>
        </p:nvSpPr>
        <p:spPr>
          <a:xfrm>
            <a:off x="6588410" y="3313694"/>
            <a:ext cx="171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違背先前情況</a:t>
            </a:r>
            <a:r>
              <a:rPr lang="en-US" altLang="zh-TW" dirty="0">
                <a:highlight>
                  <a:srgbClr val="FFFF00"/>
                </a:highlight>
              </a:rPr>
              <a:t>!</a:t>
            </a:r>
            <a:endParaRPr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8105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000"/>
                            </p:stCondLst>
                            <p:childTnLst>
                              <p:par>
                                <p:cTn id="2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 animBg="1"/>
      <p:bldP spid="10" grpId="0" animBg="1"/>
      <p:bldP spid="11" grpId="0"/>
      <p:bldP spid="12" grpId="0" animBg="1"/>
      <p:bldP spid="13" grpId="0"/>
      <p:bldP spid="14" grpId="0"/>
      <p:bldP spid="15" grpId="0" animBg="1"/>
      <p:bldP spid="15" grpId="1" animBg="1"/>
      <p:bldP spid="17" grpId="0" animBg="1"/>
      <p:bldP spid="17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/>
      <p:bldP spid="4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32B37E-B62F-4F87-8FA4-229FBC22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想法 </a:t>
            </a:r>
            <a:r>
              <a:rPr lang="en-US" altLang="zh-TW" b="1" dirty="0"/>
              <a:t>– </a:t>
            </a:r>
            <a:r>
              <a:rPr lang="zh-TW" altLang="en-US" b="1" dirty="0"/>
              <a:t>並查集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FC3A2A-9302-4DA9-9DEF-123C939D7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263" y="2473520"/>
            <a:ext cx="9557327" cy="5350933"/>
          </a:xfrm>
        </p:spPr>
        <p:txBody>
          <a:bodyPr>
            <a:normAutofit/>
          </a:bodyPr>
          <a:lstStyle/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zh-TW" altLang="en-US" dirty="0"/>
              <a:t>將兩個集合合併</a:t>
            </a:r>
            <a:endParaRPr lang="en-US" altLang="zh-TW" dirty="0"/>
          </a:p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zh-TW" altLang="en-US" dirty="0"/>
              <a:t>詢問兩個元素是否在一個集合當中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5260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32B37E-B62F-4F87-8FA4-229FBC22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做法 </a:t>
            </a:r>
            <a:r>
              <a:rPr lang="en-US" altLang="zh-TW" b="1" dirty="0"/>
              <a:t>– </a:t>
            </a:r>
            <a:r>
              <a:rPr lang="zh-TW" altLang="en-US" b="1" dirty="0"/>
              <a:t>並查集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695269-98A8-4D70-93FC-919701EA5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410160"/>
            <a:ext cx="10515600" cy="5447840"/>
          </a:xfrm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l"/>
            </a:pPr>
            <a:r>
              <a:rPr lang="zh-TW" altLang="en-US" dirty="0"/>
              <a:t> 開一個</a:t>
            </a:r>
            <a:r>
              <a:rPr lang="en-US" altLang="zh-TW" dirty="0"/>
              <a:t>parent[N]</a:t>
            </a:r>
            <a:r>
              <a:rPr lang="zh-TW" altLang="en-US" dirty="0"/>
              <a:t>陣列，</a:t>
            </a:r>
            <a:r>
              <a:rPr lang="en-US" altLang="zh-TW" dirty="0"/>
              <a:t>parent[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  <a:r>
              <a:rPr lang="zh-TW" altLang="en-US" dirty="0"/>
              <a:t>儲存的是</a:t>
            </a:r>
            <a:r>
              <a:rPr lang="en-US" altLang="zh-TW" dirty="0" err="1"/>
              <a:t>i</a:t>
            </a:r>
            <a:r>
              <a:rPr lang="zh-TW" altLang="en-US" dirty="0"/>
              <a:t>點的祖宗節點。</a:t>
            </a: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先將每一個點的祖宗設成自己。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dirty="0"/>
              <a:t>For(</a:t>
            </a:r>
            <a:r>
              <a:rPr lang="en-US" altLang="zh-TW" dirty="0" err="1"/>
              <a:t>i</a:t>
            </a:r>
            <a:r>
              <a:rPr lang="en-US" altLang="zh-TW" dirty="0"/>
              <a:t>=0~N)	parent[</a:t>
            </a:r>
            <a:r>
              <a:rPr lang="en-US" altLang="zh-TW" dirty="0" err="1"/>
              <a:t>i</a:t>
            </a:r>
            <a:r>
              <a:rPr lang="en-US" altLang="zh-TW" dirty="0"/>
              <a:t>]=I</a:t>
            </a:r>
          </a:p>
          <a:p>
            <a:pPr marL="0" indent="0" algn="ctr">
              <a:buNone/>
            </a:pPr>
            <a:endParaRPr lang="en-US" altLang="zh-TW" dirty="0"/>
          </a:p>
          <a:p>
            <a:pPr algn="ctr">
              <a:buFont typeface="Wingdings" panose="05000000000000000000" pitchFamily="2" charset="2"/>
              <a:buChar char="l"/>
            </a:pPr>
            <a:r>
              <a:rPr lang="zh-TW" altLang="en-US" dirty="0"/>
              <a:t>查找一點祖宗節點，用</a:t>
            </a:r>
            <a:r>
              <a:rPr lang="en-US" altLang="zh-TW" dirty="0"/>
              <a:t>find():                                                     .</a:t>
            </a:r>
          </a:p>
          <a:p>
            <a:pPr marL="0" indent="0">
              <a:buNone/>
            </a:pPr>
            <a:r>
              <a:rPr lang="en-US" altLang="zh-TW" dirty="0"/>
              <a:t>	Find(int x):</a:t>
            </a:r>
          </a:p>
          <a:p>
            <a:pPr marL="0" indent="0">
              <a:buNone/>
            </a:pPr>
            <a:r>
              <a:rPr lang="en-US" altLang="zh-TW" dirty="0"/>
              <a:t>		If(x!=parent[x])	parent[x]=find(parent[x]); //</a:t>
            </a:r>
            <a:r>
              <a:rPr lang="zh-TW" altLang="en-US" dirty="0"/>
              <a:t>路徑壓縮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return parent[x]: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514350" indent="-514350" algn="ctr">
              <a:buAutoNum type="arabicPeriod"/>
            </a:pPr>
            <a:endParaRPr lang="en-US" altLang="zh-TW" dirty="0"/>
          </a:p>
          <a:p>
            <a:pPr marL="514350" indent="-514350" algn="ctr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5164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32B37E-B62F-4F87-8FA4-229FBC22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做法 </a:t>
            </a:r>
            <a:r>
              <a:rPr lang="en-US" altLang="zh-TW" b="1" dirty="0"/>
              <a:t>– </a:t>
            </a:r>
            <a:r>
              <a:rPr lang="zh-TW" altLang="en-US" b="1" dirty="0"/>
              <a:t>並查集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695269-98A8-4D70-93FC-919701EA5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2104223"/>
            <a:ext cx="10515600" cy="54478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dirty="0"/>
          </a:p>
          <a:p>
            <a:pPr algn="ctr">
              <a:buFont typeface="Wingdings" panose="05000000000000000000" pitchFamily="2" charset="2"/>
              <a:buChar char="l"/>
            </a:pPr>
            <a:r>
              <a:rPr lang="zh-TW" altLang="en-US" dirty="0"/>
              <a:t> 判斷兩點是否為同一集合，看兩點的祖宗節點是否為同一個。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dirty="0"/>
              <a:t>If(parent[a]==parent[b])</a:t>
            </a:r>
          </a:p>
          <a:p>
            <a:pPr marL="0" indent="0" algn="ctr">
              <a:buNone/>
            </a:pPr>
            <a:endParaRPr lang="en-US" altLang="zh-TW" dirty="0"/>
          </a:p>
          <a:p>
            <a:pPr algn="ctr">
              <a:buFont typeface="Wingdings" panose="05000000000000000000" pitchFamily="2" charset="2"/>
              <a:buChar char="l"/>
            </a:pPr>
            <a:r>
              <a:rPr lang="en-US" altLang="zh-TW" dirty="0"/>
              <a:t> </a:t>
            </a:r>
            <a:r>
              <a:rPr lang="zh-TW" altLang="en-US" dirty="0"/>
              <a:t>合併，將兩集合的祖宗節點合併到同一集合。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dirty="0"/>
              <a:t>Parent[find(a)]=find(b)</a:t>
            </a:r>
          </a:p>
          <a:p>
            <a:pPr marL="514350" indent="-514350" algn="ctr">
              <a:buAutoNum type="arabicPeriod"/>
            </a:pPr>
            <a:endParaRPr lang="en-US" altLang="zh-TW" dirty="0"/>
          </a:p>
          <a:p>
            <a:pPr marL="514350" indent="-514350" algn="ctr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588758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1431</TotalTime>
  <Words>1095</Words>
  <Application>Microsoft Office PowerPoint</Application>
  <PresentationFormat>寬螢幕</PresentationFormat>
  <Paragraphs>156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新細明體</vt:lpstr>
      <vt:lpstr>Calibri</vt:lpstr>
      <vt:lpstr>Calibri Light</vt:lpstr>
      <vt:lpstr>Wingdings</vt:lpstr>
      <vt:lpstr>Wingdings 2</vt:lpstr>
      <vt:lpstr>HDOfficeLightV0</vt:lpstr>
      <vt:lpstr>UVA 10158 - War</vt:lpstr>
      <vt:lpstr>題意</vt:lpstr>
      <vt:lpstr>題意</vt:lpstr>
      <vt:lpstr>定義</vt:lpstr>
      <vt:lpstr>輸入輸出規定</vt:lpstr>
      <vt:lpstr>測資說明</vt:lpstr>
      <vt:lpstr>想法 – 並查集</vt:lpstr>
      <vt:lpstr>做法 – 並查集</vt:lpstr>
      <vt:lpstr>做法 – 並查集</vt:lpstr>
      <vt:lpstr>想法 – 並查集</vt:lpstr>
      <vt:lpstr>操作 – 設為朋友</vt:lpstr>
      <vt:lpstr>操作 – 設為敵人</vt:lpstr>
      <vt:lpstr>操作 – 詢問朋友</vt:lpstr>
      <vt:lpstr>操作 – 詢問敵人</vt:lpstr>
      <vt:lpstr>Pseudo Code</vt:lpstr>
      <vt:lpstr>時間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林晉宇 (110403518)</dc:creator>
  <cp:lastModifiedBy>林晉宇 (110403518)</cp:lastModifiedBy>
  <cp:revision>38</cp:revision>
  <dcterms:created xsi:type="dcterms:W3CDTF">2022-11-18T09:28:55Z</dcterms:created>
  <dcterms:modified xsi:type="dcterms:W3CDTF">2022-11-22T16:16:09Z</dcterms:modified>
</cp:coreProperties>
</file>