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52"/>
  </p:normalViewPr>
  <p:slideViewPr>
    <p:cSldViewPr snapToGrid="0" snapToObjects="1">
      <p:cViewPr varScale="1">
        <p:scale>
          <a:sx n="91" d="100"/>
          <a:sy n="91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B1727-06E3-574C-9FBD-717B555EA96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70FD9-CCCB-D841-8D98-218EB5CB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9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DEB theory, h(X/V) is a linear function of (X/V). This is to mimic the diffusion flux that occur in an aqueous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70FD9-CCCB-D841-8D98-218EB5CB1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76C8-8A1B-1F4A-AC8B-5197D4318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24F84-782D-C245-B379-BA4D5B0A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AA96-06EB-AB49-84D7-D9CF8F77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4076-0D10-074D-9E0E-CD5EF07B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3DA8-A341-5643-BBA9-1009976D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DB7F-C5AF-4446-821B-CDA4A5B7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357AD-F2A2-A742-96CC-36B45E2B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0A25-91C7-2747-9E64-CCF38840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AE75-9427-BE49-ABF1-DCA19FCF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9653-858D-9640-AE8F-DDDB6FD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7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9FA16-CAA2-0C4F-9143-5BDEA47AB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4480-9C96-2D4D-A9BC-2B6E9E9D3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D577-0AB0-114A-8415-0AB82558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A265-2FA8-2748-B491-FE81C6E6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F816-1A76-2343-9B24-664BAFA1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2E57-9B7A-2847-8536-26D8BC12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A241-D500-9A4B-B4B8-35727B35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48796-0E69-2C49-8C2D-D3C1CBBD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6031-26D5-F945-A01B-987765CB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C0042-0AD6-5B45-9FFD-8F5A3326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8CAB-1895-5C48-8DA5-2D2F5D71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65BE-6A53-2D42-83FA-4CE5B9F7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07EE-BDAE-374E-A65C-7BEF58D9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B9DD-2F5C-CF47-85E0-B685CAB4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9099-2359-914E-8914-9178C3A7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BBDC-237C-A94D-93E7-A82DE417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8B2F-8284-A341-BEA1-1EC28D81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A3318-DD6C-F54C-826D-8F27EC28F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3072-BB44-9742-B766-D712C374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81269-7643-9849-8877-413AEBD6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F5689-7A89-094A-B4C9-1C46DF1D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3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1B67-4FF2-A140-B56A-EEB3D858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97B5-AEAD-6B4E-B880-B42EB314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DC27C-F689-B146-9B06-00749A41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AF26-21BC-264F-9FF3-0E133224E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6C99D-47D5-DD46-A4AD-22C9A7C7C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C4F0F-9879-6D4E-9B3E-BED3258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EBE1C-04BA-6C4D-AA63-B608945A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D351-E9B0-7341-8C43-3F359302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6D09-6201-9B49-9E2E-E12BA63F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FBBBA-5D24-0344-A34C-F557326B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0D31-03C8-DC40-9C1D-2ED3F5A8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1FEE3-3B32-1D46-B178-A7D007FF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B3489-AD05-084B-8A4D-004FD2CD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9C568-B3F6-B142-9BA1-9F271038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54C8C-7B07-9A49-B2A7-7BB8A20C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8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A438-0760-8B40-B1F3-04BF34E7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8771-DF98-3B48-B0F8-75FEB18A6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A005C-B53F-9745-A081-32ED5915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1943-CBF5-4C4C-BE09-51BED54F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6EEBF-82B5-D24D-B6FA-95D6B73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ABDA-94ED-6946-BCDE-00272F26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5BE5-E6E3-1540-8A2C-D0C0F10B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7CF8D-7986-9449-B287-5ED9EE764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DFEE4-405A-324D-AC03-8C9836F9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D837-E30D-9A46-9400-3FC3424D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9BF6C-BB28-A346-B734-3CA80EC7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33E8-90E0-9342-A09E-255C2A0F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32C79-47FD-4340-B9BE-97115DE7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8E6C-37F9-7A4F-BA8A-2E86D159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BE791-B48F-FF48-829C-54F93D69B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55A7-1EA9-0A41-B529-F51222823ED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FE5A-D2FF-5848-B8A9-CDD3A8F7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B4D5-95EC-6745-A5A8-8DFB4C7B9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FA32-A024-6346-B66E-9531AA2B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AC30-272A-8548-85F2-23C2BA7D1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41F7-04AC-3048-9BD3-F6357195B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5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E64C-F12B-174B-B031-A12C68E8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turnover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94183A-50C8-CF4D-AF35-55363A4D3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Derivation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94183A-50C8-CF4D-AF35-55363A4D3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8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580-63B8-8347-A779-28442772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K-Temperature dependence under different </a:t>
            </a:r>
            <a:r>
              <a:rPr lang="en-US" dirty="0" err="1"/>
              <a:t>vsm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A8102-444B-6D45-8847-AB7C27B9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3" y="1690688"/>
            <a:ext cx="9662160" cy="4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6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EBA9-C0B9-C549-B256-6F4A6A69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Vmax-Temperature dependence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F2934-AB11-5743-B135-1148A59C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19" y="1667510"/>
            <a:ext cx="8521700" cy="51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D3A6-6B23-1441-B228-9A47B1A9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ECA for depolymerization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FB99C-7B43-A541-9EB1-A87EABA9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32" y="1761028"/>
            <a:ext cx="6631940" cy="49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5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70</Words>
  <Application>Microsoft Macintosh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Reserve turnover</vt:lpstr>
      <vt:lpstr>K-Temperature dependence under different vsm </vt:lpstr>
      <vt:lpstr>Vmax-Temperature dependence</vt:lpstr>
      <vt:lpstr>ECA for depolymerization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Jinyun Tang</dc:creator>
  <cp:lastModifiedBy>Jinyun Tang</cp:lastModifiedBy>
  <cp:revision>5</cp:revision>
  <dcterms:created xsi:type="dcterms:W3CDTF">2019-08-26T17:31:18Z</dcterms:created>
  <dcterms:modified xsi:type="dcterms:W3CDTF">2019-08-27T02:54:35Z</dcterms:modified>
</cp:coreProperties>
</file>