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Petricek" initials="TP" lastIdx="1" clrIdx="0">
    <p:extLst>
      <p:ext uri="{19B8F6BF-5375-455C-9EA6-DF929625EA0E}">
        <p15:presenceInfo xmlns:p15="http://schemas.microsoft.com/office/powerpoint/2012/main" userId="6ddff5260c96e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7BC"/>
    <a:srgbClr val="D52B2C"/>
    <a:srgbClr val="309F30"/>
    <a:srgbClr val="FF7E16"/>
    <a:srgbClr val="247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079B-F4D4-4596-B7B6-562F23CD7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5BD36-9A81-4DC7-85BD-92CBBDF6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5252-28E2-4836-80AE-31B227FB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3A0A-FB12-40F3-A278-9338EB0E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B30E-08E0-4C53-8246-882AAE39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5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4234-9248-4B84-A047-BF5FD691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8D92F-FAE9-4FDC-BE74-2F60BD628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7EE2-1A4C-482E-9EF3-41829F4C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1300-DBCF-4E8B-A06C-B5639BCC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24CE-1AEA-4CBD-9AA0-20D286B4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8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16488-4500-4E0F-A16A-D438F7BD4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6F051-024D-4BAE-BA45-8C3365300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180-DEC0-4FFF-961D-6F12FB9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6FA6-101F-4A46-A875-26E01C7E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1391-04DC-4CD4-8915-DD35D90E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3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3506-2653-4B26-9BFA-B68AB1A8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5460-21C9-41F5-A3E6-A3596E91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F43C-21C5-4E35-8B1F-19D6EFE5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94EA-10E4-4FC9-90BF-81B8DBF7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D701-44F4-4B29-B2D6-8EB3D406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79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F8A8-8263-46E9-BC7C-03A7BE06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CD724-F0F6-49F0-B2BE-1C638A6B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23E7-BDB8-41B0-98EF-B094773E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D5E2-CE12-4986-9B41-CB4FBD0D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5E0C-1DEE-4102-A3E0-61233B63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88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8664-E0DA-4B00-B0C9-F2AA977E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2AAA-3E31-459A-ACB8-DF238B36A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52F95-5CB3-4F19-8D80-3E4E9350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493F-6386-4BDD-B15D-2BCD65D9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D75B-A2C0-4E05-B7E5-90BB1B30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D027-8789-4756-9363-C834DD97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8C5F-BBFF-4FA2-9740-05A36F7A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032C4-D5BA-42A8-BDF6-9135EF34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2F2E0-46D1-4D3E-A31F-56C5378B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A29AD-3DEE-4EA9-8B99-06CF041A9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55D53-E879-424A-B6D4-7A2890185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7A250-8294-481C-89E6-47507216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79C99-5069-47D4-96EE-8EB70CAA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D1073-D913-4937-9302-39E949D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0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1978-135E-45D3-8978-F2D9CD7A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AE518-830A-46C4-8DAC-DF1EAD05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3E04-6877-4567-8D8B-5F1AB62E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5A777-56B5-4EFF-860B-CD5EB006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D9170-009A-4998-AAA5-EE37034F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C3D2A-E867-432C-AE48-4ACB0C8F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3747F-571D-43A2-9991-084BB95C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FA15-B73C-4B7E-BAEF-AE757935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FE94-E021-4C6B-8963-46B68CBC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5229E-78A3-4151-91F1-B0261302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8C323-E266-487F-9BF3-ADB59607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B9CBE-8614-4729-BE1A-39AB44CC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2319-6AD6-46FF-8542-0C76BF7E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62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0AEA-C421-4ABA-80BD-8BDB5355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DB553-02E8-49C1-A42B-90756E0C0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42583-DBA2-44DA-8CA8-89B21174E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4D9B-CE0B-4305-A28C-D35FE9D0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6F32D-4DC1-4F6D-9505-E5BAC512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EBE2-CDF9-474A-9234-B7B9629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5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306AD-CE39-4706-BD9F-E0D43B9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D611-1CBE-418A-BDF4-7C5C5D92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9167-83DA-46B7-B261-3C4143127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8872-756E-4185-AFB0-F4ACC864CE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F7B8-3B8E-454A-B8D2-5C02D046B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8E0A-21B0-4BF0-BBB7-2F98CE3DE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70191-64F7-4670-8B25-DA4B8769AE71}"/>
              </a:ext>
            </a:extLst>
          </p:cNvPr>
          <p:cNvSpPr txBox="1"/>
          <p:nvPr/>
        </p:nvSpPr>
        <p:spPr>
          <a:xfrm>
            <a:off x="2075077" y="2633439"/>
            <a:ext cx="1440280" cy="597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dirty="0"/>
              <a:t>encoding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A55A7-C5D5-43B6-B728-B9D9F9E3703B}"/>
              </a:ext>
            </a:extLst>
          </p:cNvPr>
          <p:cNvSpPr txBox="1"/>
          <p:nvPr/>
        </p:nvSpPr>
        <p:spPr>
          <a:xfrm>
            <a:off x="4239157" y="2633439"/>
            <a:ext cx="1440280" cy="597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dirty="0"/>
              <a:t>comparison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6BB50-0E17-4FCB-B27C-9BB598C87CE5}"/>
              </a:ext>
            </a:extLst>
          </p:cNvPr>
          <p:cNvSpPr txBox="1"/>
          <p:nvPr/>
        </p:nvSpPr>
        <p:spPr>
          <a:xfrm>
            <a:off x="6403237" y="2636826"/>
            <a:ext cx="1440280" cy="597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en-US" dirty="0"/>
              <a:t>response</a:t>
            </a:r>
            <a:br>
              <a:rPr lang="en-US" dirty="0"/>
            </a:br>
            <a:r>
              <a:rPr lang="en-US" dirty="0"/>
              <a:t>selection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EBE3D-AF35-4A98-A6D5-A03DB0F19856}"/>
              </a:ext>
            </a:extLst>
          </p:cNvPr>
          <p:cNvSpPr txBox="1"/>
          <p:nvPr/>
        </p:nvSpPr>
        <p:spPr>
          <a:xfrm>
            <a:off x="8567317" y="2633439"/>
            <a:ext cx="1440280" cy="597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en-US" dirty="0"/>
              <a:t>response</a:t>
            </a:r>
            <a:br>
              <a:rPr lang="en-US" dirty="0"/>
            </a:br>
            <a:r>
              <a:rPr lang="en-US" dirty="0"/>
              <a:t>execution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D22D64-A365-4089-9E8D-A3B225DB878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15357" y="2932160"/>
            <a:ext cx="723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C7979-844C-40C6-8506-FF5874E0C2F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79437" y="2932160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BE29B-B95F-4561-A1B6-CDFACE3A683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843517" y="2932160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2FCEFF-0B7F-4008-9517-727A66DD2F11}"/>
              </a:ext>
            </a:extLst>
          </p:cNvPr>
          <p:cNvCxnSpPr>
            <a:cxnSpLocks/>
          </p:cNvCxnSpPr>
          <p:nvPr/>
        </p:nvCxnSpPr>
        <p:spPr>
          <a:xfrm>
            <a:off x="10007597" y="2928773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2727F1-4A38-435B-9E8C-69731536ED3F}"/>
              </a:ext>
            </a:extLst>
          </p:cNvPr>
          <p:cNvCxnSpPr>
            <a:cxnSpLocks/>
          </p:cNvCxnSpPr>
          <p:nvPr/>
        </p:nvCxnSpPr>
        <p:spPr>
          <a:xfrm>
            <a:off x="1351277" y="2935547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56C830-5585-46B4-B4FF-04AF85546447}"/>
              </a:ext>
            </a:extLst>
          </p:cNvPr>
          <p:cNvCxnSpPr>
            <a:cxnSpLocks/>
          </p:cNvCxnSpPr>
          <p:nvPr/>
        </p:nvCxnSpPr>
        <p:spPr>
          <a:xfrm>
            <a:off x="1351277" y="2718800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B28174-A307-44E3-9543-4A252B5A0CAC}"/>
              </a:ext>
            </a:extLst>
          </p:cNvPr>
          <p:cNvCxnSpPr>
            <a:cxnSpLocks/>
          </p:cNvCxnSpPr>
          <p:nvPr/>
        </p:nvCxnSpPr>
        <p:spPr>
          <a:xfrm>
            <a:off x="1351277" y="3129934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DE31E4-B7EF-462B-9EFE-45ED6329513E}"/>
              </a:ext>
            </a:extLst>
          </p:cNvPr>
          <p:cNvSpPr txBox="1"/>
          <p:nvPr/>
        </p:nvSpPr>
        <p:spPr>
          <a:xfrm>
            <a:off x="10735057" y="2630052"/>
            <a:ext cx="1440280" cy="59744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normAutofit fontScale="92500" lnSpcReduction="10000"/>
          </a:bodyPr>
          <a:lstStyle/>
          <a:p>
            <a:r>
              <a:rPr lang="en-US" dirty="0"/>
              <a:t>output or</a:t>
            </a:r>
            <a:br>
              <a:rPr lang="en-US" dirty="0"/>
            </a:br>
            <a:r>
              <a:rPr lang="en-US" dirty="0"/>
              <a:t>response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4F836-D7B9-41E8-9943-63AD6E330F21}"/>
              </a:ext>
            </a:extLst>
          </p:cNvPr>
          <p:cNvSpPr txBox="1"/>
          <p:nvPr/>
        </p:nvSpPr>
        <p:spPr>
          <a:xfrm>
            <a:off x="-83513" y="2630052"/>
            <a:ext cx="1440280" cy="59744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normAutofit lnSpcReduction="10000"/>
          </a:bodyPr>
          <a:lstStyle/>
          <a:p>
            <a:pPr algn="r"/>
            <a:r>
              <a:rPr lang="en-US" dirty="0"/>
              <a:t>input or</a:t>
            </a:r>
            <a:br>
              <a:rPr lang="en-US" dirty="0"/>
            </a:br>
            <a:r>
              <a:rPr lang="en-US" dirty="0"/>
              <a:t>stimuli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3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018CE-34CF-4107-9366-FF25B8F52B8F}"/>
              </a:ext>
            </a:extLst>
          </p:cNvPr>
          <p:cNvSpPr/>
          <p:nvPr/>
        </p:nvSpPr>
        <p:spPr>
          <a:xfrm>
            <a:off x="3810946" y="596346"/>
            <a:ext cx="715617" cy="715617"/>
          </a:xfrm>
          <a:prstGeom prst="rect">
            <a:avLst/>
          </a:prstGeom>
          <a:solidFill>
            <a:srgbClr val="247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ED0CB6-CCDC-4595-BB4D-8D9A6FF86C5C}"/>
              </a:ext>
            </a:extLst>
          </p:cNvPr>
          <p:cNvSpPr/>
          <p:nvPr/>
        </p:nvSpPr>
        <p:spPr>
          <a:xfrm>
            <a:off x="1664094" y="619066"/>
            <a:ext cx="715617" cy="715617"/>
          </a:xfrm>
          <a:prstGeom prst="triangle">
            <a:avLst/>
          </a:prstGeom>
          <a:solidFill>
            <a:srgbClr val="247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6BB3B4-2BD3-421D-80D8-8BE8EC3B974E}"/>
              </a:ext>
            </a:extLst>
          </p:cNvPr>
          <p:cNvSpPr/>
          <p:nvPr/>
        </p:nvSpPr>
        <p:spPr>
          <a:xfrm>
            <a:off x="2737520" y="619066"/>
            <a:ext cx="715617" cy="715617"/>
          </a:xfrm>
          <a:prstGeom prst="ellipse">
            <a:avLst/>
          </a:prstGeom>
          <a:solidFill>
            <a:srgbClr val="247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3606F514-499B-437E-8B3E-74AB59831A27}"/>
              </a:ext>
            </a:extLst>
          </p:cNvPr>
          <p:cNvSpPr/>
          <p:nvPr/>
        </p:nvSpPr>
        <p:spPr>
          <a:xfrm>
            <a:off x="590668" y="619065"/>
            <a:ext cx="715617" cy="715617"/>
          </a:xfrm>
          <a:prstGeom prst="plus">
            <a:avLst/>
          </a:prstGeom>
          <a:solidFill>
            <a:srgbClr val="247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ar: 6 Points 7">
            <a:extLst>
              <a:ext uri="{FF2B5EF4-FFF2-40B4-BE49-F238E27FC236}">
                <a16:creationId xmlns:a16="http://schemas.microsoft.com/office/drawing/2014/main" id="{1C889502-D6AD-4324-BC4E-ADE091DC1795}"/>
              </a:ext>
            </a:extLst>
          </p:cNvPr>
          <p:cNvSpPr/>
          <p:nvPr/>
        </p:nvSpPr>
        <p:spPr>
          <a:xfrm>
            <a:off x="4884372" y="619066"/>
            <a:ext cx="715617" cy="715617"/>
          </a:xfrm>
          <a:prstGeom prst="star6">
            <a:avLst/>
          </a:prstGeom>
          <a:solidFill>
            <a:srgbClr val="247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2D6B22-5323-4F24-80F2-5D959B253955}"/>
              </a:ext>
            </a:extLst>
          </p:cNvPr>
          <p:cNvSpPr/>
          <p:nvPr/>
        </p:nvSpPr>
        <p:spPr>
          <a:xfrm>
            <a:off x="590667" y="2532110"/>
            <a:ext cx="715617" cy="715617"/>
          </a:xfrm>
          <a:prstGeom prst="rect">
            <a:avLst/>
          </a:prstGeom>
          <a:solidFill>
            <a:srgbClr val="247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25006-77CD-4B1C-BA52-180D82180747}"/>
              </a:ext>
            </a:extLst>
          </p:cNvPr>
          <p:cNvSpPr/>
          <p:nvPr/>
        </p:nvSpPr>
        <p:spPr>
          <a:xfrm>
            <a:off x="1664093" y="2532110"/>
            <a:ext cx="715617" cy="715617"/>
          </a:xfrm>
          <a:prstGeom prst="rect">
            <a:avLst/>
          </a:prstGeom>
          <a:solidFill>
            <a:srgbClr val="FF7E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E6B9A-752F-47C0-9AE1-8E0488F5D724}"/>
              </a:ext>
            </a:extLst>
          </p:cNvPr>
          <p:cNvSpPr/>
          <p:nvPr/>
        </p:nvSpPr>
        <p:spPr>
          <a:xfrm>
            <a:off x="2737519" y="2532110"/>
            <a:ext cx="715617" cy="715617"/>
          </a:xfrm>
          <a:prstGeom prst="rect">
            <a:avLst/>
          </a:prstGeom>
          <a:solidFill>
            <a:srgbClr val="309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BCB9D-92A8-4C9F-B529-D356449906FC}"/>
              </a:ext>
            </a:extLst>
          </p:cNvPr>
          <p:cNvSpPr/>
          <p:nvPr/>
        </p:nvSpPr>
        <p:spPr>
          <a:xfrm>
            <a:off x="3810945" y="2532110"/>
            <a:ext cx="715617" cy="715617"/>
          </a:xfrm>
          <a:prstGeom prst="rect">
            <a:avLst/>
          </a:prstGeom>
          <a:solidFill>
            <a:srgbClr val="D5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8B822-A9DC-42E6-9F92-8B12A7EC09ED}"/>
              </a:ext>
            </a:extLst>
          </p:cNvPr>
          <p:cNvSpPr/>
          <p:nvPr/>
        </p:nvSpPr>
        <p:spPr>
          <a:xfrm>
            <a:off x="4884372" y="2532109"/>
            <a:ext cx="715617" cy="715617"/>
          </a:xfrm>
          <a:prstGeom prst="rect">
            <a:avLst/>
          </a:prstGeom>
          <a:solidFill>
            <a:srgbClr val="936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33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8D8AC8-9DD0-4CBF-83B9-CB7CDF924A62}"/>
              </a:ext>
            </a:extLst>
          </p:cNvPr>
          <p:cNvSpPr/>
          <p:nvPr/>
        </p:nvSpPr>
        <p:spPr>
          <a:xfrm>
            <a:off x="2726288" y="1919550"/>
            <a:ext cx="568939" cy="2838193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6F75F-394A-41D9-84D9-3E007D09EB77}"/>
              </a:ext>
            </a:extLst>
          </p:cNvPr>
          <p:cNvSpPr/>
          <p:nvPr/>
        </p:nvSpPr>
        <p:spPr>
          <a:xfrm>
            <a:off x="3847275" y="1919549"/>
            <a:ext cx="568939" cy="2838193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7D761-01BD-4E49-A2C9-30FBB54486BE}"/>
              </a:ext>
            </a:extLst>
          </p:cNvPr>
          <p:cNvSpPr/>
          <p:nvPr/>
        </p:nvSpPr>
        <p:spPr>
          <a:xfrm>
            <a:off x="4968262" y="1919549"/>
            <a:ext cx="568939" cy="2838193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64F427-484F-4352-B0BF-D70C1AC5BA0D}"/>
              </a:ext>
            </a:extLst>
          </p:cNvPr>
          <p:cNvSpPr/>
          <p:nvPr/>
        </p:nvSpPr>
        <p:spPr>
          <a:xfrm>
            <a:off x="6085862" y="1919549"/>
            <a:ext cx="568939" cy="2838193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721A0D-2B6B-40AB-B77C-9642D8273825}"/>
              </a:ext>
            </a:extLst>
          </p:cNvPr>
          <p:cNvSpPr/>
          <p:nvPr/>
        </p:nvSpPr>
        <p:spPr>
          <a:xfrm>
            <a:off x="7203462" y="1903140"/>
            <a:ext cx="568939" cy="2838193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D59E1A-3147-47CB-A17F-90CFB4E7F452}"/>
              </a:ext>
            </a:extLst>
          </p:cNvPr>
          <p:cNvSpPr/>
          <p:nvPr/>
        </p:nvSpPr>
        <p:spPr>
          <a:xfrm>
            <a:off x="8321062" y="1919548"/>
            <a:ext cx="568939" cy="2838193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3F107-D68A-47F5-B257-B9EC3B3CC17B}"/>
              </a:ext>
            </a:extLst>
          </p:cNvPr>
          <p:cNvSpPr/>
          <p:nvPr/>
        </p:nvSpPr>
        <p:spPr>
          <a:xfrm>
            <a:off x="2726288" y="3322237"/>
            <a:ext cx="6675098" cy="562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470E8-D52A-42A0-8077-0446137F16B8}"/>
              </a:ext>
            </a:extLst>
          </p:cNvPr>
          <p:cNvSpPr/>
          <p:nvPr/>
        </p:nvSpPr>
        <p:spPr>
          <a:xfrm>
            <a:off x="2726287" y="2449002"/>
            <a:ext cx="6675099" cy="562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7E393-B4B4-4B88-ABAF-9DE78910C812}"/>
              </a:ext>
            </a:extLst>
          </p:cNvPr>
          <p:cNvSpPr/>
          <p:nvPr/>
        </p:nvSpPr>
        <p:spPr>
          <a:xfrm>
            <a:off x="2726288" y="4195472"/>
            <a:ext cx="6675098" cy="562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60498-ECD6-4222-BCC8-53116580F4E8}"/>
              </a:ext>
            </a:extLst>
          </p:cNvPr>
          <p:cNvSpPr txBox="1"/>
          <p:nvPr/>
        </p:nvSpPr>
        <p:spPr>
          <a:xfrm>
            <a:off x="2726286" y="5005493"/>
            <a:ext cx="6675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COGNITIVE DIMENSIONS</a:t>
            </a:r>
            <a:endParaRPr lang="en-GB" sz="2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6A19B-D338-48EF-BBEC-6A23B4A88AD2}"/>
              </a:ext>
            </a:extLst>
          </p:cNvPr>
          <p:cNvSpPr txBox="1"/>
          <p:nvPr/>
        </p:nvSpPr>
        <p:spPr>
          <a:xfrm rot="16200000">
            <a:off x="1364067" y="3106792"/>
            <a:ext cx="1862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ACTIVITIES</a:t>
            </a:r>
            <a:endParaRPr lang="en-GB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3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8D8AC8-9DD0-4CBF-83B9-CB7CDF924A62}"/>
              </a:ext>
            </a:extLst>
          </p:cNvPr>
          <p:cNvSpPr/>
          <p:nvPr/>
        </p:nvSpPr>
        <p:spPr>
          <a:xfrm>
            <a:off x="2726288" y="1919550"/>
            <a:ext cx="568939" cy="2838193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6F75F-394A-41D9-84D9-3E007D09EB77}"/>
              </a:ext>
            </a:extLst>
          </p:cNvPr>
          <p:cNvSpPr/>
          <p:nvPr/>
        </p:nvSpPr>
        <p:spPr>
          <a:xfrm>
            <a:off x="3847275" y="1919549"/>
            <a:ext cx="568939" cy="2838193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7D761-01BD-4E49-A2C9-30FBB54486BE}"/>
              </a:ext>
            </a:extLst>
          </p:cNvPr>
          <p:cNvSpPr/>
          <p:nvPr/>
        </p:nvSpPr>
        <p:spPr>
          <a:xfrm>
            <a:off x="4968262" y="1919549"/>
            <a:ext cx="568939" cy="2838193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3F107-D68A-47F5-B257-B9EC3B3CC17B}"/>
              </a:ext>
            </a:extLst>
          </p:cNvPr>
          <p:cNvSpPr/>
          <p:nvPr/>
        </p:nvSpPr>
        <p:spPr>
          <a:xfrm>
            <a:off x="2726288" y="3322237"/>
            <a:ext cx="3359574" cy="562271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470E8-D52A-42A0-8077-0446137F16B8}"/>
              </a:ext>
            </a:extLst>
          </p:cNvPr>
          <p:cNvSpPr/>
          <p:nvPr/>
        </p:nvSpPr>
        <p:spPr>
          <a:xfrm>
            <a:off x="2726287" y="2449002"/>
            <a:ext cx="3369713" cy="562271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7E393-B4B4-4B88-ABAF-9DE78910C812}"/>
              </a:ext>
            </a:extLst>
          </p:cNvPr>
          <p:cNvSpPr/>
          <p:nvPr/>
        </p:nvSpPr>
        <p:spPr>
          <a:xfrm>
            <a:off x="2726288" y="4195472"/>
            <a:ext cx="3369712" cy="562271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60498-ECD6-4222-BCC8-53116580F4E8}"/>
              </a:ext>
            </a:extLst>
          </p:cNvPr>
          <p:cNvSpPr txBox="1"/>
          <p:nvPr/>
        </p:nvSpPr>
        <p:spPr>
          <a:xfrm>
            <a:off x="2726286" y="5005493"/>
            <a:ext cx="6675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COGNITIVE DIMENSIONS</a:t>
            </a:r>
            <a:endParaRPr lang="en-GB" sz="2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6A19B-D338-48EF-BBEC-6A23B4A88AD2}"/>
              </a:ext>
            </a:extLst>
          </p:cNvPr>
          <p:cNvSpPr txBox="1"/>
          <p:nvPr/>
        </p:nvSpPr>
        <p:spPr>
          <a:xfrm rot="16200000">
            <a:off x="1364067" y="3106792"/>
            <a:ext cx="1862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ACTIVITIES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7911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03F107-D68A-47F5-B257-B9EC3B3CC17B}"/>
              </a:ext>
            </a:extLst>
          </p:cNvPr>
          <p:cNvSpPr/>
          <p:nvPr/>
        </p:nvSpPr>
        <p:spPr>
          <a:xfrm>
            <a:off x="2726288" y="3322237"/>
            <a:ext cx="6675098" cy="562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470E8-D52A-42A0-8077-0446137F16B8}"/>
              </a:ext>
            </a:extLst>
          </p:cNvPr>
          <p:cNvSpPr/>
          <p:nvPr/>
        </p:nvSpPr>
        <p:spPr>
          <a:xfrm>
            <a:off x="2726287" y="2449002"/>
            <a:ext cx="6675099" cy="562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7E393-B4B4-4B88-ABAF-9DE78910C812}"/>
              </a:ext>
            </a:extLst>
          </p:cNvPr>
          <p:cNvSpPr/>
          <p:nvPr/>
        </p:nvSpPr>
        <p:spPr>
          <a:xfrm>
            <a:off x="2726288" y="4195472"/>
            <a:ext cx="6675098" cy="562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6A19B-D338-48EF-BBEC-6A23B4A88AD2}"/>
              </a:ext>
            </a:extLst>
          </p:cNvPr>
          <p:cNvSpPr txBox="1"/>
          <p:nvPr/>
        </p:nvSpPr>
        <p:spPr>
          <a:xfrm rot="16200000">
            <a:off x="1364067" y="3106792"/>
            <a:ext cx="1862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ACTIVITIES</a:t>
            </a:r>
            <a:endParaRPr lang="en-GB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1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8E8DCAA-32E7-4F28-B698-F3D49B41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24" y="1069349"/>
            <a:ext cx="1625730" cy="1625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B8EACB-F81E-496C-9D73-5225DBBD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222" y="1069349"/>
            <a:ext cx="1438282" cy="17315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4F178E-6910-4DC9-8481-3C1B8819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71373" y="4527534"/>
            <a:ext cx="1438281" cy="17315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62AF3C-4FEA-4238-90B0-ECF33A1B5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175" y="2330466"/>
            <a:ext cx="2331975" cy="23231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50DD22-3FFF-4B1A-BD02-A4CEE5CA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222" y="4527534"/>
            <a:ext cx="1625730" cy="16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3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8E8DCAA-32E7-4F28-B698-F3D49B41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24" y="1069349"/>
            <a:ext cx="1625730" cy="1625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B8EACB-F81E-496C-9D73-5225DBBD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222" y="1069349"/>
            <a:ext cx="1438282" cy="17315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801358-5277-44C3-96D2-B7BD8DC4A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155" y="1246743"/>
            <a:ext cx="778558" cy="7785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D302FA-6154-4E12-A3BF-8610C5291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10" y="1351730"/>
            <a:ext cx="778558" cy="7785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4F178E-6910-4DC9-8481-3C1B8819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71373" y="4527534"/>
            <a:ext cx="1438281" cy="17315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0DFE84-7601-44CD-9232-4545038B1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234" y="4792982"/>
            <a:ext cx="778558" cy="778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62AF3C-4FEA-4238-90B0-ECF33A1B5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175" y="2330466"/>
            <a:ext cx="2331975" cy="23231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8AF263-ACCA-43FB-87F7-B35B8E70D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83" y="3036005"/>
            <a:ext cx="778558" cy="7785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50DD22-3FFF-4B1A-BD02-A4CEE5CA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222" y="4527534"/>
            <a:ext cx="1625730" cy="16257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B40D4A-1ACE-437A-82B3-F42C79A07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808" y="4809915"/>
            <a:ext cx="778558" cy="7785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FC6937-E761-4E5F-A81A-83A4822FA6CC}"/>
              </a:ext>
            </a:extLst>
          </p:cNvPr>
          <p:cNvCxnSpPr/>
          <p:nvPr/>
        </p:nvCxnSpPr>
        <p:spPr>
          <a:xfrm>
            <a:off x="4402667" y="1582023"/>
            <a:ext cx="15443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700D25-07B6-48EF-9518-598A8DAACE4B}"/>
              </a:ext>
            </a:extLst>
          </p:cNvPr>
          <p:cNvCxnSpPr/>
          <p:nvPr/>
        </p:nvCxnSpPr>
        <p:spPr>
          <a:xfrm>
            <a:off x="4639604" y="5324289"/>
            <a:ext cx="15443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4AAB8A-77C9-4C51-99A5-550A46928A09}"/>
              </a:ext>
            </a:extLst>
          </p:cNvPr>
          <p:cNvCxnSpPr>
            <a:cxnSpLocks/>
          </p:cNvCxnSpPr>
          <p:nvPr/>
        </p:nvCxnSpPr>
        <p:spPr>
          <a:xfrm flipV="1">
            <a:off x="6096000" y="2695079"/>
            <a:ext cx="487680" cy="393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D4BF82-463E-46F9-AE3A-C62308DBD4F8}"/>
              </a:ext>
            </a:extLst>
          </p:cNvPr>
          <p:cNvCxnSpPr>
            <a:cxnSpLocks/>
          </p:cNvCxnSpPr>
          <p:nvPr/>
        </p:nvCxnSpPr>
        <p:spPr>
          <a:xfrm flipV="1">
            <a:off x="3742713" y="4025588"/>
            <a:ext cx="487680" cy="393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7</cp:revision>
  <dcterms:created xsi:type="dcterms:W3CDTF">2018-09-30T05:29:07Z</dcterms:created>
  <dcterms:modified xsi:type="dcterms:W3CDTF">2018-10-25T00:31:16Z</dcterms:modified>
</cp:coreProperties>
</file>