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849A-40B5-45AF-8E8C-6B691E123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D0D0-C449-46DA-A049-7B7D1ABD6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AD276-7AC6-4A7E-B311-BBE7B845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DF49-03FC-40DF-89AA-AD249C11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23B7-BE96-47C7-99FC-FDC76D5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DD5E-64DB-4CCA-A759-CE01A252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CC468-7F7E-47C8-A8B0-DA85CE09F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E9E37-053D-4B3B-BA49-5F83F2E4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241-C62E-414C-84CD-C380FE8E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9E0B-8A5F-4569-AFAA-F5381B1F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879357-4E2C-4651-94DB-845F78C14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D9E35-C6E9-4779-8F37-D26C58DA6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10F5-18A7-42C3-BB49-B71FF384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2072-E9CE-45E9-AA25-5141B421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0AFD5-550D-4D12-BC1D-2A7390F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6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C22F-A634-46B3-AD31-5F9B5195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3DFB-D90D-4EE7-8BB2-693D7480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62DE-F05E-4CB4-9B49-A0A0EDCF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882F2-9D7C-4C2A-8F64-D7A78E4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F968-A28D-4382-B925-9B63233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B0523-29ED-4C3D-90E9-E2646012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32C88-E1B0-45B5-8F29-751BF141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87795-6084-42DD-953C-88125B2F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5A440-CF5C-4A13-84CE-3526C577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DBC31-9BC6-4AE1-A7E7-A5D5FCE2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4EB-210B-47E5-BC90-852C48B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CB70-BD16-4604-B3A1-737DD27BF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C9C65-AFBB-45BA-BE5B-EF4405B9A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6D37F-5359-4B40-AD69-93AD0A419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ED078-9002-42A1-B859-B3D882A0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589EE-EB0A-48B3-93DC-D36EB5AA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8A1-5216-42C7-8508-168B2E2C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190D-152D-4DF6-B643-EDEA970B7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DA918-FF1B-421F-8889-6214E7485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8E04-6BA3-4C6D-811E-2B74C0CE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E8379-26BF-424E-9580-C9661B869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72AD6-1C0A-488C-9F38-4CE07EC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BC85A-951B-407B-B8CE-518E10C9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342C4-3FE2-4B4D-B50C-5453889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0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EBBF-C559-4C72-928E-E63514C1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14E4D-0A02-429B-87B9-1233B523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F700-D6E2-44A3-8F1A-31A2FE48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A8167-E1C3-42C2-9EBB-2C7C7B29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F2F35-50F4-4059-B7C3-EC21991C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B7B10-35AF-4646-B4E9-93FACBAD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D27B-5997-40C4-8A49-958BC19D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F0A7-26B7-42E9-81C1-20877EBC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11FC-2D78-47A3-A19A-89F563FB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4FA24-7602-45FB-97C2-E2E1D18A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321DD-D6B4-4115-B8F4-5F61C4E7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6031-72B6-4132-B74E-6313CD86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E1632-73DC-402A-842C-3BC1364D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8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3725-4F69-4307-9AD8-84769A30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2BCF5-64C6-443E-9867-78DC6CB87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2D78F-661B-462B-8411-77851B501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227B5-AF18-4C74-91A6-D6737568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2D05-449C-4C52-94FA-0C5495AB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089A7-8B1D-442D-B9F6-F4352EB4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13A2C-B5E9-49C4-A1BC-12B1D3F3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539B-9A37-4E1C-935B-CFD748C6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FC3CC-5756-4D80-8740-B84033FE6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05836-1EF1-48DD-80AD-3FCDD737B18B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56B70-50E6-4C77-8968-51A91BCB0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5936-1524-4E8E-A68E-3855FC36E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27231-5330-4076-8F49-B610A3FCA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7D3317-FE60-415C-A088-DBC7B8D4C1E2}"/>
              </a:ext>
            </a:extLst>
          </p:cNvPr>
          <p:cNvSpPr/>
          <p:nvPr/>
        </p:nvSpPr>
        <p:spPr>
          <a:xfrm>
            <a:off x="1582366" y="1128409"/>
            <a:ext cx="6511047" cy="88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087C9-1311-47C4-B465-CF25D14A123F}"/>
              </a:ext>
            </a:extLst>
          </p:cNvPr>
          <p:cNvSpPr txBox="1"/>
          <p:nvPr/>
        </p:nvSpPr>
        <p:spPr>
          <a:xfrm>
            <a:off x="1647216" y="1387972"/>
            <a:ext cx="188590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Presentation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3CB28-5EF7-4E73-989D-59E61EA101B9}"/>
              </a:ext>
            </a:extLst>
          </p:cNvPr>
          <p:cNvSpPr/>
          <p:nvPr/>
        </p:nvSpPr>
        <p:spPr>
          <a:xfrm>
            <a:off x="3761361" y="1284210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609BDA-F3E8-42DA-844C-CEC712409D36}"/>
              </a:ext>
            </a:extLst>
          </p:cNvPr>
          <p:cNvSpPr/>
          <p:nvPr/>
        </p:nvSpPr>
        <p:spPr>
          <a:xfrm>
            <a:off x="5940356" y="1284210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7CD42-24AE-4CD2-8824-A6F60E12AA35}"/>
              </a:ext>
            </a:extLst>
          </p:cNvPr>
          <p:cNvSpPr/>
          <p:nvPr/>
        </p:nvSpPr>
        <p:spPr>
          <a:xfrm>
            <a:off x="1582366" y="2276431"/>
            <a:ext cx="6511047" cy="88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97910-A2C6-4B28-B9D8-072AB4ADE070}"/>
              </a:ext>
            </a:extLst>
          </p:cNvPr>
          <p:cNvSpPr txBox="1"/>
          <p:nvPr/>
        </p:nvSpPr>
        <p:spPr>
          <a:xfrm>
            <a:off x="1647216" y="2535994"/>
            <a:ext cx="17540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EC77D9-76F5-4590-A49B-06B4922F62F1}"/>
              </a:ext>
            </a:extLst>
          </p:cNvPr>
          <p:cNvSpPr/>
          <p:nvPr/>
        </p:nvSpPr>
        <p:spPr>
          <a:xfrm>
            <a:off x="3761361" y="2432232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11869E-ABE7-413A-BECA-01CC35E11F4C}"/>
              </a:ext>
            </a:extLst>
          </p:cNvPr>
          <p:cNvSpPr/>
          <p:nvPr/>
        </p:nvSpPr>
        <p:spPr>
          <a:xfrm>
            <a:off x="5940356" y="2432232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DE20E4-D784-4992-988F-39A1BB8EDD3E}"/>
              </a:ext>
            </a:extLst>
          </p:cNvPr>
          <p:cNvSpPr/>
          <p:nvPr/>
        </p:nvSpPr>
        <p:spPr>
          <a:xfrm>
            <a:off x="1582366" y="3424453"/>
            <a:ext cx="6511047" cy="88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5226C-CAF8-4093-AAB4-BE3F171BDF83}"/>
              </a:ext>
            </a:extLst>
          </p:cNvPr>
          <p:cNvSpPr txBox="1"/>
          <p:nvPr/>
        </p:nvSpPr>
        <p:spPr>
          <a:xfrm>
            <a:off x="1647216" y="3684016"/>
            <a:ext cx="14278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Domain layer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8C5C53-815A-4CB0-912E-83BD14548B1C}"/>
              </a:ext>
            </a:extLst>
          </p:cNvPr>
          <p:cNvSpPr/>
          <p:nvPr/>
        </p:nvSpPr>
        <p:spPr>
          <a:xfrm>
            <a:off x="3761361" y="3580254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292CDA-F45C-4AF9-91D0-5B7D9AE9C586}"/>
              </a:ext>
            </a:extLst>
          </p:cNvPr>
          <p:cNvSpPr/>
          <p:nvPr/>
        </p:nvSpPr>
        <p:spPr>
          <a:xfrm>
            <a:off x="5940356" y="3580254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582C42-1792-4577-A61E-6488DB7A280C}"/>
              </a:ext>
            </a:extLst>
          </p:cNvPr>
          <p:cNvSpPr/>
          <p:nvPr/>
        </p:nvSpPr>
        <p:spPr>
          <a:xfrm>
            <a:off x="1582366" y="4572475"/>
            <a:ext cx="6511047" cy="888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9FB6EF-DE2E-481C-8B93-BA5B2990C1A2}"/>
              </a:ext>
            </a:extLst>
          </p:cNvPr>
          <p:cNvSpPr txBox="1"/>
          <p:nvPr/>
        </p:nvSpPr>
        <p:spPr>
          <a:xfrm>
            <a:off x="1647216" y="4832038"/>
            <a:ext cx="19836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Infrastructure layer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CAA29E-1A91-4AC8-AFCB-168842B17036}"/>
              </a:ext>
            </a:extLst>
          </p:cNvPr>
          <p:cNvSpPr/>
          <p:nvPr/>
        </p:nvSpPr>
        <p:spPr>
          <a:xfrm>
            <a:off x="3761361" y="4728276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25F6F8-C576-4EA4-BE99-606BDF7123E7}"/>
              </a:ext>
            </a:extLst>
          </p:cNvPr>
          <p:cNvSpPr/>
          <p:nvPr/>
        </p:nvSpPr>
        <p:spPr>
          <a:xfrm>
            <a:off x="5940356" y="4728276"/>
            <a:ext cx="1885901" cy="5445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Component #2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B6E950-1FA6-45DD-A493-7A0A71D51FD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704312" y="1828800"/>
            <a:ext cx="0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F2906B-7B39-466F-9692-96479998CB7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704312" y="1828800"/>
            <a:ext cx="1281441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F205E0-ADAC-4604-B664-F399310B12C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6883307" y="1828800"/>
            <a:ext cx="0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18AD2B-8949-4604-A53C-C47023D629AE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201055" y="2976822"/>
            <a:ext cx="1682252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A9D704-16F1-4095-AB06-B0034C194F7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704312" y="2976822"/>
            <a:ext cx="1391688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DCDC78-D06A-4DA9-B23C-60328D5334D6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4704312" y="4124844"/>
            <a:ext cx="0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2DABE3-334D-48D2-8230-0C497FEF5FB9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6883307" y="4124844"/>
            <a:ext cx="0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8F6732-1A1E-4D17-95BC-EAF1F814A71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596647" y="4124844"/>
            <a:ext cx="1286660" cy="60343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2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DEF3B276-06EC-49F8-A4EF-9EA73ADC245D}"/>
              </a:ext>
            </a:extLst>
          </p:cNvPr>
          <p:cNvSpPr/>
          <p:nvPr/>
        </p:nvSpPr>
        <p:spPr>
          <a:xfrm>
            <a:off x="1926077" y="1404025"/>
            <a:ext cx="933855" cy="3826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0C06D0-B255-4ACE-B236-0A9E436F31AE}"/>
              </a:ext>
            </a:extLst>
          </p:cNvPr>
          <p:cNvSpPr/>
          <p:nvPr/>
        </p:nvSpPr>
        <p:spPr>
          <a:xfrm>
            <a:off x="810638" y="1225684"/>
            <a:ext cx="979251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4ED7B-C942-47FD-923C-A9E0E4B9A2E0}"/>
              </a:ext>
            </a:extLst>
          </p:cNvPr>
          <p:cNvSpPr/>
          <p:nvPr/>
        </p:nvSpPr>
        <p:spPr>
          <a:xfrm>
            <a:off x="2996119" y="1235410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CDB5E00-7E71-4729-A4FC-8DAA525E3397}"/>
              </a:ext>
            </a:extLst>
          </p:cNvPr>
          <p:cNvSpPr/>
          <p:nvPr/>
        </p:nvSpPr>
        <p:spPr>
          <a:xfrm>
            <a:off x="4364475" y="1404025"/>
            <a:ext cx="933855" cy="3826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AB9C1-6A5B-41A6-90E4-96AA2717C19A}"/>
              </a:ext>
            </a:extLst>
          </p:cNvPr>
          <p:cNvSpPr/>
          <p:nvPr/>
        </p:nvSpPr>
        <p:spPr>
          <a:xfrm>
            <a:off x="5434517" y="1235410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2FE9820-F158-4E6B-B335-18708E843697}"/>
              </a:ext>
            </a:extLst>
          </p:cNvPr>
          <p:cNvSpPr/>
          <p:nvPr/>
        </p:nvSpPr>
        <p:spPr>
          <a:xfrm rot="10800000">
            <a:off x="1926077" y="2866414"/>
            <a:ext cx="933855" cy="3826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66314-8E62-45BB-9E48-204C8ECED0DD}"/>
              </a:ext>
            </a:extLst>
          </p:cNvPr>
          <p:cNvSpPr/>
          <p:nvPr/>
        </p:nvSpPr>
        <p:spPr>
          <a:xfrm>
            <a:off x="810638" y="2688073"/>
            <a:ext cx="979251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490F4-8628-463C-A207-68C93739C496}"/>
              </a:ext>
            </a:extLst>
          </p:cNvPr>
          <p:cNvSpPr/>
          <p:nvPr/>
        </p:nvSpPr>
        <p:spPr>
          <a:xfrm>
            <a:off x="2996119" y="2697799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FD98939-4C2F-4940-BBF9-713E7C99972D}"/>
              </a:ext>
            </a:extLst>
          </p:cNvPr>
          <p:cNvSpPr/>
          <p:nvPr/>
        </p:nvSpPr>
        <p:spPr>
          <a:xfrm rot="10800000">
            <a:off x="4364475" y="2866414"/>
            <a:ext cx="933855" cy="3826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9E50B-6890-46FB-A9D8-9B6D3623A53D}"/>
              </a:ext>
            </a:extLst>
          </p:cNvPr>
          <p:cNvSpPr/>
          <p:nvPr/>
        </p:nvSpPr>
        <p:spPr>
          <a:xfrm>
            <a:off x="5434517" y="2697799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3801048-CEB2-41B3-8FD6-993B42FE920A}"/>
              </a:ext>
            </a:extLst>
          </p:cNvPr>
          <p:cNvSpPr/>
          <p:nvPr/>
        </p:nvSpPr>
        <p:spPr>
          <a:xfrm rot="5400000">
            <a:off x="5781470" y="2140086"/>
            <a:ext cx="421532" cy="38262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8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0B7E27-DFF6-4193-A7CB-2FFF80DEAD93}"/>
              </a:ext>
            </a:extLst>
          </p:cNvPr>
          <p:cNvSpPr/>
          <p:nvPr/>
        </p:nvSpPr>
        <p:spPr>
          <a:xfrm>
            <a:off x="2780488" y="1842201"/>
            <a:ext cx="2244219" cy="175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2E36-DBB7-43CE-A325-12004859959F}"/>
              </a:ext>
            </a:extLst>
          </p:cNvPr>
          <p:cNvSpPr txBox="1"/>
          <p:nvPr/>
        </p:nvSpPr>
        <p:spPr>
          <a:xfrm>
            <a:off x="3221573" y="2068701"/>
            <a:ext cx="122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C765B6B5-4835-4C99-A70F-54A70AF76CA9}"/>
              </a:ext>
            </a:extLst>
          </p:cNvPr>
          <p:cNvSpPr/>
          <p:nvPr/>
        </p:nvSpPr>
        <p:spPr>
          <a:xfrm>
            <a:off x="3076338" y="2705838"/>
            <a:ext cx="408562" cy="499353"/>
          </a:xfrm>
          <a:prstGeom prst="snip1Rect">
            <a:avLst>
              <a:gd name="adj" fmla="val 35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C4C436-E2DB-4D27-A199-4DA9E60B6176}"/>
              </a:ext>
            </a:extLst>
          </p:cNvPr>
          <p:cNvSpPr/>
          <p:nvPr/>
        </p:nvSpPr>
        <p:spPr>
          <a:xfrm rot="13473258">
            <a:off x="3267687" y="2766328"/>
            <a:ext cx="196060" cy="14061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EAE8DB83-CC95-4516-8FEF-97A7E800A172}"/>
              </a:ext>
            </a:extLst>
          </p:cNvPr>
          <p:cNvSpPr/>
          <p:nvPr/>
        </p:nvSpPr>
        <p:spPr>
          <a:xfrm>
            <a:off x="3678000" y="2702325"/>
            <a:ext cx="408562" cy="499353"/>
          </a:xfrm>
          <a:prstGeom prst="snip1Rect">
            <a:avLst>
              <a:gd name="adj" fmla="val 35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4174DE-6A0D-44E8-925D-E379A7311465}"/>
              </a:ext>
            </a:extLst>
          </p:cNvPr>
          <p:cNvSpPr/>
          <p:nvPr/>
        </p:nvSpPr>
        <p:spPr>
          <a:xfrm rot="13473258">
            <a:off x="3869349" y="2762815"/>
            <a:ext cx="196060" cy="14061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FB8E7A0E-3A8C-427C-8A6B-97B12B807784}"/>
              </a:ext>
            </a:extLst>
          </p:cNvPr>
          <p:cNvSpPr/>
          <p:nvPr/>
        </p:nvSpPr>
        <p:spPr>
          <a:xfrm>
            <a:off x="4279662" y="2707220"/>
            <a:ext cx="408562" cy="499353"/>
          </a:xfrm>
          <a:prstGeom prst="snip1Rect">
            <a:avLst>
              <a:gd name="adj" fmla="val 3571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808E0A5-0B69-43FE-A18A-B77AE05D8420}"/>
              </a:ext>
            </a:extLst>
          </p:cNvPr>
          <p:cNvSpPr/>
          <p:nvPr/>
        </p:nvSpPr>
        <p:spPr>
          <a:xfrm rot="13473258">
            <a:off x="4471011" y="2767710"/>
            <a:ext cx="196060" cy="14061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1C78A-1789-4CB7-8492-FA71B33305CE}"/>
              </a:ext>
            </a:extLst>
          </p:cNvPr>
          <p:cNvSpPr/>
          <p:nvPr/>
        </p:nvSpPr>
        <p:spPr>
          <a:xfrm>
            <a:off x="2745780" y="221486"/>
            <a:ext cx="115681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FA6FF-5520-46C1-8627-742F931BB6E4}"/>
              </a:ext>
            </a:extLst>
          </p:cNvPr>
          <p:cNvSpPr/>
          <p:nvPr/>
        </p:nvSpPr>
        <p:spPr>
          <a:xfrm>
            <a:off x="659072" y="960788"/>
            <a:ext cx="115681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26E74E-E521-4699-B461-EB6DFC37B094}"/>
              </a:ext>
            </a:extLst>
          </p:cNvPr>
          <p:cNvSpPr/>
          <p:nvPr/>
        </p:nvSpPr>
        <p:spPr>
          <a:xfrm>
            <a:off x="638206" y="2221369"/>
            <a:ext cx="115681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2A1888-3231-45C0-B45F-D89686A0C1AC}"/>
              </a:ext>
            </a:extLst>
          </p:cNvPr>
          <p:cNvSpPr/>
          <p:nvPr/>
        </p:nvSpPr>
        <p:spPr>
          <a:xfrm>
            <a:off x="645046" y="3607899"/>
            <a:ext cx="115681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FDB62D-8438-4FDE-9D69-593953AB1256}"/>
              </a:ext>
            </a:extLst>
          </p:cNvPr>
          <p:cNvSpPr/>
          <p:nvPr/>
        </p:nvSpPr>
        <p:spPr>
          <a:xfrm>
            <a:off x="2769033" y="4698145"/>
            <a:ext cx="1156818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F7CC862-759C-4459-9BC9-1969A2EBC64C}"/>
              </a:ext>
            </a:extLst>
          </p:cNvPr>
          <p:cNvSpPr/>
          <p:nvPr/>
        </p:nvSpPr>
        <p:spPr>
          <a:xfrm rot="5400000">
            <a:off x="2939937" y="1316268"/>
            <a:ext cx="739301" cy="1882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8DD1A64-F4F3-4EEB-846D-E2EF34A0102D}"/>
              </a:ext>
            </a:extLst>
          </p:cNvPr>
          <p:cNvSpPr/>
          <p:nvPr/>
        </p:nvSpPr>
        <p:spPr>
          <a:xfrm rot="5400000">
            <a:off x="2934406" y="4054572"/>
            <a:ext cx="739301" cy="1882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7D8997C4-AFDF-446E-9A37-F752E3AFEAE8}"/>
              </a:ext>
            </a:extLst>
          </p:cNvPr>
          <p:cNvSpPr/>
          <p:nvPr/>
        </p:nvSpPr>
        <p:spPr>
          <a:xfrm>
            <a:off x="1918105" y="2496905"/>
            <a:ext cx="739301" cy="1882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E70AF41A-843C-4B3F-8DBA-2C29350095DC}"/>
              </a:ext>
            </a:extLst>
          </p:cNvPr>
          <p:cNvSpPr/>
          <p:nvPr/>
        </p:nvSpPr>
        <p:spPr>
          <a:xfrm rot="1800000">
            <a:off x="1993576" y="1591804"/>
            <a:ext cx="739301" cy="1882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8FBECB92-4C03-4316-9AB4-888BE6738B82}"/>
              </a:ext>
            </a:extLst>
          </p:cNvPr>
          <p:cNvSpPr/>
          <p:nvPr/>
        </p:nvSpPr>
        <p:spPr>
          <a:xfrm rot="20700000">
            <a:off x="1938428" y="3684922"/>
            <a:ext cx="739301" cy="18822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CBB4DB-33AB-4C79-99B1-5237B89BDBF0}"/>
              </a:ext>
            </a:extLst>
          </p:cNvPr>
          <p:cNvSpPr/>
          <p:nvPr/>
        </p:nvSpPr>
        <p:spPr>
          <a:xfrm>
            <a:off x="3761361" y="1408980"/>
            <a:ext cx="1299469" cy="41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#1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06E050-29D2-4F92-A92E-97EE4F4FC786}"/>
              </a:ext>
            </a:extLst>
          </p:cNvPr>
          <p:cNvCxnSpPr>
            <a:cxnSpLocks/>
            <a:stCxn id="6" idx="0"/>
            <a:endCxn id="12" idx="1"/>
          </p:cNvCxnSpPr>
          <p:nvPr/>
        </p:nvCxnSpPr>
        <p:spPr>
          <a:xfrm flipV="1">
            <a:off x="4411096" y="974368"/>
            <a:ext cx="1084175" cy="434612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5FB43A-74B7-4F2D-AB19-F58E7DAADC64}"/>
              </a:ext>
            </a:extLst>
          </p:cNvPr>
          <p:cNvSpPr/>
          <p:nvPr/>
        </p:nvSpPr>
        <p:spPr>
          <a:xfrm>
            <a:off x="2461892" y="2337758"/>
            <a:ext cx="1299469" cy="41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#2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990A80-C4E3-4F36-A794-7B5966821CB2}"/>
              </a:ext>
            </a:extLst>
          </p:cNvPr>
          <p:cNvSpPr/>
          <p:nvPr/>
        </p:nvSpPr>
        <p:spPr>
          <a:xfrm>
            <a:off x="3275407" y="3625968"/>
            <a:ext cx="1299469" cy="41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EACA61-8CF7-4571-8E21-2F8835CBA7A7}"/>
              </a:ext>
            </a:extLst>
          </p:cNvPr>
          <p:cNvSpPr/>
          <p:nvPr/>
        </p:nvSpPr>
        <p:spPr>
          <a:xfrm>
            <a:off x="5558531" y="3286663"/>
            <a:ext cx="1299469" cy="41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#4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73CA18-8A1A-4FC5-96AE-C107E1A7D4BA}"/>
              </a:ext>
            </a:extLst>
          </p:cNvPr>
          <p:cNvSpPr/>
          <p:nvPr/>
        </p:nvSpPr>
        <p:spPr>
          <a:xfrm>
            <a:off x="5495271" y="764458"/>
            <a:ext cx="1299469" cy="41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#5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B4647C-9B22-4120-99B2-C3298E47A89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4411096" y="1828799"/>
            <a:ext cx="1797170" cy="1457864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40B29-F2EB-4701-8418-A9C1CC99D87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574876" y="3496573"/>
            <a:ext cx="983655" cy="339305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6CB699-E74B-477C-96AE-0F5CF22E2A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925142" y="1828799"/>
            <a:ext cx="485954" cy="1797169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BFE94E-76FD-4A55-92CD-742137F2C0AC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flipH="1" flipV="1">
            <a:off x="3111627" y="2757577"/>
            <a:ext cx="163780" cy="1078301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89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2092F5-6D3E-486C-834F-347B66FEFFA4}"/>
              </a:ext>
            </a:extLst>
          </p:cNvPr>
          <p:cNvSpPr/>
          <p:nvPr/>
        </p:nvSpPr>
        <p:spPr>
          <a:xfrm>
            <a:off x="770504" y="2161312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2470D-C2F9-4C6A-9F49-ADC2C73EB72F}"/>
              </a:ext>
            </a:extLst>
          </p:cNvPr>
          <p:cNvSpPr/>
          <p:nvPr/>
        </p:nvSpPr>
        <p:spPr>
          <a:xfrm>
            <a:off x="2728700" y="2161312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6" name="Arrow: Curved Down 5">
            <a:extLst>
              <a:ext uri="{FF2B5EF4-FFF2-40B4-BE49-F238E27FC236}">
                <a16:creationId xmlns:a16="http://schemas.microsoft.com/office/drawing/2014/main" id="{0E356BD5-506B-4882-A389-FD1F132A8879}"/>
              </a:ext>
            </a:extLst>
          </p:cNvPr>
          <p:cNvSpPr/>
          <p:nvPr/>
        </p:nvSpPr>
        <p:spPr>
          <a:xfrm>
            <a:off x="1616014" y="1385978"/>
            <a:ext cx="1466491" cy="62685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425A-674A-4F0C-8564-74876B664546}"/>
              </a:ext>
            </a:extLst>
          </p:cNvPr>
          <p:cNvSpPr txBox="1"/>
          <p:nvPr/>
        </p:nvSpPr>
        <p:spPr>
          <a:xfrm>
            <a:off x="2023186" y="868164"/>
            <a:ext cx="70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B56F1-CE68-4A45-817E-44A3E1A9C136}"/>
              </a:ext>
            </a:extLst>
          </p:cNvPr>
          <p:cNvSpPr/>
          <p:nvPr/>
        </p:nvSpPr>
        <p:spPr>
          <a:xfrm>
            <a:off x="4686896" y="2161312"/>
            <a:ext cx="1232169" cy="739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A21D5BED-E59F-429D-94C2-04A77267E635}"/>
              </a:ext>
            </a:extLst>
          </p:cNvPr>
          <p:cNvSpPr/>
          <p:nvPr/>
        </p:nvSpPr>
        <p:spPr>
          <a:xfrm>
            <a:off x="3574210" y="1385978"/>
            <a:ext cx="1466491" cy="626852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0FC9C-D42E-4C85-8CF8-AB377210EE35}"/>
              </a:ext>
            </a:extLst>
          </p:cNvPr>
          <p:cNvSpPr txBox="1"/>
          <p:nvPr/>
        </p:nvSpPr>
        <p:spPr>
          <a:xfrm>
            <a:off x="3981382" y="868164"/>
            <a:ext cx="7055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214271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5</cp:revision>
  <dcterms:created xsi:type="dcterms:W3CDTF">2022-03-06T23:03:59Z</dcterms:created>
  <dcterms:modified xsi:type="dcterms:W3CDTF">2022-03-07T00:45:12Z</dcterms:modified>
</cp:coreProperties>
</file>