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94" d="100"/>
          <a:sy n="94" d="100"/>
        </p:scale>
        <p:origin x="76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C60E5-C83F-4255-8348-447D92AD9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4E9F2-45D8-427F-AD03-F72C17846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3EBB7-7A82-4CE1-A69A-75498BB3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7B7E-DB64-4BCB-957F-D2CC97891C78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0F90A-0221-44A6-82A2-0A5856E3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D2EBF-E130-4346-87BA-EAA9E418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D336-AAA4-4FEE-BFC7-930379AF3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4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0674-3441-4D23-A3E5-46ABD84C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A29A5-C515-42A7-B6B5-A83109418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EF5C6-EB3C-4B0E-99B1-4CFF8A0A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7B7E-DB64-4BCB-957F-D2CC97891C78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806AC-BECC-4683-9C78-E7DFF253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6BC8C-E3C5-423A-A5DE-AE23F943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D336-AAA4-4FEE-BFC7-930379AF3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1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919E54-9A2F-4C62-B9CA-8FE9002A9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2C213-23E8-4887-A3D3-0E0CB39E9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25368-70CA-4D14-B593-6E80810F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7B7E-DB64-4BCB-957F-D2CC97891C78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D2F00-3101-410D-A16C-2750B85F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96070-4AA4-4900-B802-3140F697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D336-AAA4-4FEE-BFC7-930379AF3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4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B84A3-C8FE-4E8C-81AA-45660F41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9549F-A79A-48F7-A5D3-47B5D39B5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A3D86-0E92-4B21-96CB-49AE1B9F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7B7E-DB64-4BCB-957F-D2CC97891C78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1A3BC-8A7C-4A92-BFA4-6E5D8282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C86DD-4642-4A1C-8565-F6759003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D336-AAA4-4FEE-BFC7-930379AF3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1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6350-767E-4E6C-A077-8F46399A1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81619-A6F9-473A-8D95-9E8C7F941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18BEC-44A9-4F1F-A84B-47C6AB3C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7B7E-DB64-4BCB-957F-D2CC97891C78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DB8AC-37BF-4012-8358-5FC8B4F4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CF16C-9FA8-4872-9B82-417EC5DF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D336-AAA4-4FEE-BFC7-930379AF3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3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EDC6-FF1F-434A-B46E-44857B0C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26B12-720F-49FA-91D3-0343DD98B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BF0C3-0F4B-4008-B21F-67163E01F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1745F-FA9E-408C-B311-CBAA0F7BC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7B7E-DB64-4BCB-957F-D2CC97891C78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49C44-9128-4903-83CF-BCA46674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A3E8C-DCFE-4974-A0CD-28151F99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D336-AAA4-4FEE-BFC7-930379AF3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EB4A-B1C0-4886-A4A7-47CDA4F7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A9A8D-2813-43BF-8D87-5968852D9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6E3CD-5C9A-4E91-AB02-E18CEA6A4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656D72-689F-46C6-B2CF-FFE33B462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2D892-5671-4562-B2AA-3BFD4EAAE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E17F4-D050-4957-8489-AE5B2DA2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7B7E-DB64-4BCB-957F-D2CC97891C78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DC1B43-AEC3-4934-BAD3-56712974C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BA9DD-6167-4E31-A8E7-A670B066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D336-AAA4-4FEE-BFC7-930379AF3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7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58E4-E385-4297-B9EB-2089B4AD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934A9-E48A-4721-AFBC-199D2E74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7B7E-DB64-4BCB-957F-D2CC97891C78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0D914-F3D6-48C0-8797-F839C1E0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9DC98-734E-4C46-9009-62DF9B60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D336-AAA4-4FEE-BFC7-930379AF3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8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64C30-80DC-4827-AE36-6CE00641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7B7E-DB64-4BCB-957F-D2CC97891C78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25D3A-4491-4D43-9DE5-C3241533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765A1-E94B-43D2-B24B-872E15AE8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D336-AAA4-4FEE-BFC7-930379AF3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AA1C-2441-446A-84B2-CDAD801B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748BA-89FD-40A7-A52B-D39F1408E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CC831-FDFC-4B15-A011-7C5141C2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5A505-D87F-42DD-80F3-CB45CD5F2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7B7E-DB64-4BCB-957F-D2CC97891C78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B7117-2427-4D7B-80CC-9A2DB391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190C5-B7D7-4096-8BA5-DB9B26EA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D336-AAA4-4FEE-BFC7-930379AF3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63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82495-CF0E-45FD-AE7F-F45F8235E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040645-B8B9-4C6E-8DCC-263B2089E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BD98E-9696-48B7-81ED-76D11CEB5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A8E11-5618-4CD3-B781-DA95AC5B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7B7E-DB64-4BCB-957F-D2CC97891C78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6FFF9-4EDD-45EC-8FC9-262F683A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C443E-26D8-444F-83C4-6EC5E176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D336-AAA4-4FEE-BFC7-930379AF3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7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713B4-8BA5-42C7-9FCF-15CBA282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9896F-EE2F-4D81-A410-DD13EEC0B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C81D4-61C7-47E6-B108-49F4C4EBE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D7B7E-DB64-4BCB-957F-D2CC97891C78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D3765-11C5-4005-B2BC-EFBE84BAF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029D4-0773-4E0B-8EFF-DFDD682DF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6D336-AAA4-4FEE-BFC7-930379AF3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1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AB5E2E-DE95-4DF2-BF5F-B71D6B4B1801}"/>
              </a:ext>
            </a:extLst>
          </p:cNvPr>
          <p:cNvSpPr/>
          <p:nvPr/>
        </p:nvSpPr>
        <p:spPr>
          <a:xfrm>
            <a:off x="1130221" y="772411"/>
            <a:ext cx="1430099" cy="7244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Working directory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B64B59-E46B-42B0-9B82-E4C94EB1B9A3}"/>
              </a:ext>
            </a:extLst>
          </p:cNvPr>
          <p:cNvSpPr/>
          <p:nvPr/>
        </p:nvSpPr>
        <p:spPr>
          <a:xfrm>
            <a:off x="3036914" y="772411"/>
            <a:ext cx="1430099" cy="7244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B2E6A3-5D3B-4989-BE57-C96BF87F7D01}"/>
              </a:ext>
            </a:extLst>
          </p:cNvPr>
          <p:cNvSpPr/>
          <p:nvPr/>
        </p:nvSpPr>
        <p:spPr>
          <a:xfrm>
            <a:off x="4943607" y="772410"/>
            <a:ext cx="1430099" cy="7244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82503A-BB2A-44CA-B09C-3326D8137376}"/>
              </a:ext>
            </a:extLst>
          </p:cNvPr>
          <p:cNvSpPr/>
          <p:nvPr/>
        </p:nvSpPr>
        <p:spPr>
          <a:xfrm>
            <a:off x="6850300" y="772410"/>
            <a:ext cx="1430099" cy="7244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Remote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repositories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FC8F263-14FE-48A8-830A-61BF89FFC865}"/>
              </a:ext>
            </a:extLst>
          </p:cNvPr>
          <p:cNvSpPr/>
          <p:nvPr/>
        </p:nvSpPr>
        <p:spPr>
          <a:xfrm>
            <a:off x="1845270" y="2956180"/>
            <a:ext cx="1906692" cy="643719"/>
          </a:xfrm>
          <a:prstGeom prst="rightArrow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stage changes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FE8BA4-ACCA-4CAB-B5F7-53FEA1BACE7F}"/>
              </a:ext>
            </a:extLst>
          </p:cNvPr>
          <p:cNvCxnSpPr>
            <a:stCxn id="4" idx="2"/>
          </p:cNvCxnSpPr>
          <p:nvPr/>
        </p:nvCxnSpPr>
        <p:spPr>
          <a:xfrm flipH="1">
            <a:off x="1845270" y="1496906"/>
            <a:ext cx="1" cy="39082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0A61B6-19CB-4DAC-9DF0-3FB875D67861}"/>
              </a:ext>
            </a:extLst>
          </p:cNvPr>
          <p:cNvCxnSpPr/>
          <p:nvPr/>
        </p:nvCxnSpPr>
        <p:spPr>
          <a:xfrm flipH="1">
            <a:off x="3751963" y="1496906"/>
            <a:ext cx="1" cy="39082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6EA5B2-CA21-42FD-98CE-B886CA30655F}"/>
              </a:ext>
            </a:extLst>
          </p:cNvPr>
          <p:cNvCxnSpPr/>
          <p:nvPr/>
        </p:nvCxnSpPr>
        <p:spPr>
          <a:xfrm flipH="1">
            <a:off x="5658655" y="1496905"/>
            <a:ext cx="1" cy="39082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2F5C0E-D6F7-404F-9599-20CA24E40592}"/>
              </a:ext>
            </a:extLst>
          </p:cNvPr>
          <p:cNvCxnSpPr/>
          <p:nvPr/>
        </p:nvCxnSpPr>
        <p:spPr>
          <a:xfrm flipH="1">
            <a:off x="7565347" y="1496905"/>
            <a:ext cx="1" cy="39082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73F3D70-0A97-41AB-B19E-735D080E9691}"/>
              </a:ext>
            </a:extLst>
          </p:cNvPr>
          <p:cNvSpPr/>
          <p:nvPr/>
        </p:nvSpPr>
        <p:spPr>
          <a:xfrm>
            <a:off x="3751962" y="3662614"/>
            <a:ext cx="1906692" cy="643719"/>
          </a:xfrm>
          <a:prstGeom prst="rightArrow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commit changes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9A0B062-62C6-4890-9346-8744C590BFDF}"/>
              </a:ext>
            </a:extLst>
          </p:cNvPr>
          <p:cNvSpPr/>
          <p:nvPr/>
        </p:nvSpPr>
        <p:spPr>
          <a:xfrm flipH="1">
            <a:off x="1845269" y="1950213"/>
            <a:ext cx="3813379" cy="643719"/>
          </a:xfrm>
          <a:prstGeom prst="rightArrow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checkout a version</a:t>
            </a:r>
          </a:p>
        </p:txBody>
      </p:sp>
    </p:spTree>
    <p:extLst>
      <p:ext uri="{BB962C8B-B14F-4D97-AF65-F5344CB8AC3E}">
        <p14:creationId xmlns:p14="http://schemas.microsoft.com/office/powerpoint/2010/main" val="37716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AB5E2E-DE95-4DF2-BF5F-B71D6B4B1801}"/>
              </a:ext>
            </a:extLst>
          </p:cNvPr>
          <p:cNvSpPr/>
          <p:nvPr/>
        </p:nvSpPr>
        <p:spPr>
          <a:xfrm>
            <a:off x="1130221" y="772411"/>
            <a:ext cx="1430099" cy="7244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Working directory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B64B59-E46B-42B0-9B82-E4C94EB1B9A3}"/>
              </a:ext>
            </a:extLst>
          </p:cNvPr>
          <p:cNvSpPr/>
          <p:nvPr/>
        </p:nvSpPr>
        <p:spPr>
          <a:xfrm>
            <a:off x="3036914" y="772411"/>
            <a:ext cx="1430099" cy="7244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B2E6A3-5D3B-4989-BE57-C96BF87F7D01}"/>
              </a:ext>
            </a:extLst>
          </p:cNvPr>
          <p:cNvSpPr/>
          <p:nvPr/>
        </p:nvSpPr>
        <p:spPr>
          <a:xfrm>
            <a:off x="4943607" y="772410"/>
            <a:ext cx="1430099" cy="7244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82503A-BB2A-44CA-B09C-3326D8137376}"/>
              </a:ext>
            </a:extLst>
          </p:cNvPr>
          <p:cNvSpPr/>
          <p:nvPr/>
        </p:nvSpPr>
        <p:spPr>
          <a:xfrm>
            <a:off x="6850300" y="772410"/>
            <a:ext cx="1430099" cy="7244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Remote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repositories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FC8F263-14FE-48A8-830A-61BF89FFC865}"/>
              </a:ext>
            </a:extLst>
          </p:cNvPr>
          <p:cNvSpPr/>
          <p:nvPr/>
        </p:nvSpPr>
        <p:spPr>
          <a:xfrm>
            <a:off x="1845269" y="2764386"/>
            <a:ext cx="1906692" cy="643719"/>
          </a:xfrm>
          <a:prstGeom prst="rightArrow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stage changes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FE8BA4-ACCA-4CAB-B5F7-53FEA1BACE7F}"/>
              </a:ext>
            </a:extLst>
          </p:cNvPr>
          <p:cNvCxnSpPr>
            <a:stCxn id="4" idx="2"/>
          </p:cNvCxnSpPr>
          <p:nvPr/>
        </p:nvCxnSpPr>
        <p:spPr>
          <a:xfrm flipH="1">
            <a:off x="1845270" y="1496906"/>
            <a:ext cx="1" cy="39082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0A61B6-19CB-4DAC-9DF0-3FB875D67861}"/>
              </a:ext>
            </a:extLst>
          </p:cNvPr>
          <p:cNvCxnSpPr/>
          <p:nvPr/>
        </p:nvCxnSpPr>
        <p:spPr>
          <a:xfrm flipH="1">
            <a:off x="3751963" y="1496906"/>
            <a:ext cx="1" cy="39082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6EA5B2-CA21-42FD-98CE-B886CA30655F}"/>
              </a:ext>
            </a:extLst>
          </p:cNvPr>
          <p:cNvCxnSpPr/>
          <p:nvPr/>
        </p:nvCxnSpPr>
        <p:spPr>
          <a:xfrm flipH="1">
            <a:off x="5658655" y="1496905"/>
            <a:ext cx="1" cy="39082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2F5C0E-D6F7-404F-9599-20CA24E40592}"/>
              </a:ext>
            </a:extLst>
          </p:cNvPr>
          <p:cNvCxnSpPr/>
          <p:nvPr/>
        </p:nvCxnSpPr>
        <p:spPr>
          <a:xfrm flipH="1">
            <a:off x="7565347" y="1496905"/>
            <a:ext cx="1" cy="39082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73F3D70-0A97-41AB-B19E-735D080E9691}"/>
              </a:ext>
            </a:extLst>
          </p:cNvPr>
          <p:cNvSpPr/>
          <p:nvPr/>
        </p:nvSpPr>
        <p:spPr>
          <a:xfrm>
            <a:off x="3751961" y="2764387"/>
            <a:ext cx="1906692" cy="643719"/>
          </a:xfrm>
          <a:prstGeom prst="rightArrow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commit changes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9A0B062-62C6-4890-9346-8744C590BFDF}"/>
              </a:ext>
            </a:extLst>
          </p:cNvPr>
          <p:cNvSpPr/>
          <p:nvPr/>
        </p:nvSpPr>
        <p:spPr>
          <a:xfrm flipH="1">
            <a:off x="5658645" y="1950213"/>
            <a:ext cx="1906693" cy="643719"/>
          </a:xfrm>
          <a:prstGeom prst="rightArrow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clone a repository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8862217-9857-4FA8-99DF-C8B512841BDF}"/>
              </a:ext>
            </a:extLst>
          </p:cNvPr>
          <p:cNvSpPr/>
          <p:nvPr/>
        </p:nvSpPr>
        <p:spPr>
          <a:xfrm flipH="1">
            <a:off x="5658645" y="3578561"/>
            <a:ext cx="1906693" cy="643719"/>
          </a:xfrm>
          <a:prstGeom prst="rightArrow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pull remote changes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1028424-114F-4D33-A850-F6538617550A}"/>
              </a:ext>
            </a:extLst>
          </p:cNvPr>
          <p:cNvSpPr/>
          <p:nvPr/>
        </p:nvSpPr>
        <p:spPr>
          <a:xfrm>
            <a:off x="5658645" y="4563190"/>
            <a:ext cx="1906690" cy="643719"/>
          </a:xfrm>
          <a:prstGeom prst="rightArrow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push local changes</a:t>
            </a:r>
          </a:p>
        </p:txBody>
      </p:sp>
    </p:spTree>
    <p:extLst>
      <p:ext uri="{BB962C8B-B14F-4D97-AF65-F5344CB8AC3E}">
        <p14:creationId xmlns:p14="http://schemas.microsoft.com/office/powerpoint/2010/main" val="135269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AB5E2E-DE95-4DF2-BF5F-B71D6B4B1801}"/>
              </a:ext>
            </a:extLst>
          </p:cNvPr>
          <p:cNvSpPr/>
          <p:nvPr/>
        </p:nvSpPr>
        <p:spPr>
          <a:xfrm>
            <a:off x="2095420" y="353908"/>
            <a:ext cx="1191642" cy="379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98ca9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2F5C0E-D6F7-404F-9599-20CA24E40592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2691241" y="733214"/>
            <a:ext cx="0" cy="612987"/>
          </a:xfrm>
          <a:prstGeom prst="line">
            <a:avLst/>
          </a:prstGeom>
          <a:ln w="19050">
            <a:solidFill>
              <a:schemeClr val="tx1"/>
            </a:solidFill>
            <a:head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640C29D-DE8C-4A25-BD74-43B859AAFB19}"/>
              </a:ext>
            </a:extLst>
          </p:cNvPr>
          <p:cNvSpPr/>
          <p:nvPr/>
        </p:nvSpPr>
        <p:spPr>
          <a:xfrm>
            <a:off x="2095420" y="1346201"/>
            <a:ext cx="1191642" cy="379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34ac2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DC523D-7DB4-48E8-B13A-0124B097F330}"/>
              </a:ext>
            </a:extLst>
          </p:cNvPr>
          <p:cNvSpPr/>
          <p:nvPr/>
        </p:nvSpPr>
        <p:spPr>
          <a:xfrm>
            <a:off x="2095420" y="2468882"/>
            <a:ext cx="1191642" cy="379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f30ab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89D564-41FE-405C-B418-8677780D01A5}"/>
              </a:ext>
            </a:extLst>
          </p:cNvPr>
          <p:cNvSpPr/>
          <p:nvPr/>
        </p:nvSpPr>
        <p:spPr>
          <a:xfrm>
            <a:off x="525815" y="2468882"/>
            <a:ext cx="1191642" cy="379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b2c90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87D7E1-6417-488D-8D60-5F01000BD09A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2691241" y="1725507"/>
            <a:ext cx="0" cy="743375"/>
          </a:xfrm>
          <a:prstGeom prst="line">
            <a:avLst/>
          </a:prstGeom>
          <a:ln w="19050">
            <a:solidFill>
              <a:schemeClr val="tx1"/>
            </a:solidFill>
            <a:head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14BF9F4-9B04-45AA-B306-1832FC8F8A02}"/>
              </a:ext>
            </a:extLst>
          </p:cNvPr>
          <p:cNvCxnSpPr>
            <a:cxnSpLocks/>
            <a:stCxn id="18" idx="0"/>
            <a:endCxn id="15" idx="1"/>
          </p:cNvCxnSpPr>
          <p:nvPr/>
        </p:nvCxnSpPr>
        <p:spPr>
          <a:xfrm rot="5400000" flipH="1" flipV="1">
            <a:off x="1142014" y="1515476"/>
            <a:ext cx="933028" cy="973784"/>
          </a:xfrm>
          <a:prstGeom prst="bentConnector2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63D5CA9C-08DC-48D3-A811-79026F7FECA3}"/>
              </a:ext>
            </a:extLst>
          </p:cNvPr>
          <p:cNvSpPr/>
          <p:nvPr/>
        </p:nvSpPr>
        <p:spPr>
          <a:xfrm>
            <a:off x="5898647" y="353908"/>
            <a:ext cx="1191642" cy="379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98ca9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F1EE7FB-02F3-4935-AC20-161E943CDDE9}"/>
              </a:ext>
            </a:extLst>
          </p:cNvPr>
          <p:cNvCxnSpPr>
            <a:cxnSpLocks/>
            <a:stCxn id="68" idx="2"/>
            <a:endCxn id="70" idx="0"/>
          </p:cNvCxnSpPr>
          <p:nvPr/>
        </p:nvCxnSpPr>
        <p:spPr>
          <a:xfrm>
            <a:off x="6494468" y="733214"/>
            <a:ext cx="0" cy="612987"/>
          </a:xfrm>
          <a:prstGeom prst="line">
            <a:avLst/>
          </a:prstGeom>
          <a:ln w="19050">
            <a:solidFill>
              <a:schemeClr val="tx1"/>
            </a:solidFill>
            <a:head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4E5B4145-EFA6-4BAB-B1D0-B1F648D065A1}"/>
              </a:ext>
            </a:extLst>
          </p:cNvPr>
          <p:cNvSpPr/>
          <p:nvPr/>
        </p:nvSpPr>
        <p:spPr>
          <a:xfrm>
            <a:off x="5898647" y="1346201"/>
            <a:ext cx="1191642" cy="379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34ac2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E79797-408E-44F5-AACF-BFCC6C578D1D}"/>
              </a:ext>
            </a:extLst>
          </p:cNvPr>
          <p:cNvSpPr/>
          <p:nvPr/>
        </p:nvSpPr>
        <p:spPr>
          <a:xfrm>
            <a:off x="5898647" y="2468882"/>
            <a:ext cx="1191642" cy="379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f30ab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17D9FD7-06CB-4C27-BDD1-638987A8A27F}"/>
              </a:ext>
            </a:extLst>
          </p:cNvPr>
          <p:cNvSpPr/>
          <p:nvPr/>
        </p:nvSpPr>
        <p:spPr>
          <a:xfrm>
            <a:off x="4329043" y="2468882"/>
            <a:ext cx="1191642" cy="379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b2c90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4CF056E-B0D6-49E4-BBFC-68951AC27CE9}"/>
              </a:ext>
            </a:extLst>
          </p:cNvPr>
          <p:cNvCxnSpPr>
            <a:cxnSpLocks/>
            <a:stCxn id="70" idx="2"/>
            <a:endCxn id="71" idx="0"/>
          </p:cNvCxnSpPr>
          <p:nvPr/>
        </p:nvCxnSpPr>
        <p:spPr>
          <a:xfrm>
            <a:off x="6494468" y="1725507"/>
            <a:ext cx="0" cy="743375"/>
          </a:xfrm>
          <a:prstGeom prst="line">
            <a:avLst/>
          </a:prstGeom>
          <a:ln w="19050">
            <a:solidFill>
              <a:schemeClr val="tx1"/>
            </a:solidFill>
            <a:head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BF94AB9-6A87-407A-AFED-4A2EC803D24F}"/>
              </a:ext>
            </a:extLst>
          </p:cNvPr>
          <p:cNvCxnSpPr>
            <a:cxnSpLocks/>
            <a:stCxn id="72" idx="0"/>
            <a:endCxn id="70" idx="1"/>
          </p:cNvCxnSpPr>
          <p:nvPr/>
        </p:nvCxnSpPr>
        <p:spPr>
          <a:xfrm rot="5400000" flipH="1" flipV="1">
            <a:off x="4945241" y="1515477"/>
            <a:ext cx="933028" cy="973783"/>
          </a:xfrm>
          <a:prstGeom prst="bentConnector2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AC3AA58F-93FE-4B3C-BB66-EE44314B671C}"/>
              </a:ext>
            </a:extLst>
          </p:cNvPr>
          <p:cNvSpPr/>
          <p:nvPr/>
        </p:nvSpPr>
        <p:spPr>
          <a:xfrm>
            <a:off x="5898647" y="3505204"/>
            <a:ext cx="1191642" cy="3793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3D3935A-04A2-413D-8A16-61F85870029E}"/>
              </a:ext>
            </a:extLst>
          </p:cNvPr>
          <p:cNvSpPr/>
          <p:nvPr/>
        </p:nvSpPr>
        <p:spPr>
          <a:xfrm>
            <a:off x="4341848" y="3505204"/>
            <a:ext cx="1191642" cy="3793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testing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3366717-EABC-406E-AEFF-EC019AC6D7DD}"/>
              </a:ext>
            </a:extLst>
          </p:cNvPr>
          <p:cNvCxnSpPr>
            <a:cxnSpLocks/>
            <a:stCxn id="72" idx="2"/>
            <a:endCxn id="76" idx="0"/>
          </p:cNvCxnSpPr>
          <p:nvPr/>
        </p:nvCxnSpPr>
        <p:spPr>
          <a:xfrm>
            <a:off x="4924864" y="2848188"/>
            <a:ext cx="12805" cy="657016"/>
          </a:xfrm>
          <a:prstGeom prst="line">
            <a:avLst/>
          </a:prstGeom>
          <a:ln w="19050">
            <a:solidFill>
              <a:schemeClr val="tx1"/>
            </a:solidFill>
            <a:head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A63B93D-A2BF-4B2E-A4C8-791A317C730D}"/>
              </a:ext>
            </a:extLst>
          </p:cNvPr>
          <p:cNvSpPr/>
          <p:nvPr/>
        </p:nvSpPr>
        <p:spPr>
          <a:xfrm>
            <a:off x="5898647" y="4541526"/>
            <a:ext cx="1191642" cy="379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0E2046E-6CEF-4C8E-BCAF-CE6A28765151}"/>
              </a:ext>
            </a:extLst>
          </p:cNvPr>
          <p:cNvCxnSpPr>
            <a:cxnSpLocks/>
            <a:stCxn id="75" idx="2"/>
            <a:endCxn id="78" idx="0"/>
          </p:cNvCxnSpPr>
          <p:nvPr/>
        </p:nvCxnSpPr>
        <p:spPr>
          <a:xfrm>
            <a:off x="6494468" y="3884510"/>
            <a:ext cx="0" cy="657016"/>
          </a:xfrm>
          <a:prstGeom prst="line">
            <a:avLst/>
          </a:prstGeom>
          <a:ln w="19050">
            <a:solidFill>
              <a:schemeClr val="tx1"/>
            </a:solidFill>
            <a:head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DB052A6-88B2-4C11-B344-B230A03706DE}"/>
              </a:ext>
            </a:extLst>
          </p:cNvPr>
          <p:cNvCxnSpPr>
            <a:cxnSpLocks/>
            <a:stCxn id="71" idx="2"/>
            <a:endCxn id="75" idx="0"/>
          </p:cNvCxnSpPr>
          <p:nvPr/>
        </p:nvCxnSpPr>
        <p:spPr>
          <a:xfrm>
            <a:off x="6494468" y="2848188"/>
            <a:ext cx="0" cy="657016"/>
          </a:xfrm>
          <a:prstGeom prst="line">
            <a:avLst/>
          </a:prstGeom>
          <a:ln w="19050">
            <a:solidFill>
              <a:schemeClr val="tx1"/>
            </a:solidFill>
            <a:head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0C64DAD-64E7-4987-B625-09CA1F541FBC}"/>
              </a:ext>
            </a:extLst>
          </p:cNvPr>
          <p:cNvSpPr/>
          <p:nvPr/>
        </p:nvSpPr>
        <p:spPr>
          <a:xfrm>
            <a:off x="9878721" y="353908"/>
            <a:ext cx="1191642" cy="379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98ca9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378CD66-0F46-41C8-BF8D-42D78390242E}"/>
              </a:ext>
            </a:extLst>
          </p:cNvPr>
          <p:cNvCxnSpPr>
            <a:cxnSpLocks/>
            <a:stCxn id="81" idx="2"/>
            <a:endCxn id="83" idx="0"/>
          </p:cNvCxnSpPr>
          <p:nvPr/>
        </p:nvCxnSpPr>
        <p:spPr>
          <a:xfrm>
            <a:off x="10474542" y="733214"/>
            <a:ext cx="0" cy="612987"/>
          </a:xfrm>
          <a:prstGeom prst="line">
            <a:avLst/>
          </a:prstGeom>
          <a:ln w="19050">
            <a:solidFill>
              <a:schemeClr val="tx1"/>
            </a:solidFill>
            <a:head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D981FA3-857D-4C23-BA5A-C727013377D8}"/>
              </a:ext>
            </a:extLst>
          </p:cNvPr>
          <p:cNvSpPr/>
          <p:nvPr/>
        </p:nvSpPr>
        <p:spPr>
          <a:xfrm>
            <a:off x="9878721" y="1346201"/>
            <a:ext cx="1191642" cy="379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34ac2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0DB36E7-225A-459C-A0E6-57900ACE4B0E}"/>
              </a:ext>
            </a:extLst>
          </p:cNvPr>
          <p:cNvSpPr/>
          <p:nvPr/>
        </p:nvSpPr>
        <p:spPr>
          <a:xfrm>
            <a:off x="9878721" y="2468882"/>
            <a:ext cx="1191642" cy="379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f30ab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161CC50-530D-4FA2-AC5C-F8A8E7047BA3}"/>
              </a:ext>
            </a:extLst>
          </p:cNvPr>
          <p:cNvSpPr/>
          <p:nvPr/>
        </p:nvSpPr>
        <p:spPr>
          <a:xfrm>
            <a:off x="8309117" y="2468882"/>
            <a:ext cx="1191642" cy="379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b2c90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AE15329-B55A-4A90-ACBE-4EE6CE950284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>
            <a:off x="10474542" y="1725507"/>
            <a:ext cx="0" cy="743375"/>
          </a:xfrm>
          <a:prstGeom prst="line">
            <a:avLst/>
          </a:prstGeom>
          <a:ln w="19050">
            <a:solidFill>
              <a:schemeClr val="tx1"/>
            </a:solidFill>
            <a:head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A9C19CE8-EFE6-4F3C-95D0-3A491DF4C9FA}"/>
              </a:ext>
            </a:extLst>
          </p:cNvPr>
          <p:cNvCxnSpPr>
            <a:cxnSpLocks/>
            <a:stCxn id="85" idx="0"/>
            <a:endCxn id="83" idx="1"/>
          </p:cNvCxnSpPr>
          <p:nvPr/>
        </p:nvCxnSpPr>
        <p:spPr>
          <a:xfrm rot="5400000" flipH="1" flipV="1">
            <a:off x="8925315" y="1515477"/>
            <a:ext cx="933028" cy="973783"/>
          </a:xfrm>
          <a:prstGeom prst="bentConnector2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5DD0B721-0F82-427B-AE0E-3D5A671AD7F9}"/>
              </a:ext>
            </a:extLst>
          </p:cNvPr>
          <p:cNvSpPr/>
          <p:nvPr/>
        </p:nvSpPr>
        <p:spPr>
          <a:xfrm>
            <a:off x="9878721" y="4544916"/>
            <a:ext cx="1191642" cy="3793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3B92B58-2495-4239-A098-F04150B4ED57}"/>
              </a:ext>
            </a:extLst>
          </p:cNvPr>
          <p:cNvSpPr/>
          <p:nvPr/>
        </p:nvSpPr>
        <p:spPr>
          <a:xfrm>
            <a:off x="8309117" y="4541526"/>
            <a:ext cx="1191642" cy="3793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testing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810DF98-87C3-4987-A66B-FB876FCCE03F}"/>
              </a:ext>
            </a:extLst>
          </p:cNvPr>
          <p:cNvCxnSpPr>
            <a:cxnSpLocks/>
            <a:stCxn id="85" idx="2"/>
            <a:endCxn id="89" idx="0"/>
          </p:cNvCxnSpPr>
          <p:nvPr/>
        </p:nvCxnSpPr>
        <p:spPr>
          <a:xfrm>
            <a:off x="8904938" y="2848188"/>
            <a:ext cx="0" cy="1693338"/>
          </a:xfrm>
          <a:prstGeom prst="line">
            <a:avLst/>
          </a:prstGeom>
          <a:ln w="19050">
            <a:solidFill>
              <a:schemeClr val="tx1"/>
            </a:solidFill>
            <a:head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A0545FCD-4A94-4B2D-B7A6-858078A54EC7}"/>
              </a:ext>
            </a:extLst>
          </p:cNvPr>
          <p:cNvSpPr/>
          <p:nvPr/>
        </p:nvSpPr>
        <p:spPr>
          <a:xfrm>
            <a:off x="9878721" y="5581238"/>
            <a:ext cx="1191642" cy="379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7F5A9FF-A6EF-441A-9AA3-2A66784DA4A5}"/>
              </a:ext>
            </a:extLst>
          </p:cNvPr>
          <p:cNvCxnSpPr>
            <a:cxnSpLocks/>
            <a:stCxn id="88" idx="2"/>
            <a:endCxn id="91" idx="0"/>
          </p:cNvCxnSpPr>
          <p:nvPr/>
        </p:nvCxnSpPr>
        <p:spPr>
          <a:xfrm>
            <a:off x="10474542" y="4924222"/>
            <a:ext cx="0" cy="657016"/>
          </a:xfrm>
          <a:prstGeom prst="line">
            <a:avLst/>
          </a:prstGeom>
          <a:ln w="19050">
            <a:solidFill>
              <a:schemeClr val="tx1"/>
            </a:solidFill>
            <a:head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AD31DD8-5C74-4AFA-97FF-0AB4D408A57D}"/>
              </a:ext>
            </a:extLst>
          </p:cNvPr>
          <p:cNvCxnSpPr>
            <a:cxnSpLocks/>
            <a:stCxn id="84" idx="2"/>
            <a:endCxn id="97" idx="0"/>
          </p:cNvCxnSpPr>
          <p:nvPr/>
        </p:nvCxnSpPr>
        <p:spPr>
          <a:xfrm flipH="1">
            <a:off x="10474541" y="2848188"/>
            <a:ext cx="1" cy="657016"/>
          </a:xfrm>
          <a:prstGeom prst="line">
            <a:avLst/>
          </a:prstGeom>
          <a:ln w="19050">
            <a:solidFill>
              <a:schemeClr val="tx1"/>
            </a:solidFill>
            <a:head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B3D6C1B5-A95B-445B-BB6B-19E304DDAFE2}"/>
              </a:ext>
            </a:extLst>
          </p:cNvPr>
          <p:cNvSpPr/>
          <p:nvPr/>
        </p:nvSpPr>
        <p:spPr>
          <a:xfrm>
            <a:off x="9878720" y="3505204"/>
            <a:ext cx="1191642" cy="379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de0bf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36819CD-E766-4440-9B48-48A9354BF95B}"/>
              </a:ext>
            </a:extLst>
          </p:cNvPr>
          <p:cNvCxnSpPr>
            <a:cxnSpLocks/>
            <a:stCxn id="97" idx="2"/>
            <a:endCxn id="88" idx="0"/>
          </p:cNvCxnSpPr>
          <p:nvPr/>
        </p:nvCxnSpPr>
        <p:spPr>
          <a:xfrm>
            <a:off x="10474541" y="3884510"/>
            <a:ext cx="1" cy="660406"/>
          </a:xfrm>
          <a:prstGeom prst="line">
            <a:avLst/>
          </a:prstGeom>
          <a:ln w="19050">
            <a:solidFill>
              <a:schemeClr val="tx1"/>
            </a:solidFill>
            <a:head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FCAA53C7-0C2B-4BB8-B094-D64608D865C6}"/>
              </a:ext>
            </a:extLst>
          </p:cNvPr>
          <p:cNvCxnSpPr>
            <a:cxnSpLocks/>
            <a:stCxn id="97" idx="1"/>
            <a:endCxn id="85" idx="2"/>
          </p:cNvCxnSpPr>
          <p:nvPr/>
        </p:nvCxnSpPr>
        <p:spPr>
          <a:xfrm rot="10800000">
            <a:off x="8904938" y="2848189"/>
            <a:ext cx="973782" cy="846669"/>
          </a:xfrm>
          <a:prstGeom prst="bentConnector2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37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49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6</cp:revision>
  <dcterms:created xsi:type="dcterms:W3CDTF">2019-02-09T00:47:16Z</dcterms:created>
  <dcterms:modified xsi:type="dcterms:W3CDTF">2019-02-09T03:50:07Z</dcterms:modified>
</cp:coreProperties>
</file>