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4D9-5CE1-4A90-BFEC-DCA2794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8688-EFA1-4BB8-977E-10240A2C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443-B36E-4B52-BFAC-FE73507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F06C-899D-40B6-9108-402FA2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95D-6C4A-4122-9580-F4955E9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8B1-388B-4742-AF7B-A21DB734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47F52-1154-4DF7-9D99-07CDCD65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8C2-CBB9-4C60-9BDF-DD8B5B9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B29D-A602-4313-85F7-F77D12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9F9-2EC3-43ED-AB03-0A25666D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9F52-9198-408E-89D8-C89D31F1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5D-BD96-4E01-B0B3-D6B753D7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4A8-E5DF-4659-8606-EC7FCCC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558-DF7C-4DCF-94C2-7511358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B0F2-9C30-434B-96F9-A74505F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10-AF6B-4269-A066-C0B2FC8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0D0-DECC-4E53-A07C-6EBE30DE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FC6A-11DC-4917-A269-5317CD4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374-2193-47ED-965E-0E4BC2BB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917-5EA9-4B44-9C98-927951B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A6-E1FC-4679-914C-CD2A788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4F3-41A1-4219-883A-DB6C081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675-346B-44EB-B06B-103EEE6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8419-AC72-4BBB-9C64-92F0798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A3D-2338-4CBC-870A-F2D8A88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E53-6B2A-49E3-8692-545FF39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967-24CD-459E-AB90-7EA210DE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0B37-7050-4A2D-ABDA-A4A1EA9F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5518-FC61-477D-8BF9-676ABCD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194F-DE9C-423B-9A41-A880E244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4F21-07D0-4CDB-80CA-7C2D11E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706-DCEF-4018-B927-BBBDE8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D168-9456-447B-BEDC-6E61C3F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59A1-1DE9-4A5A-B1AC-0CE8BCCD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1DFB-6A9F-4798-AB30-5FDC40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F3AA-461A-4DED-8B0C-34B9A154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4406-28AF-4C7D-B1B6-5D2EB1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4DAE-CBF1-45AF-9E02-BF2C458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62FFD-0A4B-461A-A01F-32C277C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412-D785-42BD-A6C3-2E65C2A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4D16-64B0-4DA3-A905-133706F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237B-C7D8-417E-97B3-C76EB321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5594-7D4E-4EB1-B699-7768A46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3E15-759D-4BC3-A301-14A40C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190D-8E34-4392-A5B6-D1C5048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3081-6274-4006-9F8F-F94F165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107-7C59-4983-81CE-0669D4D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B5B4-9C45-48D9-81CE-9A9637FA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AA62-E606-4781-81F8-D673EC7E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2245-F90A-47BC-82A4-C766DFC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5778-36CC-476B-90DC-EB5E61B8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E77C-B0A1-42FC-8F31-AF40A6C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55A-55E4-45D4-940D-FA12B8F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8BAD-1C69-49BB-985E-B4DBE19C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A52C-B23E-4695-AC28-D6674C6D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98D4-E73E-426C-B040-11329687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4191-EF8D-4AE7-AC6D-F72A20C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F59-4B02-4D99-9195-8559B693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01729-6821-4345-9B38-53C7C29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40F0-2AE3-4E77-860C-1EB22E4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C3F5-B284-42DC-B864-3B70DD3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FB4D-25A4-4008-8635-D2632B3E843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DA32-713E-43EE-ACA9-520661DE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8657-0D1C-47A7-B580-695CA369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279447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04247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C80E99-DA80-43EB-8B2C-D6E0B82A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84" y="926035"/>
            <a:ext cx="4475907" cy="43704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CAE4A6-38C4-4D4E-B9DD-03EEB656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551798"/>
            <a:ext cx="15355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3673936" y="110854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using user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A4ACC-13CF-40EC-BF8C-B9330D70A5D1}"/>
              </a:ext>
            </a:extLst>
          </p:cNvPr>
          <p:cNvSpPr/>
          <p:nvPr/>
        </p:nvSpPr>
        <p:spPr>
          <a:xfrm>
            <a:off x="2744054" y="314968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module information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3673936" y="2129118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module information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A7AAA-618E-4DA8-88B4-E2834F460A1D}"/>
              </a:ext>
            </a:extLst>
          </p:cNvPr>
          <p:cNvSpPr/>
          <p:nvPr/>
        </p:nvSpPr>
        <p:spPr>
          <a:xfrm>
            <a:off x="2744054" y="417025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lecture slides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892B1-30B5-4BB9-996B-B7678E5CEF70}"/>
              </a:ext>
            </a:extLst>
          </p:cNvPr>
          <p:cNvSpPr/>
          <p:nvPr/>
        </p:nvSpPr>
        <p:spPr>
          <a:xfrm>
            <a:off x="4668897" y="314968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assignment</a:t>
            </a: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6367A1D2-B22B-4A6C-85AB-33575A7D1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075" y="1578641"/>
            <a:ext cx="1535502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42D1F9D4-8824-4737-9760-6258F1A9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879997"/>
            <a:ext cx="649857" cy="461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62388B8-B7B2-490D-A728-1A2E1D53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3295293"/>
            <a:ext cx="649857" cy="1010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6C9B4943-2690-4D31-AE07-1BCA887B4EFF}"/>
              </a:ext>
            </a:extLst>
          </p:cNvPr>
          <p:cNvGrpSpPr>
            <a:grpSpLocks/>
          </p:cNvGrpSpPr>
          <p:nvPr/>
        </p:nvGrpSpPr>
        <p:grpSpPr bwMode="auto">
          <a:xfrm>
            <a:off x="7437050" y="1324027"/>
            <a:ext cx="417512" cy="725438"/>
            <a:chOff x="480" y="2640"/>
            <a:chExt cx="288" cy="576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57E2DAF-437B-4011-A510-FD91F57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79BBF2E-E905-4034-9884-FF81735C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DD1A73F-17EA-47BA-B895-DFB5C3A5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D561775-B8D8-4D90-B354-02DBEE32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B11562-5520-4D1D-A7E9-26CA3625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25">
            <a:extLst>
              <a:ext uri="{FF2B5EF4-FFF2-40B4-BE49-F238E27FC236}">
                <a16:creationId xmlns:a16="http://schemas.microsoft.com/office/drawing/2014/main" id="{C7603621-1634-4097-BF1A-68E08DC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36" y="208705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Student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403CAE-A930-4F9B-AAAD-C29C388B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308" y="1875134"/>
            <a:ext cx="1535501" cy="550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045" y="1523926"/>
            <a:ext cx="1508912" cy="37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07AA0347-3A41-453F-9F46-4AAE09C31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226870"/>
            <a:ext cx="997809" cy="846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F3E5-9C70-42B3-B4D7-A8CB0DD02CF6}"/>
              </a:ext>
            </a:extLst>
          </p:cNvPr>
          <p:cNvSpPr/>
          <p:nvPr/>
        </p:nvSpPr>
        <p:spPr>
          <a:xfrm>
            <a:off x="471466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9BCA-454E-4402-9C02-662CCD177387}"/>
              </a:ext>
            </a:extLst>
          </p:cNvPr>
          <p:cNvSpPr/>
          <p:nvPr/>
        </p:nvSpPr>
        <p:spPr>
          <a:xfrm>
            <a:off x="693670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stCxn id="4" idx="2"/>
          </p:cNvCxnSpPr>
          <p:nvPr/>
        </p:nvCxnSpPr>
        <p:spPr>
          <a:xfrm>
            <a:off x="312976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5957E-9CA9-4BA1-B2B5-EB1BA0C1B3E1}"/>
              </a:ext>
            </a:extLst>
          </p:cNvPr>
          <p:cNvCxnSpPr/>
          <p:nvPr/>
        </p:nvCxnSpPr>
        <p:spPr>
          <a:xfrm>
            <a:off x="535180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0C2FD1-AFB1-4C81-9B61-A32781C9AA5E}"/>
              </a:ext>
            </a:extLst>
          </p:cNvPr>
          <p:cNvCxnSpPr/>
          <p:nvPr/>
        </p:nvCxnSpPr>
        <p:spPr>
          <a:xfrm>
            <a:off x="757384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31211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64014-A4C9-4A85-AE9C-79E409918201}"/>
              </a:ext>
            </a:extLst>
          </p:cNvPr>
          <p:cNvCxnSpPr>
            <a:cxnSpLocks/>
          </p:cNvCxnSpPr>
          <p:nvPr/>
        </p:nvCxnSpPr>
        <p:spPr>
          <a:xfrm>
            <a:off x="3249799" y="2458279"/>
            <a:ext cx="42318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E4211-6546-455E-9B61-6F28985DCE01}"/>
              </a:ext>
            </a:extLst>
          </p:cNvPr>
          <p:cNvSpPr/>
          <p:nvPr/>
        </p:nvSpPr>
        <p:spPr>
          <a:xfrm>
            <a:off x="5272364" y="2802837"/>
            <a:ext cx="189948" cy="1049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9BB56-94D3-47E1-8998-C9997603EC6E}"/>
              </a:ext>
            </a:extLst>
          </p:cNvPr>
          <p:cNvSpPr/>
          <p:nvPr/>
        </p:nvSpPr>
        <p:spPr>
          <a:xfrm>
            <a:off x="7494404" y="2458279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6BE26-8E54-4323-9066-35D04417F9C3}"/>
              </a:ext>
            </a:extLst>
          </p:cNvPr>
          <p:cNvCxnSpPr>
            <a:cxnSpLocks/>
          </p:cNvCxnSpPr>
          <p:nvPr/>
        </p:nvCxnSpPr>
        <p:spPr>
          <a:xfrm>
            <a:off x="3242365" y="2802837"/>
            <a:ext cx="202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325F1A-5D21-4F99-9B4E-097C96AA0FDB}"/>
              </a:ext>
            </a:extLst>
          </p:cNvPr>
          <p:cNvCxnSpPr>
            <a:cxnSpLocks/>
          </p:cNvCxnSpPr>
          <p:nvPr/>
        </p:nvCxnSpPr>
        <p:spPr>
          <a:xfrm>
            <a:off x="5462312" y="3183564"/>
            <a:ext cx="2019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B2D49-2C13-40B1-80E2-0463304B476C}"/>
              </a:ext>
            </a:extLst>
          </p:cNvPr>
          <p:cNvSpPr/>
          <p:nvPr/>
        </p:nvSpPr>
        <p:spPr>
          <a:xfrm>
            <a:off x="7494404" y="3183564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E3008E-5D2A-4CB8-AD6D-E5D23699B221}"/>
              </a:ext>
            </a:extLst>
          </p:cNvPr>
          <p:cNvCxnSpPr>
            <a:cxnSpLocks/>
          </p:cNvCxnSpPr>
          <p:nvPr/>
        </p:nvCxnSpPr>
        <p:spPr>
          <a:xfrm flipH="1">
            <a:off x="3242365" y="3851965"/>
            <a:ext cx="203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viewEmails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5AD02F9-A619-4C4B-A7C1-0B23196A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45" y="21673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logWebRequest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0C6F729F-64AC-4E40-A515-5795109E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33" y="2906565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logDatabaseAccess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ECA6048-DC98-4458-9FD7-0F032227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7" y="2830796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selectEmails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DA5EDEE3-2476-446A-A849-1FDF8389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500" y="3843423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</a:t>
            </a:r>
            <a:endParaRPr lang="en-GB" sz="1200" dirty="0">
              <a:latin typeface="+mn-lt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emailListPage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63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8EF7FA-4100-48F4-8BA8-FA797D67CCB4}"/>
              </a:ext>
            </a:extLst>
          </p:cNvPr>
          <p:cNvSpPr/>
          <p:nvPr/>
        </p:nvSpPr>
        <p:spPr>
          <a:xfrm>
            <a:off x="1666051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701584-7A70-4977-A8C1-CE75C2F9D8B3}"/>
              </a:ext>
            </a:extLst>
          </p:cNvPr>
          <p:cNvSpPr/>
          <p:nvPr/>
        </p:nvSpPr>
        <p:spPr>
          <a:xfrm>
            <a:off x="3517263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2E517-6DF8-4739-BD03-6E36EFCEECCD}"/>
              </a:ext>
            </a:extLst>
          </p:cNvPr>
          <p:cNvSpPr/>
          <p:nvPr/>
        </p:nvSpPr>
        <p:spPr>
          <a:xfrm>
            <a:off x="5368475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343ECC-A002-4228-ABC0-277FDA59B2FD}"/>
              </a:ext>
            </a:extLst>
          </p:cNvPr>
          <p:cNvSpPr/>
          <p:nvPr/>
        </p:nvSpPr>
        <p:spPr>
          <a:xfrm>
            <a:off x="7219687" y="299195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dispatched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5E709A-CF4A-4FD7-A728-332139C9BE49}"/>
              </a:ext>
            </a:extLst>
          </p:cNvPr>
          <p:cNvSpPr/>
          <p:nvPr/>
        </p:nvSpPr>
        <p:spPr>
          <a:xfrm>
            <a:off x="7215205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BAB08-1202-4130-886F-7D2783443893}"/>
              </a:ext>
            </a:extLst>
          </p:cNvPr>
          <p:cNvSpPr/>
          <p:nvPr/>
        </p:nvSpPr>
        <p:spPr>
          <a:xfrm>
            <a:off x="5363992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96CB78-7EA9-4E71-999F-3529304D0D3A}"/>
              </a:ext>
            </a:extLst>
          </p:cNvPr>
          <p:cNvSpPr/>
          <p:nvPr/>
        </p:nvSpPr>
        <p:spPr>
          <a:xfrm>
            <a:off x="3512779" y="4300797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EEB6D-B5C2-4E81-BE46-C01481DC2DC9}"/>
              </a:ext>
            </a:extLst>
          </p:cNvPr>
          <p:cNvSpPr/>
          <p:nvPr/>
        </p:nvSpPr>
        <p:spPr>
          <a:xfrm>
            <a:off x="2191166" y="2311763"/>
            <a:ext cx="161365" cy="1613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8CE119-84CD-4654-963E-84EE404153A4}"/>
              </a:ext>
            </a:extLst>
          </p:cNvPr>
          <p:cNvSpPr/>
          <p:nvPr/>
        </p:nvSpPr>
        <p:spPr>
          <a:xfrm>
            <a:off x="5849050" y="5368727"/>
            <a:ext cx="240917" cy="240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96933B-1460-449D-A20A-80EA41BC0C55}"/>
              </a:ext>
            </a:extLst>
          </p:cNvPr>
          <p:cNvSpPr/>
          <p:nvPr/>
        </p:nvSpPr>
        <p:spPr>
          <a:xfrm>
            <a:off x="5888825" y="5408502"/>
            <a:ext cx="161365" cy="16136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AAD09-3121-4D83-8A18-B91D51B7E02C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2271849" y="2473128"/>
            <a:ext cx="1" cy="5188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D365E0-C226-4195-AFA4-DC2122CEEAA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77648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956617-56F8-471D-B33F-C99EB1AE2535}"/>
              </a:ext>
            </a:extLst>
          </p:cNvPr>
          <p:cNvCxnSpPr>
            <a:cxnSpLocks/>
          </p:cNvCxnSpPr>
          <p:nvPr/>
        </p:nvCxnSpPr>
        <p:spPr>
          <a:xfrm>
            <a:off x="4724377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603566-A491-4823-B1B2-C52984CF6CA5}"/>
              </a:ext>
            </a:extLst>
          </p:cNvPr>
          <p:cNvCxnSpPr>
            <a:cxnSpLocks/>
          </p:cNvCxnSpPr>
          <p:nvPr/>
        </p:nvCxnSpPr>
        <p:spPr>
          <a:xfrm>
            <a:off x="6575589" y="3235716"/>
            <a:ext cx="63961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BFBFE9-E6F3-476B-958B-3665C3DB284C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118578" y="3479482"/>
            <a:ext cx="4484" cy="821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574A6E3-4442-473D-A57D-3E08AD64EB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4558" y="2966776"/>
            <a:ext cx="821315" cy="1846728"/>
          </a:xfrm>
          <a:prstGeom prst="bentConnector3">
            <a:avLst>
              <a:gd name="adj1" fmla="val 336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7B4E047-4B93-4272-8EC7-4CCF84ABA734}"/>
              </a:ext>
            </a:extLst>
          </p:cNvPr>
          <p:cNvCxnSpPr>
            <a:cxnSpLocks/>
          </p:cNvCxnSpPr>
          <p:nvPr/>
        </p:nvCxnSpPr>
        <p:spPr>
          <a:xfrm rot="5400000">
            <a:off x="4635769" y="2962292"/>
            <a:ext cx="821315" cy="1855696"/>
          </a:xfrm>
          <a:prstGeom prst="bentConnector3">
            <a:avLst>
              <a:gd name="adj1" fmla="val 336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AE3EBB-DF2D-44D2-B8F8-722132FF6DD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821004" y="3479482"/>
            <a:ext cx="4482" cy="8213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D3672E-A6CB-406F-A50B-7F9D10CB1B8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6486982" y="2962292"/>
            <a:ext cx="821315" cy="1855695"/>
          </a:xfrm>
          <a:prstGeom prst="bentConnector3">
            <a:avLst>
              <a:gd name="adj1" fmla="val 691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A850E5D-0329-49CA-86BF-A1157104DE9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5679451" y="5078387"/>
            <a:ext cx="580398" cy="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7D80569-7F32-443A-ABD9-9AA3830E3B4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4753844" y="4153062"/>
            <a:ext cx="580398" cy="18509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14E2283-C534-4920-AD14-B8A06A8F156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6605058" y="4152781"/>
            <a:ext cx="580398" cy="1851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>
            <a:extLst>
              <a:ext uri="{FF2B5EF4-FFF2-40B4-BE49-F238E27FC236}">
                <a16:creationId xmlns:a16="http://schemas.microsoft.com/office/drawing/2014/main" id="{0E87ABC0-1DD8-4DA6-9704-817D0ECC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155" y="285345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confirm</a:t>
            </a: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9545CB48-04DA-412D-8549-C1E5CCB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307" y="285344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pay</a:t>
            </a: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A6D97D23-2B18-48CC-8831-361C20C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988" y="28580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dispatch</a:t>
            </a: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34D23615-596D-4C09-A375-0373491E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038" y="384928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cancel</a:t>
            </a:r>
          </a:p>
        </p:txBody>
      </p:sp>
      <p:sp>
        <p:nvSpPr>
          <p:cNvPr id="64" name="Text Box 25">
            <a:extLst>
              <a:ext uri="{FF2B5EF4-FFF2-40B4-BE49-F238E27FC236}">
                <a16:creationId xmlns:a16="http://schemas.microsoft.com/office/drawing/2014/main" id="{15803AC3-024D-406F-8802-0D42A246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732" y="358474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ship</a:t>
            </a:r>
          </a:p>
        </p:txBody>
      </p:sp>
    </p:spTree>
    <p:extLst>
      <p:ext uri="{BB962C8B-B14F-4D97-AF65-F5344CB8AC3E}">
        <p14:creationId xmlns:p14="http://schemas.microsoft.com/office/powerpoint/2010/main" val="254038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2E517-6DF8-4739-BD03-6E36EFCEECCD}"/>
              </a:ext>
            </a:extLst>
          </p:cNvPr>
          <p:cNvSpPr/>
          <p:nvPr/>
        </p:nvSpPr>
        <p:spPr>
          <a:xfrm>
            <a:off x="3625233" y="2817910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FBAB08-1202-4130-886F-7D2783443893}"/>
              </a:ext>
            </a:extLst>
          </p:cNvPr>
          <p:cNvSpPr/>
          <p:nvPr/>
        </p:nvSpPr>
        <p:spPr>
          <a:xfrm>
            <a:off x="3625233" y="3862312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EEEB6D-B5C2-4E81-BE46-C01481DC2DC9}"/>
              </a:ext>
            </a:extLst>
          </p:cNvPr>
          <p:cNvSpPr/>
          <p:nvPr/>
        </p:nvSpPr>
        <p:spPr>
          <a:xfrm>
            <a:off x="4150348" y="2378110"/>
            <a:ext cx="161365" cy="1613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A6D97D23-2B18-48CC-8831-361C20C9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94" y="341070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8E77BA-8D20-4D9D-9524-992AF04618E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231032" y="3305442"/>
            <a:ext cx="0" cy="556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75F7BF-16D3-4A81-AA99-132F860A0B9A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4231031" y="2539475"/>
            <a:ext cx="1" cy="2784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22B5B5-045C-4E7B-9D94-6891940CF4EA}"/>
              </a:ext>
            </a:extLst>
          </p:cNvPr>
          <p:cNvCxnSpPr>
            <a:cxnSpLocks/>
            <a:stCxn id="50" idx="3"/>
            <a:endCxn id="6" idx="3"/>
          </p:cNvCxnSpPr>
          <p:nvPr/>
        </p:nvCxnSpPr>
        <p:spPr>
          <a:xfrm flipV="1">
            <a:off x="4836829" y="3061676"/>
            <a:ext cx="1" cy="2091092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5">
            <a:extLst>
              <a:ext uri="{FF2B5EF4-FFF2-40B4-BE49-F238E27FC236}">
                <a16:creationId xmlns:a16="http://schemas.microsoft.com/office/drawing/2014/main" id="{2CF68A09-BBCB-4133-8C7B-185A1A61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31" y="522139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B49164-04CE-42E6-BDD8-A4C77671EDFB}"/>
              </a:ext>
            </a:extLst>
          </p:cNvPr>
          <p:cNvSpPr/>
          <p:nvPr/>
        </p:nvSpPr>
        <p:spPr>
          <a:xfrm>
            <a:off x="3625232" y="4909002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4D17E3-6D18-48BF-9E12-704DC1821D00}"/>
              </a:ext>
            </a:extLst>
          </p:cNvPr>
          <p:cNvSpPr/>
          <p:nvPr/>
        </p:nvSpPr>
        <p:spPr>
          <a:xfrm>
            <a:off x="4110573" y="5712487"/>
            <a:ext cx="240917" cy="2409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E350E5-9282-472D-99B6-8A1127ACCCE8}"/>
              </a:ext>
            </a:extLst>
          </p:cNvPr>
          <p:cNvSpPr/>
          <p:nvPr/>
        </p:nvSpPr>
        <p:spPr>
          <a:xfrm>
            <a:off x="4150348" y="5752262"/>
            <a:ext cx="161365" cy="16136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977661-0B08-46D0-AF22-940A0A1FD163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231031" y="5396534"/>
            <a:ext cx="1" cy="3159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5">
            <a:extLst>
              <a:ext uri="{FF2B5EF4-FFF2-40B4-BE49-F238E27FC236}">
                <a16:creationId xmlns:a16="http://schemas.microsoft.com/office/drawing/2014/main" id="{42F5CAAE-AFDD-4B38-ADD4-FD91D3F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94" y="445454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timeout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AE7E21-F49F-4AA6-B4EB-569102C39A05}"/>
              </a:ext>
            </a:extLst>
          </p:cNvPr>
          <p:cNvCxnSpPr>
            <a:cxnSpLocks/>
          </p:cNvCxnSpPr>
          <p:nvPr/>
        </p:nvCxnSpPr>
        <p:spPr>
          <a:xfrm>
            <a:off x="4231032" y="4349283"/>
            <a:ext cx="0" cy="556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>
            <a:extLst>
              <a:ext uri="{FF2B5EF4-FFF2-40B4-BE49-F238E27FC236}">
                <a16:creationId xmlns:a16="http://schemas.microsoft.com/office/drawing/2014/main" id="{941C41B2-2A41-4AA0-992B-B9570BF9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909" y="5393124"/>
            <a:ext cx="9512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off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08A871A5-8897-4074-ADA7-FC31B095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255" y="249711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9198AD-0C60-41FF-8142-6E5BD2D80CEF}"/>
              </a:ext>
            </a:extLst>
          </p:cNvPr>
          <p:cNvSpPr/>
          <p:nvPr/>
        </p:nvSpPr>
        <p:spPr>
          <a:xfrm>
            <a:off x="8744487" y="2774109"/>
            <a:ext cx="1658838" cy="1005025"/>
          </a:xfrm>
          <a:prstGeom prst="roundRect">
            <a:avLst>
              <a:gd name="adj" fmla="val 2329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 Box 25">
            <a:extLst>
              <a:ext uri="{FF2B5EF4-FFF2-40B4-BE49-F238E27FC236}">
                <a16:creationId xmlns:a16="http://schemas.microsoft.com/office/drawing/2014/main" id="{9A41AE4E-2545-4267-AECD-84391C68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25" y="2814692"/>
            <a:ext cx="12525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400" b="1" dirty="0">
                <a:latin typeface="+mn-lt"/>
              </a:rPr>
              <a:t>dispatched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3DBC0B-BD00-4301-B508-07A1796EA80B}"/>
              </a:ext>
            </a:extLst>
          </p:cNvPr>
          <p:cNvCxnSpPr>
            <a:cxnSpLocks/>
          </p:cNvCxnSpPr>
          <p:nvPr/>
        </p:nvCxnSpPr>
        <p:spPr>
          <a:xfrm flipH="1">
            <a:off x="8744487" y="3132274"/>
            <a:ext cx="165883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25">
            <a:extLst>
              <a:ext uri="{FF2B5EF4-FFF2-40B4-BE49-F238E27FC236}">
                <a16:creationId xmlns:a16="http://schemas.microsoft.com/office/drawing/2014/main" id="{C0A18A6E-0C1B-46C7-9152-1263B671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4069" y="3142726"/>
            <a:ext cx="1798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400" dirty="0">
                <a:latin typeface="+mn-lt"/>
              </a:rPr>
              <a:t>entry / </a:t>
            </a:r>
            <a:r>
              <a:rPr lang="en-GB" sz="1400" dirty="0" err="1">
                <a:latin typeface="+mn-lt"/>
              </a:rPr>
              <a:t>sendSms</a:t>
            </a:r>
            <a:r>
              <a:rPr lang="en-GB" sz="1400" dirty="0">
                <a:latin typeface="+mn-lt"/>
              </a:rPr>
              <a:t>()</a:t>
            </a:r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>exit / </a:t>
            </a:r>
            <a:r>
              <a:rPr lang="en-GB" sz="1400" dirty="0" err="1">
                <a:latin typeface="+mn-lt"/>
              </a:rPr>
              <a:t>logCompleted</a:t>
            </a:r>
            <a:r>
              <a:rPr lang="en-GB" sz="1400" dirty="0">
                <a:latin typeface="+mn-lt"/>
              </a:rPr>
              <a:t>()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C27B74C-B186-403B-ACF6-09DFCF3C4C70}"/>
              </a:ext>
            </a:extLst>
          </p:cNvPr>
          <p:cNvSpPr/>
          <p:nvPr/>
        </p:nvSpPr>
        <p:spPr>
          <a:xfrm>
            <a:off x="8138688" y="4278379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EDA0D78-DB9D-4F50-A646-368F5E21E4EF}"/>
              </a:ext>
            </a:extLst>
          </p:cNvPr>
          <p:cNvSpPr/>
          <p:nvPr/>
        </p:nvSpPr>
        <p:spPr>
          <a:xfrm>
            <a:off x="9817991" y="4278379"/>
            <a:ext cx="1211597" cy="487532"/>
          </a:xfrm>
          <a:prstGeom prst="roundRect">
            <a:avLst>
              <a:gd name="adj" fmla="val 450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partially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delivered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1B1712-31D8-4BCB-A4EF-637C99695B0E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 rot="5400000">
            <a:off x="8909575" y="3614047"/>
            <a:ext cx="499245" cy="8294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>
            <a:extLst>
              <a:ext uri="{FF2B5EF4-FFF2-40B4-BE49-F238E27FC236}">
                <a16:creationId xmlns:a16="http://schemas.microsoft.com/office/drawing/2014/main" id="{C5A9E5CE-31FD-46E7-B0E4-0EBF76DA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419" y="3664685"/>
            <a:ext cx="1252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delivered</a:t>
            </a:r>
            <a:br>
              <a:rPr lang="en-GB" sz="1200" dirty="0">
                <a:latin typeface="+mn-lt"/>
              </a:rPr>
            </a:br>
            <a:r>
              <a:rPr lang="en-GB" sz="1200" dirty="0">
                <a:latin typeface="+mn-lt"/>
              </a:rPr>
              <a:t>[remaining=0]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1480BE-E970-4583-8711-2C24A4B79574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9749226" y="3603814"/>
            <a:ext cx="499245" cy="849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5">
            <a:extLst>
              <a:ext uri="{FF2B5EF4-FFF2-40B4-BE49-F238E27FC236}">
                <a16:creationId xmlns:a16="http://schemas.microsoft.com/office/drawing/2014/main" id="{54BE1BFC-2A76-45F4-B020-7C28FAEE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856" y="3660667"/>
            <a:ext cx="1252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delivered</a:t>
            </a:r>
            <a:br>
              <a:rPr lang="en-GB" sz="1200" dirty="0">
                <a:latin typeface="+mn-lt"/>
              </a:rPr>
            </a:br>
            <a:r>
              <a:rPr lang="en-GB" sz="1200" dirty="0">
                <a:latin typeface="+mn-lt"/>
              </a:rPr>
              <a:t>[remaining &gt; 0]</a:t>
            </a:r>
          </a:p>
        </p:txBody>
      </p:sp>
    </p:spTree>
    <p:extLst>
      <p:ext uri="{BB962C8B-B14F-4D97-AF65-F5344CB8AC3E}">
        <p14:creationId xmlns:p14="http://schemas.microsoft.com/office/powerpoint/2010/main" val="411947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3082620" y="4299503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106" y="5062526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2230787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2263838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 from local file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4973760" y="3787273"/>
            <a:ext cx="0" cy="1749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1D2A7D1A-A29C-422F-A2ED-B4AEA51CEC5D}"/>
              </a:ext>
            </a:extLst>
          </p:cNvPr>
          <p:cNvGrpSpPr>
            <a:grpSpLocks/>
          </p:cNvGrpSpPr>
          <p:nvPr/>
        </p:nvGrpSpPr>
        <p:grpSpPr bwMode="auto">
          <a:xfrm>
            <a:off x="6513514" y="4299502"/>
            <a:ext cx="417512" cy="725438"/>
            <a:chOff x="480" y="2640"/>
            <a:chExt cx="288" cy="57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63CB7A6-B5B7-439C-AF77-21FA3D12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78BB9D0B-F431-4D70-95B1-EB21BA16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9409573A-A44D-4AEC-9FBB-346D3247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E00E4F5A-D042-46F6-A348-120C232A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EB5D409-66CE-438E-BC33-63147C7C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1B31E4F9-DE31-4645-BCAB-16AD13B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62525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9411AB5-942B-40E5-9652-D5368AEE1E90}"/>
              </a:ext>
            </a:extLst>
          </p:cNvPr>
          <p:cNvSpPr/>
          <p:nvPr/>
        </p:nvSpPr>
        <p:spPr>
          <a:xfrm rot="5400000">
            <a:off x="5818747" y="4580251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54ADCE43-1E81-4376-A7F7-A1876D13F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1443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FD0A54-715F-4686-9D01-DD438F0C4605}"/>
              </a:ext>
            </a:extLst>
          </p:cNvPr>
          <p:cNvSpPr/>
          <p:nvPr/>
        </p:nvSpPr>
        <p:spPr>
          <a:xfrm>
            <a:off x="2974280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F5AA61-B5E8-42DF-AF4E-3964D0F29BDC}"/>
              </a:ext>
            </a:extLst>
          </p:cNvPr>
          <p:cNvSpPr/>
          <p:nvPr/>
        </p:nvSpPr>
        <p:spPr>
          <a:xfrm>
            <a:off x="4344190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B3F6B-EA2A-4396-B671-1B6D6A42FA14}"/>
              </a:ext>
            </a:extLst>
          </p:cNvPr>
          <p:cNvSpPr/>
          <p:nvPr/>
        </p:nvSpPr>
        <p:spPr>
          <a:xfrm>
            <a:off x="4377241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help on uploading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EAE71C0-E616-4001-B212-121DA09F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4846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8A89CE-2785-4DA7-A2C6-54B57BF7078B}"/>
              </a:ext>
            </a:extLst>
          </p:cNvPr>
          <p:cNvSpPr/>
          <p:nvPr/>
        </p:nvSpPr>
        <p:spPr>
          <a:xfrm>
            <a:off x="6457594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08A9EB-6D94-4FA4-9F76-19015D3C426F}"/>
              </a:ext>
            </a:extLst>
          </p:cNvPr>
          <p:cNvSpPr/>
          <p:nvPr/>
        </p:nvSpPr>
        <p:spPr>
          <a:xfrm>
            <a:off x="6490645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D7DA5B1-B786-4844-BE96-04600AEBBE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88250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64993DEC-9091-4F3A-B949-DFF4D51E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14" y="180874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 dirty="0">
                <a:latin typeface="+mn-lt"/>
              </a:rPr>
              <a:t>«extend»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9BD360B3-D2B8-4CD3-81E3-F1EB065DA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716" y="180874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 dirty="0">
                <a:latin typeface="+mn-lt"/>
              </a:rPr>
              <a:t>«include»</a:t>
            </a:r>
          </a:p>
        </p:txBody>
      </p:sp>
    </p:spTree>
    <p:extLst>
      <p:ext uri="{BB962C8B-B14F-4D97-AF65-F5344CB8AC3E}">
        <p14:creationId xmlns:p14="http://schemas.microsoft.com/office/powerpoint/2010/main" val="9523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Cube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74AA02E4-70F1-4C86-9E7B-B5320A7C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85" y="213661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CFBB416C-7861-498E-96C7-8DACCC9A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6" y="3354527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774818FA-1D32-470D-BC60-DF5F8BF5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747" y="337286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E1FEC8F5-3EFE-4FF8-B804-F1C150C0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76" y="218468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8A814F-7F08-4A74-BD74-F51FE7AD6D4F}"/>
              </a:ext>
            </a:extLst>
          </p:cNvPr>
          <p:cNvCxnSpPr>
            <a:stCxn id="40" idx="3"/>
            <a:endCxn id="22" idx="3"/>
          </p:cNvCxnSpPr>
          <p:nvPr/>
        </p:nvCxnSpPr>
        <p:spPr>
          <a:xfrm flipH="1" flipV="1">
            <a:off x="2905268" y="2447765"/>
            <a:ext cx="1455512" cy="906762"/>
          </a:xfrm>
          <a:prstGeom prst="bentConnector3">
            <a:avLst>
              <a:gd name="adj1" fmla="val -15706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974F7D-CC8D-4999-AEB3-1BF99C383E92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rot="10800000" flipH="1">
            <a:off x="473243" y="2447765"/>
            <a:ext cx="1437414" cy="911384"/>
          </a:xfrm>
          <a:prstGeom prst="bentConnector3">
            <a:avLst>
              <a:gd name="adj1" fmla="val -15904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5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642227-B48B-475C-B57C-CABE929B555D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H="1" flipV="1">
            <a:off x="21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106B22-FF1D-4604-AA52-922EFEE4A904}"/>
              </a:ext>
            </a:extLst>
          </p:cNvPr>
          <p:cNvSpPr/>
          <p:nvPr/>
        </p:nvSpPr>
        <p:spPr>
          <a:xfrm>
            <a:off x="35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453A-1871-4A35-89AB-A12FDB184C1E}"/>
              </a:ext>
            </a:extLst>
          </p:cNvPr>
          <p:cNvSpPr/>
          <p:nvPr/>
        </p:nvSpPr>
        <p:spPr>
          <a:xfrm>
            <a:off x="35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A1166-E097-46CC-B1C4-0CAF2104C339}"/>
              </a:ext>
            </a:extLst>
          </p:cNvPr>
          <p:cNvSpPr/>
          <p:nvPr/>
        </p:nvSpPr>
        <p:spPr>
          <a:xfrm>
            <a:off x="35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A5A6C-78C6-4333-B786-EBEBA51719FD}"/>
              </a:ext>
            </a:extLst>
          </p:cNvPr>
          <p:cNvSpPr/>
          <p:nvPr/>
        </p:nvSpPr>
        <p:spPr>
          <a:xfrm>
            <a:off x="35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80CD-598C-4B15-AC6F-FD1053AA6BB7}"/>
              </a:ext>
            </a:extLst>
          </p:cNvPr>
          <p:cNvSpPr/>
          <p:nvPr/>
        </p:nvSpPr>
        <p:spPr>
          <a:xfrm>
            <a:off x="35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B01FE-F1D2-4408-8901-575F4CC35E48}"/>
              </a:ext>
            </a:extLst>
          </p:cNvPr>
          <p:cNvSpPr/>
          <p:nvPr/>
        </p:nvSpPr>
        <p:spPr>
          <a:xfrm>
            <a:off x="35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9B3E4-4B72-4348-A7D3-C59ADA26A6E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2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0DBBEA0-CA35-47CC-8D7F-2A12C885BE15}"/>
              </a:ext>
            </a:extLst>
          </p:cNvPr>
          <p:cNvSpPr/>
          <p:nvPr/>
        </p:nvSpPr>
        <p:spPr>
          <a:xfrm>
            <a:off x="4193596" y="2147658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D8A34AA-B978-425E-A54F-EE55DAE6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456" y="212384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051707BE-AD77-4B74-BDD2-8C466EDB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33" y="2430821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5EA1-8DEB-409A-B0BE-F303C4CA8C52}"/>
              </a:ext>
            </a:extLst>
          </p:cNvPr>
          <p:cNvSpPr/>
          <p:nvPr/>
        </p:nvSpPr>
        <p:spPr>
          <a:xfrm>
            <a:off x="5755916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9A706E-AE1E-45D3-82F2-4DF2D49987FF}"/>
              </a:ext>
            </a:extLst>
          </p:cNvPr>
          <p:cNvSpPr/>
          <p:nvPr/>
        </p:nvSpPr>
        <p:spPr>
          <a:xfrm>
            <a:off x="5755916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01C6-5439-4BBC-A88D-C791B433D549}"/>
              </a:ext>
            </a:extLst>
          </p:cNvPr>
          <p:cNvSpPr/>
          <p:nvPr/>
        </p:nvSpPr>
        <p:spPr>
          <a:xfrm>
            <a:off x="5755915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B673C-7FB9-47F0-9CAC-66C9A659EEED}"/>
              </a:ext>
            </a:extLst>
          </p:cNvPr>
          <p:cNvSpPr/>
          <p:nvPr/>
        </p:nvSpPr>
        <p:spPr>
          <a:xfrm>
            <a:off x="5755915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printDegree</a:t>
            </a:r>
            <a:r>
              <a:rPr lang="en-US" sz="1200" dirty="0">
                <a:solidFill>
                  <a:schemeClr val="tx1"/>
                </a:solidFill>
              </a:rPr>
              <a:t>(Mark)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printExams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60B996-F8E8-46EF-8B3C-AE75E08D94B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467922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766564-A7E5-4DF8-93FC-93163C805901}"/>
              </a:ext>
            </a:extLst>
          </p:cNvPr>
          <p:cNvSpPr/>
          <p:nvPr/>
        </p:nvSpPr>
        <p:spPr>
          <a:xfrm>
            <a:off x="5755915" y="123331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71938-AD8B-46DB-BD0B-DD7D7857251C}"/>
              </a:ext>
            </a:extLst>
          </p:cNvPr>
          <p:cNvSpPr/>
          <p:nvPr/>
        </p:nvSpPr>
        <p:spPr>
          <a:xfrm>
            <a:off x="5755915" y="152905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</p:spTree>
    <p:extLst>
      <p:ext uri="{BB962C8B-B14F-4D97-AF65-F5344CB8AC3E}">
        <p14:creationId xmlns:p14="http://schemas.microsoft.com/office/powerpoint/2010/main" val="18559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2732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842461" y="4081998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1459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766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288924" y="4077376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5825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7387B-32B8-444E-82DB-F419D0C95653}"/>
              </a:ext>
            </a:extLst>
          </p:cNvPr>
          <p:cNvSpPr/>
          <p:nvPr/>
        </p:nvSpPr>
        <p:spPr>
          <a:xfrm>
            <a:off x="2607864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MediaPost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D0CB5952-C26B-4B17-A8EE-5DB571175D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6479" y="3669672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45C621-79F0-4F14-A1B4-BF7EF9D45157}"/>
              </a:ext>
            </a:extLst>
          </p:cNvPr>
          <p:cNvSpPr/>
          <p:nvPr/>
        </p:nvSpPr>
        <p:spPr>
          <a:xfrm>
            <a:off x="3029316" y="3583384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1CCE3CA8-D7C6-4DAE-8685-F8F81127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65" y="3880570"/>
            <a:ext cx="14460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13129BCC-2859-4F2F-B9ED-D9A1307F9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9644" y="295769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9FD829A-57C1-44A6-A512-AA0B2A178C92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rot="5400000">
            <a:off x="3370887" y="2866966"/>
            <a:ext cx="723772" cy="260595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5">
            <a:extLst>
              <a:ext uri="{FF2B5EF4-FFF2-40B4-BE49-F238E27FC236}">
                <a16:creationId xmlns:a16="http://schemas.microsoft.com/office/drawing/2014/main" id="{36178C68-C469-4A5B-BE82-5E2BABE4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17" y="2599346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A663D71C-3984-493D-A832-2732B2F9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549" y="3374870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2160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29762" y="1732995"/>
            <a:ext cx="26425" cy="31283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26073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request()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D62CD8-7E76-407E-8CEF-24BB7A34A4A0}"/>
              </a:ext>
            </a:extLst>
          </p:cNvPr>
          <p:cNvCxnSpPr>
            <a:cxnSpLocks/>
          </p:cNvCxnSpPr>
          <p:nvPr/>
        </p:nvCxnSpPr>
        <p:spPr>
          <a:xfrm>
            <a:off x="6540984" y="1915460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5">
            <a:extLst>
              <a:ext uri="{FF2B5EF4-FFF2-40B4-BE49-F238E27FC236}">
                <a16:creationId xmlns:a16="http://schemas.microsoft.com/office/drawing/2014/main" id="{E6400CC8-A8AB-45B2-9E7E-09078066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163846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synchronous()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E336E8-3ED5-4CF0-A304-C6C05FE0F084}"/>
              </a:ext>
            </a:extLst>
          </p:cNvPr>
          <p:cNvCxnSpPr>
            <a:cxnSpLocks/>
          </p:cNvCxnSpPr>
          <p:nvPr/>
        </p:nvCxnSpPr>
        <p:spPr>
          <a:xfrm>
            <a:off x="6540984" y="2721377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>
            <a:extLst>
              <a:ext uri="{FF2B5EF4-FFF2-40B4-BE49-F238E27FC236}">
                <a16:creationId xmlns:a16="http://schemas.microsoft.com/office/drawing/2014/main" id="{EA4D34E1-EB66-4EB4-A886-81121FD6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244437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asynchronous()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BF7C9C-D3E2-4CF1-8E33-0EBB7606AA84}"/>
              </a:ext>
            </a:extLst>
          </p:cNvPr>
          <p:cNvCxnSpPr>
            <a:cxnSpLocks/>
          </p:cNvCxnSpPr>
          <p:nvPr/>
        </p:nvCxnSpPr>
        <p:spPr>
          <a:xfrm>
            <a:off x="6540984" y="3567499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5">
            <a:extLst>
              <a:ext uri="{FF2B5EF4-FFF2-40B4-BE49-F238E27FC236}">
                <a16:creationId xmlns:a16="http://schemas.microsoft.com/office/drawing/2014/main" id="{1F45B615-1357-44E4-A8AE-29956808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3290500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305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Server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F3E5-9C70-42B3-B4D7-A8CB0DD02CF6}"/>
              </a:ext>
            </a:extLst>
          </p:cNvPr>
          <p:cNvSpPr/>
          <p:nvPr/>
        </p:nvSpPr>
        <p:spPr>
          <a:xfrm>
            <a:off x="471466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9BCA-454E-4402-9C02-662CCD177387}"/>
              </a:ext>
            </a:extLst>
          </p:cNvPr>
          <p:cNvSpPr/>
          <p:nvPr/>
        </p:nvSpPr>
        <p:spPr>
          <a:xfrm>
            <a:off x="693670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stCxn id="4" idx="2"/>
          </p:cNvCxnSpPr>
          <p:nvPr/>
        </p:nvCxnSpPr>
        <p:spPr>
          <a:xfrm>
            <a:off x="312976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5957E-9CA9-4BA1-B2B5-EB1BA0C1B3E1}"/>
              </a:ext>
            </a:extLst>
          </p:cNvPr>
          <p:cNvCxnSpPr/>
          <p:nvPr/>
        </p:nvCxnSpPr>
        <p:spPr>
          <a:xfrm>
            <a:off x="535180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0C2FD1-AFB1-4C81-9B61-A32781C9AA5E}"/>
              </a:ext>
            </a:extLst>
          </p:cNvPr>
          <p:cNvCxnSpPr/>
          <p:nvPr/>
        </p:nvCxnSpPr>
        <p:spPr>
          <a:xfrm>
            <a:off x="757384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31211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64014-A4C9-4A85-AE9C-79E409918201}"/>
              </a:ext>
            </a:extLst>
          </p:cNvPr>
          <p:cNvCxnSpPr>
            <a:cxnSpLocks/>
          </p:cNvCxnSpPr>
          <p:nvPr/>
        </p:nvCxnSpPr>
        <p:spPr>
          <a:xfrm>
            <a:off x="3249799" y="2458279"/>
            <a:ext cx="42318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E4211-6546-455E-9B61-6F28985DCE01}"/>
              </a:ext>
            </a:extLst>
          </p:cNvPr>
          <p:cNvSpPr/>
          <p:nvPr/>
        </p:nvSpPr>
        <p:spPr>
          <a:xfrm>
            <a:off x="5272364" y="2802837"/>
            <a:ext cx="189948" cy="1049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9BB56-94D3-47E1-8998-C9997603EC6E}"/>
              </a:ext>
            </a:extLst>
          </p:cNvPr>
          <p:cNvSpPr/>
          <p:nvPr/>
        </p:nvSpPr>
        <p:spPr>
          <a:xfrm>
            <a:off x="7494404" y="2458279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6BE26-8E54-4323-9066-35D04417F9C3}"/>
              </a:ext>
            </a:extLst>
          </p:cNvPr>
          <p:cNvCxnSpPr>
            <a:cxnSpLocks/>
          </p:cNvCxnSpPr>
          <p:nvPr/>
        </p:nvCxnSpPr>
        <p:spPr>
          <a:xfrm>
            <a:off x="3242365" y="2802837"/>
            <a:ext cx="202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325F1A-5D21-4F99-9B4E-097C96AA0FDB}"/>
              </a:ext>
            </a:extLst>
          </p:cNvPr>
          <p:cNvCxnSpPr>
            <a:cxnSpLocks/>
          </p:cNvCxnSpPr>
          <p:nvPr/>
        </p:nvCxnSpPr>
        <p:spPr>
          <a:xfrm>
            <a:off x="5462312" y="3183564"/>
            <a:ext cx="2019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B2D49-2C13-40B1-80E2-0463304B476C}"/>
              </a:ext>
            </a:extLst>
          </p:cNvPr>
          <p:cNvSpPr/>
          <p:nvPr/>
        </p:nvSpPr>
        <p:spPr>
          <a:xfrm>
            <a:off x="7494404" y="3183564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E3008E-5D2A-4CB8-AD6D-E5D23699B221}"/>
              </a:ext>
            </a:extLst>
          </p:cNvPr>
          <p:cNvCxnSpPr>
            <a:cxnSpLocks/>
          </p:cNvCxnSpPr>
          <p:nvPr/>
        </p:nvCxnSpPr>
        <p:spPr>
          <a:xfrm flipH="1">
            <a:off x="3242365" y="3851965"/>
            <a:ext cx="203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viewEmails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5AD02F9-A619-4C4B-A7C1-0B23196A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45" y="21673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logWebRequest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0C6F729F-64AC-4E40-A515-5795109E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33" y="2906565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logDatabaseAccess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ECA6048-DC98-4458-9FD7-0F032227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7" y="2830796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selectEmails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DA5EDEE3-2476-446A-A849-1FDF8389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500" y="3843423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</a:t>
            </a:r>
            <a:endParaRPr lang="en-GB" sz="1200" dirty="0">
              <a:latin typeface="+mn-lt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emailListPage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80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235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24</cp:revision>
  <dcterms:created xsi:type="dcterms:W3CDTF">2019-01-18T18:40:12Z</dcterms:created>
  <dcterms:modified xsi:type="dcterms:W3CDTF">2020-01-13T21:36:22Z</dcterms:modified>
</cp:coreProperties>
</file>