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tags/tag1.xml" ContentType="application/vnd.openxmlformats-officedocument.presentationml.tags+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4116" r:id="rId1"/>
    <p:sldMasterId id="2147484128" r:id="rId2"/>
  </p:sldMasterIdLst>
  <p:notesMasterIdLst>
    <p:notesMasterId r:id="rId12"/>
  </p:notesMasterIdLst>
  <p:sldIdLst>
    <p:sldId id="256" r:id="rId3"/>
    <p:sldId id="321" r:id="rId4"/>
    <p:sldId id="322" r:id="rId5"/>
    <p:sldId id="324" r:id="rId6"/>
    <p:sldId id="325" r:id="rId7"/>
    <p:sldId id="323" r:id="rId8"/>
    <p:sldId id="326" r:id="rId9"/>
    <p:sldId id="327" r:id="rId10"/>
    <p:sldId id="320" r:id="rId11"/>
  </p:sldIdLst>
  <p:sldSz cx="9144000" cy="6858000" type="screen4x3"/>
  <p:notesSz cx="6858000" cy="9144000"/>
  <p:embeddedFontLst>
    <p:embeddedFont>
      <p:font typeface="Perpetua" pitchFamily="18" charset="0"/>
      <p:regular r:id="rId13"/>
      <p:bold r:id="rId14"/>
      <p:italic r:id="rId15"/>
      <p:boldItalic r:id="rId16"/>
    </p:embeddedFont>
    <p:embeddedFont>
      <p:font typeface="Wingdings 2" pitchFamily="18" charset="2"/>
      <p:regular r:id="rId17"/>
    </p:embeddedFont>
    <p:embeddedFont>
      <p:font typeface="Franklin Gothic Book" pitchFamily="34" charset="0"/>
      <p:regular r:id="rId18"/>
      <p:italic r:id="rId19"/>
    </p:embeddedFont>
    <p:embeddedFont>
      <p:font typeface="幼圆" pitchFamily="49" charset="-122"/>
      <p:regular r:id="rId20"/>
    </p:embeddedFont>
    <p:embeddedFont>
      <p:font typeface="黑体" pitchFamily="49" charset="-122"/>
      <p:regular r:id="rId21"/>
    </p:embeddedFont>
    <p:embeddedFont>
      <p:font typeface="Calibri" pitchFamily="34" charset="0"/>
      <p:regular r:id="rId22"/>
      <p:bold r:id="rId23"/>
      <p:italic r:id="rId24"/>
      <p:boldItalic r:id="rId25"/>
    </p:embeddedFont>
    <p:embeddedFont>
      <p:font typeface="Verdana" pitchFamily="34" charset="0"/>
      <p:regular r:id="rId26"/>
      <p:bold r:id="rId27"/>
      <p:italic r:id="rId28"/>
      <p:boldItalic r:id="rId29"/>
    </p:embeddedFont>
  </p:embeddedFontLst>
  <p:custDataLst>
    <p:tags r:id="rId3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33" autoAdjust="0"/>
    <p:restoredTop sz="95517" autoAdjust="0"/>
  </p:normalViewPr>
  <p:slideViewPr>
    <p:cSldViewPr>
      <p:cViewPr>
        <p:scale>
          <a:sx n="66" d="100"/>
          <a:sy n="66" d="100"/>
        </p:scale>
        <p:origin x="-1446" y="-12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font" Target="fonts/font14.fntdata"/><Relationship Id="rId3" Type="http://schemas.openxmlformats.org/officeDocument/2006/relationships/slide" Target="slides/slide1.xml"/><Relationship Id="rId21" Type="http://schemas.openxmlformats.org/officeDocument/2006/relationships/font" Target="fonts/font9.fntdata"/><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font" Target="fonts/font17.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12.fntdata"/><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font" Target="fonts/font16.fntdata"/><Relationship Id="rId10" Type="http://schemas.openxmlformats.org/officeDocument/2006/relationships/slide" Target="slides/slide8.xml"/><Relationship Id="rId19" Type="http://schemas.openxmlformats.org/officeDocument/2006/relationships/font" Target="fonts/font7.fntdata"/><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font" Target="fonts/font15.fntdata"/><Relationship Id="rId30"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BC194FF-9BFE-4807-9FB7-99EE168E2B4A}" type="datetimeFigureOut">
              <a:rPr lang="zh-CN" altLang="en-US" smtClean="0"/>
              <a:pPr/>
              <a:t>2013/5/14</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156BE36-2B78-4A18-B538-649BD5B4163E}"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1156BE36-2B78-4A18-B538-649BD5B4163E}" type="slidenum">
              <a:rPr lang="zh-CN" altLang="en-US" smtClean="0"/>
              <a:pPr/>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我的答辩到此结束，感谢国家自然科学基金委，感谢各位专家。</a:t>
            </a:r>
            <a:endParaRPr lang="zh-CN" altLang="en-US" dirty="0"/>
          </a:p>
        </p:txBody>
      </p:sp>
      <p:sp>
        <p:nvSpPr>
          <p:cNvPr id="4" name="灯片编号占位符 3"/>
          <p:cNvSpPr>
            <a:spLocks noGrp="1"/>
          </p:cNvSpPr>
          <p:nvPr>
            <p:ph type="sldNum" sz="quarter" idx="10"/>
          </p:nvPr>
        </p:nvSpPr>
        <p:spPr/>
        <p:txBody>
          <a:bodyPr/>
          <a:lstStyle/>
          <a:p>
            <a:fld id="{FCA7AC2C-5485-4066-8682-92578FD6A367}" type="slidenum">
              <a:rPr lang="zh-CN" altLang="en-US" smtClean="0"/>
              <a:pPr/>
              <a:t>9</a:t>
            </a:fld>
            <a:endParaRPr lang="zh-CN" altLang="en-US"/>
          </a:p>
        </p:txBody>
      </p:sp>
    </p:spTree>
    <p:extLst>
      <p:ext uri="{BB962C8B-B14F-4D97-AF65-F5344CB8AC3E}">
        <p14:creationId xmlns:p14="http://schemas.microsoft.com/office/powerpoint/2010/main" xmlns="" val="19577522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2" name="矩形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圆角矩形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副标题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28" name="日期占位符 27"/>
          <p:cNvSpPr>
            <a:spLocks noGrp="1"/>
          </p:cNvSpPr>
          <p:nvPr>
            <p:ph type="dt" sz="half" idx="10"/>
          </p:nvPr>
        </p:nvSpPr>
        <p:spPr/>
        <p:txBody>
          <a:bodyPr/>
          <a:lstStyle/>
          <a:p>
            <a:fld id="{B4D5FCCA-BB5D-4FA3-B66D-934600A262C4}" type="datetime1">
              <a:rPr lang="zh-CN" altLang="en-US" smtClean="0"/>
              <a:pPr/>
              <a:t>2013/5/14</a:t>
            </a:fld>
            <a:endParaRPr lang="zh-CN" altLang="en-US"/>
          </a:p>
        </p:txBody>
      </p:sp>
      <p:sp>
        <p:nvSpPr>
          <p:cNvPr id="17" name="页脚占位符 16"/>
          <p:cNvSpPr>
            <a:spLocks noGrp="1"/>
          </p:cNvSpPr>
          <p:nvPr>
            <p:ph type="ftr" sz="quarter" idx="11"/>
          </p:nvPr>
        </p:nvSpPr>
        <p:spPr/>
        <p:txBody>
          <a:bodyPr/>
          <a:lstStyle/>
          <a:p>
            <a:endParaRPr lang="zh-CN" altLang="en-US"/>
          </a:p>
        </p:txBody>
      </p:sp>
      <p:sp>
        <p:nvSpPr>
          <p:cNvPr id="29" name="灯片编号占位符 28"/>
          <p:cNvSpPr>
            <a:spLocks noGrp="1"/>
          </p:cNvSpPr>
          <p:nvPr>
            <p:ph type="sldNum" sz="quarter" idx="12"/>
          </p:nvPr>
        </p:nvSpPr>
        <p:spPr/>
        <p:txBody>
          <a:bodyPr lIns="0" tIns="0" rIns="0" bIns="0">
            <a:noAutofit/>
          </a:bodyPr>
          <a:lstStyle>
            <a:lvl1pPr>
              <a:defRPr sz="1400">
                <a:solidFill>
                  <a:srgbClr val="FFFFFF"/>
                </a:solidFill>
              </a:defRPr>
            </a:lvl1pPr>
          </a:lstStyle>
          <a:p>
            <a:fld id="{69D19E31-2918-4843-B6F9-0D9466824F73}" type="slidenum">
              <a:rPr lang="zh-CN" altLang="en-US" smtClean="0"/>
              <a:pPr/>
              <a:t>‹#›</a:t>
            </a:fld>
            <a:endParaRPr lang="zh-CN" altLang="en-US"/>
          </a:p>
        </p:txBody>
      </p:sp>
      <p:sp>
        <p:nvSpPr>
          <p:cNvPr id="7" name="矩形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矩形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标题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zh-CN" altLang="en-US" smtClean="0"/>
              <a:t>单击此处编辑母版标题样式</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CAE45C5B-825D-443A-BFA2-6709243F3126}" type="datetime1">
              <a:rPr lang="zh-CN" altLang="en-US" smtClean="0"/>
              <a:pPr/>
              <a:t>2013/5/14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9D19E31-2918-4843-B6F9-0D9466824F73}"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41"/>
            <a:ext cx="2011680"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914400" y="274640"/>
            <a:ext cx="5562600" cy="5851525"/>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4D71AF5F-147E-4034-A03B-901A3825D9CE}" type="datetime1">
              <a:rPr lang="zh-CN" altLang="en-US" smtClean="0"/>
              <a:pPr/>
              <a:t>2013/5/14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9D19E31-2918-4843-B6F9-0D9466824F73}"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AutoShape 7"/>
          <p:cNvSpPr>
            <a:spLocks noChangeArrowheads="1"/>
          </p:cNvSpPr>
          <p:nvPr/>
        </p:nvSpPr>
        <p:spPr bwMode="auto">
          <a:xfrm>
            <a:off x="685800" y="2393950"/>
            <a:ext cx="7772400" cy="109538"/>
          </a:xfrm>
          <a:custGeom>
            <a:avLst/>
            <a:gdLst>
              <a:gd name="T0" fmla="*/ 0 w 1000"/>
              <a:gd name="T1" fmla="*/ 0 h 1000"/>
              <a:gd name="T2" fmla="*/ 2147483647 w 1000"/>
              <a:gd name="T3" fmla="*/ 0 h 1000"/>
              <a:gd name="T4" fmla="*/ 2147483647 w 1000"/>
              <a:gd name="T5" fmla="*/ 1314299689 h 1000"/>
              <a:gd name="T6" fmla="*/ 0 w 1000"/>
              <a:gd name="T7" fmla="*/ 1314299689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fontAlgn="base">
              <a:spcBef>
                <a:spcPct val="0"/>
              </a:spcBef>
              <a:spcAft>
                <a:spcPct val="0"/>
              </a:spcAft>
            </a:pPr>
            <a:endParaRPr lang="zh-CN" altLang="en-US" sz="1400">
              <a:solidFill>
                <a:srgbClr val="000000"/>
              </a:solidFill>
            </a:endParaRPr>
          </a:p>
        </p:txBody>
      </p:sp>
      <p:sp>
        <p:nvSpPr>
          <p:cNvPr id="44034" name="Rectangle 2"/>
          <p:cNvSpPr>
            <a:spLocks noGrp="1" noChangeArrowheads="1"/>
          </p:cNvSpPr>
          <p:nvPr>
            <p:ph type="ctrTitle"/>
          </p:nvPr>
        </p:nvSpPr>
        <p:spPr>
          <a:xfrm>
            <a:off x="685800" y="990600"/>
            <a:ext cx="7772400" cy="1371600"/>
          </a:xfrm>
        </p:spPr>
        <p:txBody>
          <a:bodyPr/>
          <a:lstStyle>
            <a:lvl1pPr>
              <a:defRPr sz="4000">
                <a:latin typeface="黑体" pitchFamily="2" charset="-122"/>
                <a:ea typeface="黑体" pitchFamily="2" charset="-122"/>
              </a:defRPr>
            </a:lvl1pPr>
          </a:lstStyle>
          <a:p>
            <a:r>
              <a:rPr lang="zh-CN" altLang="en-US" dirty="0" smtClean="0"/>
              <a:t>单击此处编辑母版标题样式</a:t>
            </a:r>
            <a:endParaRPr lang="en-US" altLang="zh-CN" dirty="0"/>
          </a:p>
        </p:txBody>
      </p:sp>
      <p:sp>
        <p:nvSpPr>
          <p:cNvPr id="44035" name="Rectangle 3"/>
          <p:cNvSpPr>
            <a:spLocks noGrp="1" noChangeArrowheads="1"/>
          </p:cNvSpPr>
          <p:nvPr>
            <p:ph type="subTitle" idx="1"/>
          </p:nvPr>
        </p:nvSpPr>
        <p:spPr>
          <a:xfrm>
            <a:off x="1447800" y="3429000"/>
            <a:ext cx="7010400" cy="1600200"/>
          </a:xfrm>
        </p:spPr>
        <p:txBody>
          <a:bodyPr/>
          <a:lstStyle>
            <a:lvl1pPr marL="0" indent="0">
              <a:buFont typeface="Wingdings" pitchFamily="2" charset="2"/>
              <a:buNone/>
              <a:defRPr sz="2800"/>
            </a:lvl1pPr>
          </a:lstStyle>
          <a:p>
            <a:r>
              <a:rPr lang="zh-CN" altLang="en-US" dirty="0" smtClean="0"/>
              <a:t>单击此处编辑母版副标题样式</a:t>
            </a:r>
            <a:endParaRPr lang="en-US" altLang="zh-CN" dirty="0"/>
          </a:p>
        </p:txBody>
      </p:sp>
      <p:sp>
        <p:nvSpPr>
          <p:cNvPr id="5" name="Rectangle 4"/>
          <p:cNvSpPr>
            <a:spLocks noGrp="1" noChangeArrowheads="1"/>
          </p:cNvSpPr>
          <p:nvPr>
            <p:ph type="dt" sz="half" idx="10"/>
          </p:nvPr>
        </p:nvSpPr>
        <p:spPr>
          <a:xfrm>
            <a:off x="685800" y="6248400"/>
            <a:ext cx="1905000" cy="457200"/>
          </a:xfrm>
          <a:prstGeom prst="rect">
            <a:avLst/>
          </a:prstGeom>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xfrm>
            <a:off x="3124200" y="6248400"/>
            <a:ext cx="2895600" cy="457200"/>
          </a:xfrm>
          <a:prstGeom prst="rect">
            <a:avLst/>
          </a:prstGeom>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xfrm>
            <a:off x="6553200" y="6248400"/>
            <a:ext cx="1905000" cy="457200"/>
          </a:xfrm>
          <a:prstGeom prst="rect">
            <a:avLst/>
          </a:prstGeom>
        </p:spPr>
        <p:txBody>
          <a:bodyPr/>
          <a:lstStyle>
            <a:lvl1pPr>
              <a:defRPr/>
            </a:lvl1pPr>
          </a:lstStyle>
          <a:p>
            <a:pPr>
              <a:defRPr/>
            </a:pPr>
            <a:fld id="{06627AB6-0876-49E5-80D5-1AC2EA9461B5}"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 xmlns:p14="http://schemas.microsoft.com/office/powerpoint/2010/main" val="41742178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75771" y="58059"/>
            <a:ext cx="8262939" cy="711200"/>
          </a:xfrm>
        </p:spPr>
        <p:txBody>
          <a:bodyPr/>
          <a:lstStyle>
            <a:lvl1pPr>
              <a:defRPr b="1" baseline="0">
                <a:latin typeface="+mn-lt"/>
                <a:ea typeface="黑体" pitchFamily="49"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defRPr>
                <a:latin typeface="黑体" pitchFamily="49" charset="-122"/>
                <a:ea typeface="黑体" pitchFamily="49" charset="-122"/>
              </a:defRPr>
            </a:lvl1pPr>
            <a:lvl2pPr>
              <a:defRPr>
                <a:latin typeface="黑体" pitchFamily="49" charset="-122"/>
                <a:ea typeface="黑体" pitchFamily="49" charset="-122"/>
              </a:defRPr>
            </a:lvl2pPr>
            <a:lvl3pPr>
              <a:defRPr>
                <a:latin typeface="黑体" pitchFamily="49" charset="-122"/>
                <a:ea typeface="黑体" pitchFamily="49" charset="-122"/>
              </a:defRPr>
            </a:lvl3pPr>
            <a:lvl4pPr>
              <a:defRPr>
                <a:latin typeface="黑体" pitchFamily="49" charset="-122"/>
                <a:ea typeface="黑体" pitchFamily="49" charset="-122"/>
              </a:defRPr>
            </a:lvl4pPr>
            <a:lvl5pPr>
              <a:defRPr>
                <a:latin typeface="黑体" pitchFamily="49" charset="-122"/>
                <a:ea typeface="黑体" pitchFamily="49"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Rectangle 7"/>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endParaRPr lang="en-US" altLang="zh-CN">
              <a:solidFill>
                <a:srgbClr val="000000"/>
              </a:solidFill>
            </a:endParaRPr>
          </a:p>
        </p:txBody>
      </p:sp>
      <p:sp>
        <p:nvSpPr>
          <p:cNvPr id="6" name="Rectangle 8"/>
          <p:cNvSpPr>
            <a:spLocks noGrp="1" noChangeArrowheads="1"/>
          </p:cNvSpPr>
          <p:nvPr>
            <p:ph type="sldNum" sz="quarter" idx="12"/>
          </p:nvPr>
        </p:nvSpPr>
        <p:spPr>
          <a:xfrm>
            <a:off x="6553200" y="6245225"/>
            <a:ext cx="1981200" cy="476250"/>
          </a:xfrm>
          <a:prstGeom prst="rect">
            <a:avLst/>
          </a:prstGeom>
          <a:ln/>
        </p:spPr>
        <p:txBody>
          <a:bodyPr/>
          <a:lstStyle>
            <a:lvl1pPr>
              <a:defRPr/>
            </a:lvl1pPr>
          </a:lstStyle>
          <a:p>
            <a:pPr>
              <a:defRPr/>
            </a:pPr>
            <a:fld id="{BDB2A6BE-3FD8-424D-9975-B7A5968DCFC5}"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 xmlns:p14="http://schemas.microsoft.com/office/powerpoint/2010/main" val="3711759944"/>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dirty="0" smtClean="0"/>
              <a:t>单击此处编辑母版文本样式</a:t>
            </a:r>
          </a:p>
        </p:txBody>
      </p:sp>
      <p:sp>
        <p:nvSpPr>
          <p:cNvPr id="4" name="Rectangle 6"/>
          <p:cNvSpPr>
            <a:spLocks noGrp="1" noChangeArrowheads="1"/>
          </p:cNvSpPr>
          <p:nvPr>
            <p:ph type="dt" sz="half" idx="10"/>
          </p:nvPr>
        </p:nvSpPr>
        <p:spPr>
          <a:xfrm>
            <a:off x="609600" y="6245225"/>
            <a:ext cx="1981200" cy="476250"/>
          </a:xfrm>
          <a:prstGeom prst="rect">
            <a:avLst/>
          </a:prstGeom>
          <a:ln/>
        </p:spPr>
        <p:txBody>
          <a:bodyPr/>
          <a:lstStyle>
            <a:lvl1pPr>
              <a:defRPr/>
            </a:lvl1pPr>
          </a:lstStyle>
          <a:p>
            <a:pPr>
              <a:defRPr/>
            </a:pPr>
            <a:endParaRPr lang="en-US" altLang="zh-CN">
              <a:solidFill>
                <a:srgbClr val="000000"/>
              </a:solidFill>
            </a:endParaRPr>
          </a:p>
        </p:txBody>
      </p:sp>
      <p:sp>
        <p:nvSpPr>
          <p:cNvPr id="5" name="Rectangle 7"/>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endParaRPr lang="en-US" altLang="zh-CN">
              <a:solidFill>
                <a:srgbClr val="000000"/>
              </a:solidFill>
            </a:endParaRPr>
          </a:p>
        </p:txBody>
      </p:sp>
      <p:sp>
        <p:nvSpPr>
          <p:cNvPr id="6" name="Rectangle 8"/>
          <p:cNvSpPr>
            <a:spLocks noGrp="1" noChangeArrowheads="1"/>
          </p:cNvSpPr>
          <p:nvPr>
            <p:ph type="sldNum" sz="quarter" idx="12"/>
          </p:nvPr>
        </p:nvSpPr>
        <p:spPr>
          <a:xfrm>
            <a:off x="6553200" y="6245225"/>
            <a:ext cx="1981200" cy="476250"/>
          </a:xfrm>
          <a:prstGeom prst="rect">
            <a:avLst/>
          </a:prstGeom>
          <a:ln/>
        </p:spPr>
        <p:txBody>
          <a:bodyPr/>
          <a:lstStyle>
            <a:lvl1pPr>
              <a:defRPr/>
            </a:lvl1pPr>
          </a:lstStyle>
          <a:p>
            <a:pPr>
              <a:defRPr/>
            </a:pPr>
            <a:fld id="{4D9CA558-4435-4D64-88E9-60FB5D34067E}"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 xmlns:p14="http://schemas.microsoft.com/office/powerpoint/2010/main" val="33062987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dt" sz="half" idx="10"/>
          </p:nvPr>
        </p:nvSpPr>
        <p:spPr>
          <a:xfrm>
            <a:off x="609600" y="6245225"/>
            <a:ext cx="1981200" cy="476250"/>
          </a:xfrm>
          <a:prstGeom prst="rect">
            <a:avLst/>
          </a:prstGeom>
          <a:ln/>
        </p:spPr>
        <p:txBody>
          <a:bodyPr/>
          <a:lstStyle>
            <a:lvl1pPr>
              <a:defRPr/>
            </a:lvl1pPr>
          </a:lstStyle>
          <a:p>
            <a:pPr>
              <a:defRPr/>
            </a:pPr>
            <a:endParaRPr lang="en-US" altLang="zh-CN">
              <a:solidFill>
                <a:srgbClr val="000000"/>
              </a:solidFill>
            </a:endParaRPr>
          </a:p>
        </p:txBody>
      </p:sp>
      <p:sp>
        <p:nvSpPr>
          <p:cNvPr id="6" name="Rectangle 7"/>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endParaRPr lang="en-US" altLang="zh-CN">
              <a:solidFill>
                <a:srgbClr val="000000"/>
              </a:solidFill>
            </a:endParaRPr>
          </a:p>
        </p:txBody>
      </p:sp>
      <p:sp>
        <p:nvSpPr>
          <p:cNvPr id="7" name="Rectangle 8"/>
          <p:cNvSpPr>
            <a:spLocks noGrp="1" noChangeArrowheads="1"/>
          </p:cNvSpPr>
          <p:nvPr>
            <p:ph type="sldNum" sz="quarter" idx="12"/>
          </p:nvPr>
        </p:nvSpPr>
        <p:spPr>
          <a:xfrm>
            <a:off x="6553200" y="6245225"/>
            <a:ext cx="1981200" cy="476250"/>
          </a:xfrm>
          <a:prstGeom prst="rect">
            <a:avLst/>
          </a:prstGeom>
          <a:ln/>
        </p:spPr>
        <p:txBody>
          <a:bodyPr/>
          <a:lstStyle>
            <a:lvl1pPr>
              <a:defRPr/>
            </a:lvl1pPr>
          </a:lstStyle>
          <a:p>
            <a:pPr>
              <a:defRPr/>
            </a:pPr>
            <a:fld id="{45EE3F29-6D24-4CEA-8DC8-1CCFD73BEA42}"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 xmlns:p14="http://schemas.microsoft.com/office/powerpoint/2010/main" val="19777289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6"/>
          <p:cNvSpPr>
            <a:spLocks noGrp="1" noChangeArrowheads="1"/>
          </p:cNvSpPr>
          <p:nvPr>
            <p:ph type="dt" sz="half" idx="10"/>
          </p:nvPr>
        </p:nvSpPr>
        <p:spPr>
          <a:xfrm>
            <a:off x="609600" y="6245225"/>
            <a:ext cx="1981200" cy="476250"/>
          </a:xfrm>
          <a:prstGeom prst="rect">
            <a:avLst/>
          </a:prstGeom>
          <a:ln/>
        </p:spPr>
        <p:txBody>
          <a:bodyPr/>
          <a:lstStyle>
            <a:lvl1pPr>
              <a:defRPr/>
            </a:lvl1pPr>
          </a:lstStyle>
          <a:p>
            <a:pPr>
              <a:defRPr/>
            </a:pPr>
            <a:endParaRPr lang="en-US" altLang="zh-CN">
              <a:solidFill>
                <a:srgbClr val="000000"/>
              </a:solidFill>
            </a:endParaRPr>
          </a:p>
        </p:txBody>
      </p:sp>
      <p:sp>
        <p:nvSpPr>
          <p:cNvPr id="8" name="Rectangle 7"/>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endParaRPr lang="en-US" altLang="zh-CN">
              <a:solidFill>
                <a:srgbClr val="000000"/>
              </a:solidFill>
            </a:endParaRPr>
          </a:p>
        </p:txBody>
      </p:sp>
      <p:sp>
        <p:nvSpPr>
          <p:cNvPr id="9" name="Rectangle 8"/>
          <p:cNvSpPr>
            <a:spLocks noGrp="1" noChangeArrowheads="1"/>
          </p:cNvSpPr>
          <p:nvPr>
            <p:ph type="sldNum" sz="quarter" idx="12"/>
          </p:nvPr>
        </p:nvSpPr>
        <p:spPr>
          <a:xfrm>
            <a:off x="6553200" y="6245225"/>
            <a:ext cx="1981200" cy="476250"/>
          </a:xfrm>
          <a:prstGeom prst="rect">
            <a:avLst/>
          </a:prstGeom>
          <a:ln/>
        </p:spPr>
        <p:txBody>
          <a:bodyPr/>
          <a:lstStyle>
            <a:lvl1pPr>
              <a:defRPr/>
            </a:lvl1pPr>
          </a:lstStyle>
          <a:p>
            <a:pPr>
              <a:defRPr/>
            </a:pPr>
            <a:fld id="{2C80E3A7-8C7D-4138-BCC6-9B9E3951C90B}"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 xmlns:p14="http://schemas.microsoft.com/office/powerpoint/2010/main" val="25131506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dt" sz="half" idx="10"/>
          </p:nvPr>
        </p:nvSpPr>
        <p:spPr>
          <a:xfrm>
            <a:off x="609600" y="6245225"/>
            <a:ext cx="1981200" cy="476250"/>
          </a:xfrm>
          <a:prstGeom prst="rect">
            <a:avLst/>
          </a:prstGeom>
          <a:ln/>
        </p:spPr>
        <p:txBody>
          <a:bodyPr/>
          <a:lstStyle>
            <a:lvl1pPr>
              <a:defRPr/>
            </a:lvl1pPr>
          </a:lstStyle>
          <a:p>
            <a:pPr>
              <a:defRPr/>
            </a:pPr>
            <a:endParaRPr lang="en-US" altLang="zh-CN">
              <a:solidFill>
                <a:srgbClr val="000000"/>
              </a:solidFill>
            </a:endParaRPr>
          </a:p>
        </p:txBody>
      </p:sp>
      <p:sp>
        <p:nvSpPr>
          <p:cNvPr id="4" name="Rectangle 7"/>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endParaRPr lang="en-US" altLang="zh-CN">
              <a:solidFill>
                <a:srgbClr val="000000"/>
              </a:solidFill>
            </a:endParaRPr>
          </a:p>
        </p:txBody>
      </p:sp>
      <p:sp>
        <p:nvSpPr>
          <p:cNvPr id="5" name="Rectangle 8"/>
          <p:cNvSpPr>
            <a:spLocks noGrp="1" noChangeArrowheads="1"/>
          </p:cNvSpPr>
          <p:nvPr>
            <p:ph type="sldNum" sz="quarter" idx="12"/>
          </p:nvPr>
        </p:nvSpPr>
        <p:spPr>
          <a:xfrm>
            <a:off x="6553200" y="6245225"/>
            <a:ext cx="1981200" cy="476250"/>
          </a:xfrm>
          <a:prstGeom prst="rect">
            <a:avLst/>
          </a:prstGeom>
          <a:ln/>
        </p:spPr>
        <p:txBody>
          <a:bodyPr/>
          <a:lstStyle>
            <a:lvl1pPr>
              <a:defRPr/>
            </a:lvl1pPr>
          </a:lstStyle>
          <a:p>
            <a:pPr>
              <a:defRPr/>
            </a:pPr>
            <a:fld id="{2CFC9DDA-ADAF-4E3E-9F9A-A1679641583B}"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 xmlns:p14="http://schemas.microsoft.com/office/powerpoint/2010/main" val="384983011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xfrm>
            <a:off x="609600" y="6245225"/>
            <a:ext cx="1981200" cy="476250"/>
          </a:xfrm>
          <a:prstGeom prst="rect">
            <a:avLst/>
          </a:prstGeom>
          <a:ln/>
        </p:spPr>
        <p:txBody>
          <a:bodyPr/>
          <a:lstStyle>
            <a:lvl1pPr>
              <a:defRPr/>
            </a:lvl1pPr>
          </a:lstStyle>
          <a:p>
            <a:pPr>
              <a:defRPr/>
            </a:pPr>
            <a:endParaRPr lang="en-US" altLang="zh-CN">
              <a:solidFill>
                <a:srgbClr val="000000"/>
              </a:solidFill>
            </a:endParaRPr>
          </a:p>
        </p:txBody>
      </p:sp>
      <p:sp>
        <p:nvSpPr>
          <p:cNvPr id="3" name="Rectangle 7"/>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endParaRPr lang="en-US" altLang="zh-CN">
              <a:solidFill>
                <a:srgbClr val="000000"/>
              </a:solidFill>
            </a:endParaRPr>
          </a:p>
        </p:txBody>
      </p:sp>
      <p:sp>
        <p:nvSpPr>
          <p:cNvPr id="4" name="Rectangle 8"/>
          <p:cNvSpPr>
            <a:spLocks noGrp="1" noChangeArrowheads="1"/>
          </p:cNvSpPr>
          <p:nvPr>
            <p:ph type="sldNum" sz="quarter" idx="12"/>
          </p:nvPr>
        </p:nvSpPr>
        <p:spPr>
          <a:xfrm>
            <a:off x="6553200" y="6245225"/>
            <a:ext cx="1981200" cy="476250"/>
          </a:xfrm>
          <a:prstGeom prst="rect">
            <a:avLst/>
          </a:prstGeom>
          <a:ln/>
        </p:spPr>
        <p:txBody>
          <a:bodyPr/>
          <a:lstStyle>
            <a:lvl1pPr>
              <a:defRPr/>
            </a:lvl1pPr>
          </a:lstStyle>
          <a:p>
            <a:pPr>
              <a:defRPr/>
            </a:pPr>
            <a:fld id="{2A42D112-93B3-4392-B99E-2FB9428E3DF4}"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 xmlns:p14="http://schemas.microsoft.com/office/powerpoint/2010/main" val="88336694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xfrm>
            <a:off x="609600" y="6245225"/>
            <a:ext cx="1981200" cy="476250"/>
          </a:xfrm>
          <a:prstGeom prst="rect">
            <a:avLst/>
          </a:prstGeom>
          <a:ln/>
        </p:spPr>
        <p:txBody>
          <a:bodyPr/>
          <a:lstStyle>
            <a:lvl1pPr>
              <a:defRPr/>
            </a:lvl1pPr>
          </a:lstStyle>
          <a:p>
            <a:pPr>
              <a:defRPr/>
            </a:pPr>
            <a:endParaRPr lang="en-US" altLang="zh-CN">
              <a:solidFill>
                <a:srgbClr val="000000"/>
              </a:solidFill>
            </a:endParaRPr>
          </a:p>
        </p:txBody>
      </p:sp>
      <p:sp>
        <p:nvSpPr>
          <p:cNvPr id="6" name="Rectangle 7"/>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endParaRPr lang="en-US" altLang="zh-CN">
              <a:solidFill>
                <a:srgbClr val="000000"/>
              </a:solidFill>
            </a:endParaRPr>
          </a:p>
        </p:txBody>
      </p:sp>
      <p:sp>
        <p:nvSpPr>
          <p:cNvPr id="7" name="Rectangle 8"/>
          <p:cNvSpPr>
            <a:spLocks noGrp="1" noChangeArrowheads="1"/>
          </p:cNvSpPr>
          <p:nvPr>
            <p:ph type="sldNum" sz="quarter" idx="12"/>
          </p:nvPr>
        </p:nvSpPr>
        <p:spPr>
          <a:xfrm>
            <a:off x="6553200" y="6245225"/>
            <a:ext cx="1981200" cy="476250"/>
          </a:xfrm>
          <a:prstGeom prst="rect">
            <a:avLst/>
          </a:prstGeom>
          <a:ln/>
        </p:spPr>
        <p:txBody>
          <a:bodyPr/>
          <a:lstStyle>
            <a:lvl1pPr>
              <a:defRPr/>
            </a:lvl1pPr>
          </a:lstStyle>
          <a:p>
            <a:pPr>
              <a:defRPr/>
            </a:pPr>
            <a:fld id="{CDB9DDFB-55F1-4180-B8F3-FA5156FAA13F}"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 xmlns:p14="http://schemas.microsoft.com/office/powerpoint/2010/main" val="19790170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4" name="日期占位符 3"/>
          <p:cNvSpPr>
            <a:spLocks noGrp="1"/>
          </p:cNvSpPr>
          <p:nvPr>
            <p:ph type="dt" sz="half" idx="10"/>
          </p:nvPr>
        </p:nvSpPr>
        <p:spPr/>
        <p:txBody>
          <a:bodyPr/>
          <a:lstStyle/>
          <a:p>
            <a:fld id="{5DA17C7B-75B2-4E67-BAB4-73FBB56E38C3}" type="datetime1">
              <a:rPr lang="zh-CN" altLang="en-US" smtClean="0"/>
              <a:pPr/>
              <a:t>2013/5/14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9D19E31-2918-4843-B6F9-0D9466824F73}" type="slidenum">
              <a:rPr lang="zh-CN" altLang="en-US" smtClean="0"/>
              <a:pPr/>
              <a:t>‹#›</a:t>
            </a:fld>
            <a:endParaRPr lang="zh-CN" altLang="en-US"/>
          </a:p>
        </p:txBody>
      </p:sp>
      <p:sp>
        <p:nvSpPr>
          <p:cNvPr id="8" name="内容占位符 7"/>
          <p:cNvSpPr>
            <a:spLocks noGrp="1"/>
          </p:cNvSpPr>
          <p:nvPr>
            <p:ph sz="quarter" idx="1"/>
          </p:nvPr>
        </p:nvSpPr>
        <p:spPr>
          <a:xfrm>
            <a:off x="914400" y="1447800"/>
            <a:ext cx="7772400" cy="4572000"/>
          </a:xfrm>
        </p:spPr>
        <p:txBody>
          <a:bodyPr vert="horz"/>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xfrm>
            <a:off x="609600" y="6245225"/>
            <a:ext cx="1981200" cy="476250"/>
          </a:xfrm>
          <a:prstGeom prst="rect">
            <a:avLst/>
          </a:prstGeom>
          <a:ln/>
        </p:spPr>
        <p:txBody>
          <a:bodyPr/>
          <a:lstStyle>
            <a:lvl1pPr>
              <a:defRPr/>
            </a:lvl1pPr>
          </a:lstStyle>
          <a:p>
            <a:pPr>
              <a:defRPr/>
            </a:pPr>
            <a:endParaRPr lang="en-US" altLang="zh-CN">
              <a:solidFill>
                <a:srgbClr val="000000"/>
              </a:solidFill>
            </a:endParaRPr>
          </a:p>
        </p:txBody>
      </p:sp>
      <p:sp>
        <p:nvSpPr>
          <p:cNvPr id="6" name="Rectangle 7"/>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endParaRPr lang="en-US" altLang="zh-CN">
              <a:solidFill>
                <a:srgbClr val="000000"/>
              </a:solidFill>
            </a:endParaRPr>
          </a:p>
        </p:txBody>
      </p:sp>
      <p:sp>
        <p:nvSpPr>
          <p:cNvPr id="7" name="Rectangle 8"/>
          <p:cNvSpPr>
            <a:spLocks noGrp="1" noChangeArrowheads="1"/>
          </p:cNvSpPr>
          <p:nvPr>
            <p:ph type="sldNum" sz="quarter" idx="12"/>
          </p:nvPr>
        </p:nvSpPr>
        <p:spPr>
          <a:xfrm>
            <a:off x="6553200" y="6245225"/>
            <a:ext cx="1981200" cy="476250"/>
          </a:xfrm>
          <a:prstGeom prst="rect">
            <a:avLst/>
          </a:prstGeom>
          <a:ln/>
        </p:spPr>
        <p:txBody>
          <a:bodyPr/>
          <a:lstStyle>
            <a:lvl1pPr>
              <a:defRPr/>
            </a:lvl1pPr>
          </a:lstStyle>
          <a:p>
            <a:pPr>
              <a:defRPr/>
            </a:pPr>
            <a:fld id="{D7F46F7F-C41F-4BF9-A586-6C06150F0E1E}"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 xmlns:p14="http://schemas.microsoft.com/office/powerpoint/2010/main" val="192287811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xfrm>
            <a:off x="609600" y="6245225"/>
            <a:ext cx="1981200" cy="476250"/>
          </a:xfrm>
          <a:prstGeom prst="rect">
            <a:avLst/>
          </a:prstGeom>
          <a:ln/>
        </p:spPr>
        <p:txBody>
          <a:bodyPr/>
          <a:lstStyle>
            <a:lvl1pPr>
              <a:defRPr/>
            </a:lvl1pPr>
          </a:lstStyle>
          <a:p>
            <a:pPr>
              <a:defRPr/>
            </a:pPr>
            <a:endParaRPr lang="en-US" altLang="zh-CN">
              <a:solidFill>
                <a:srgbClr val="000000"/>
              </a:solidFill>
            </a:endParaRPr>
          </a:p>
        </p:txBody>
      </p:sp>
      <p:sp>
        <p:nvSpPr>
          <p:cNvPr id="5" name="Rectangle 7"/>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endParaRPr lang="en-US" altLang="zh-CN">
              <a:solidFill>
                <a:srgbClr val="000000"/>
              </a:solidFill>
            </a:endParaRPr>
          </a:p>
        </p:txBody>
      </p:sp>
      <p:sp>
        <p:nvSpPr>
          <p:cNvPr id="6" name="Rectangle 8"/>
          <p:cNvSpPr>
            <a:spLocks noGrp="1" noChangeArrowheads="1"/>
          </p:cNvSpPr>
          <p:nvPr>
            <p:ph type="sldNum" sz="quarter" idx="12"/>
          </p:nvPr>
        </p:nvSpPr>
        <p:spPr>
          <a:xfrm>
            <a:off x="6553200" y="6245225"/>
            <a:ext cx="1981200" cy="476250"/>
          </a:xfrm>
          <a:prstGeom prst="rect">
            <a:avLst/>
          </a:prstGeom>
          <a:ln/>
        </p:spPr>
        <p:txBody>
          <a:bodyPr/>
          <a:lstStyle>
            <a:lvl1pPr>
              <a:defRPr/>
            </a:lvl1pPr>
          </a:lstStyle>
          <a:p>
            <a:pPr>
              <a:defRPr/>
            </a:pPr>
            <a:fld id="{E3099AB4-153B-419B-AB69-C3DB66BBC4A7}"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 xmlns:p14="http://schemas.microsoft.com/office/powerpoint/2010/main" val="173223079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66738" y="304800"/>
            <a:ext cx="5854700" cy="5715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xfrm>
            <a:off x="609600" y="6245225"/>
            <a:ext cx="1981200" cy="476250"/>
          </a:xfrm>
          <a:prstGeom prst="rect">
            <a:avLst/>
          </a:prstGeom>
          <a:ln/>
        </p:spPr>
        <p:txBody>
          <a:bodyPr/>
          <a:lstStyle>
            <a:lvl1pPr>
              <a:defRPr/>
            </a:lvl1pPr>
          </a:lstStyle>
          <a:p>
            <a:pPr>
              <a:defRPr/>
            </a:pPr>
            <a:endParaRPr lang="en-US" altLang="zh-CN">
              <a:solidFill>
                <a:srgbClr val="000000"/>
              </a:solidFill>
            </a:endParaRPr>
          </a:p>
        </p:txBody>
      </p:sp>
      <p:sp>
        <p:nvSpPr>
          <p:cNvPr id="5" name="Rectangle 7"/>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endParaRPr lang="en-US" altLang="zh-CN">
              <a:solidFill>
                <a:srgbClr val="000000"/>
              </a:solidFill>
            </a:endParaRPr>
          </a:p>
        </p:txBody>
      </p:sp>
      <p:sp>
        <p:nvSpPr>
          <p:cNvPr id="6" name="Rectangle 8"/>
          <p:cNvSpPr>
            <a:spLocks noGrp="1" noChangeArrowheads="1"/>
          </p:cNvSpPr>
          <p:nvPr>
            <p:ph type="sldNum" sz="quarter" idx="12"/>
          </p:nvPr>
        </p:nvSpPr>
        <p:spPr>
          <a:xfrm>
            <a:off x="6553200" y="6245225"/>
            <a:ext cx="1981200" cy="476250"/>
          </a:xfrm>
          <a:prstGeom prst="rect">
            <a:avLst/>
          </a:prstGeom>
          <a:ln/>
        </p:spPr>
        <p:txBody>
          <a:bodyPr/>
          <a:lstStyle>
            <a:lvl1pPr>
              <a:defRPr/>
            </a:lvl1pPr>
          </a:lstStyle>
          <a:p>
            <a:pPr>
              <a:defRPr/>
            </a:pPr>
            <a:fld id="{EDCA3B5C-EE71-4AC5-9393-2B30221FE903}"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 xmlns:p14="http://schemas.microsoft.com/office/powerpoint/2010/main" val="27616726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11" name="矩形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圆角矩形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722313" y="952500"/>
            <a:ext cx="7772400" cy="1362075"/>
          </a:xfrm>
        </p:spPr>
        <p:txBody>
          <a:bodyPr anchor="b" anchorCtr="0"/>
          <a:lstStyle>
            <a:lvl1pPr algn="l">
              <a:buNone/>
              <a:defRPr sz="4000" b="0" cap="none"/>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p>
            <a:fld id="{DA0729DA-6E32-4C04-AB79-7B094FA060A0}" type="datetime1">
              <a:rPr lang="zh-CN" altLang="en-US" smtClean="0"/>
              <a:pPr/>
              <a:t>2013/5/14</a:t>
            </a:fld>
            <a:endParaRPr lang="zh-CN" altLang="en-US"/>
          </a:p>
        </p:txBody>
      </p:sp>
      <p:sp>
        <p:nvSpPr>
          <p:cNvPr id="5" name="页脚占位符 4"/>
          <p:cNvSpPr>
            <a:spLocks noGrp="1"/>
          </p:cNvSpPr>
          <p:nvPr>
            <p:ph type="ftr" sz="quarter" idx="11"/>
          </p:nvPr>
        </p:nvSpPr>
        <p:spPr>
          <a:xfrm>
            <a:off x="800100" y="6172200"/>
            <a:ext cx="4000500" cy="457200"/>
          </a:xfrm>
        </p:spPr>
        <p:txBody>
          <a:bodyPr/>
          <a:lstStyle/>
          <a:p>
            <a:endParaRPr lang="zh-CN" altLang="en-US"/>
          </a:p>
        </p:txBody>
      </p:sp>
      <p:sp>
        <p:nvSpPr>
          <p:cNvPr id="7" name="矩形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矩形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灯片编号占位符 5"/>
          <p:cNvSpPr>
            <a:spLocks noGrp="1"/>
          </p:cNvSpPr>
          <p:nvPr>
            <p:ph type="sldNum" sz="quarter" idx="12"/>
          </p:nvPr>
        </p:nvSpPr>
        <p:spPr>
          <a:xfrm>
            <a:off x="146304" y="6208776"/>
            <a:ext cx="457200" cy="457200"/>
          </a:xfrm>
        </p:spPr>
        <p:txBody>
          <a:bodyPr/>
          <a:lstStyle/>
          <a:p>
            <a:fld id="{69D19E31-2918-4843-B6F9-0D9466824F73}"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5" name="日期占位符 4"/>
          <p:cNvSpPr>
            <a:spLocks noGrp="1"/>
          </p:cNvSpPr>
          <p:nvPr>
            <p:ph type="dt" sz="half" idx="10"/>
          </p:nvPr>
        </p:nvSpPr>
        <p:spPr/>
        <p:txBody>
          <a:bodyPr/>
          <a:lstStyle/>
          <a:p>
            <a:fld id="{94CCF2E9-087B-4F6D-9B77-F09B3F4AE279}" type="datetime1">
              <a:rPr lang="zh-CN" altLang="en-US" smtClean="0"/>
              <a:pPr/>
              <a:t>2013/5/14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9D19E31-2918-4843-B6F9-0D9466824F73}" type="slidenum">
              <a:rPr lang="zh-CN" altLang="en-US" smtClean="0"/>
              <a:pPr/>
              <a:t>‹#›</a:t>
            </a:fld>
            <a:endParaRPr lang="zh-CN" altLang="en-US"/>
          </a:p>
        </p:txBody>
      </p:sp>
      <p:sp>
        <p:nvSpPr>
          <p:cNvPr id="9" name="内容占位符 8"/>
          <p:cNvSpPr>
            <a:spLocks noGrp="1"/>
          </p:cNvSpPr>
          <p:nvPr>
            <p:ph sz="quarter" idx="1"/>
          </p:nvPr>
        </p:nvSpPr>
        <p:spPr>
          <a:xfrm>
            <a:off x="914400" y="1447800"/>
            <a:ext cx="3749040" cy="4572000"/>
          </a:xfrm>
        </p:spPr>
        <p:txBody>
          <a:bodyPr vert="horz"/>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1" name="内容占位符 10"/>
          <p:cNvSpPr>
            <a:spLocks noGrp="1"/>
          </p:cNvSpPr>
          <p:nvPr>
            <p:ph sz="quarter" idx="2"/>
          </p:nvPr>
        </p:nvSpPr>
        <p:spPr>
          <a:xfrm>
            <a:off x="4933950" y="1447800"/>
            <a:ext cx="3749040" cy="4572000"/>
          </a:xfrm>
        </p:spPr>
        <p:txBody>
          <a:bodyPr vert="horz"/>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914400" y="273050"/>
            <a:ext cx="7772400" cy="1143000"/>
          </a:xfrm>
        </p:spPr>
        <p:txBody>
          <a:bodyPr anchor="b" anchorCtr="0"/>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7" name="日期占位符 6"/>
          <p:cNvSpPr>
            <a:spLocks noGrp="1"/>
          </p:cNvSpPr>
          <p:nvPr>
            <p:ph type="dt" sz="half" idx="10"/>
          </p:nvPr>
        </p:nvSpPr>
        <p:spPr/>
        <p:txBody>
          <a:bodyPr/>
          <a:lstStyle/>
          <a:p>
            <a:fld id="{AEF9759D-AE5A-48F9-A48D-73A378F03D21}" type="datetime1">
              <a:rPr lang="zh-CN" altLang="en-US" smtClean="0"/>
              <a:pPr/>
              <a:t>2013/5/14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9D19E31-2918-4843-B6F9-0D9466824F73}" type="slidenum">
              <a:rPr lang="zh-CN" altLang="en-US" smtClean="0"/>
              <a:pPr/>
              <a:t>‹#›</a:t>
            </a:fld>
            <a:endParaRPr lang="zh-CN" altLang="en-US"/>
          </a:p>
        </p:txBody>
      </p:sp>
      <p:sp>
        <p:nvSpPr>
          <p:cNvPr id="11" name="内容占位符 10"/>
          <p:cNvSpPr>
            <a:spLocks noGrp="1"/>
          </p:cNvSpPr>
          <p:nvPr>
            <p:ph sz="half" idx="2"/>
          </p:nvPr>
        </p:nvSpPr>
        <p:spPr>
          <a:xfrm>
            <a:off x="914400" y="2247900"/>
            <a:ext cx="3733800" cy="3886200"/>
          </a:xfrm>
        </p:spPr>
        <p:txBody>
          <a:bodyPr vert="horz"/>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3" name="内容占位符 12"/>
          <p:cNvSpPr>
            <a:spLocks noGrp="1"/>
          </p:cNvSpPr>
          <p:nvPr>
            <p:ph sz="half" idx="4"/>
          </p:nvPr>
        </p:nvSpPr>
        <p:spPr>
          <a:xfrm>
            <a:off x="4953000" y="2247900"/>
            <a:ext cx="3733800" cy="3886200"/>
          </a:xfrm>
        </p:spPr>
        <p:txBody>
          <a:bodyPr vert="horz"/>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5959882C-1DF9-4F46-8DEF-6192D8564983}" type="datetime1">
              <a:rPr lang="zh-CN" altLang="en-US" smtClean="0"/>
              <a:pPr/>
              <a:t>2013/5/14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9D19E31-2918-4843-B6F9-0D9466824F73}"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3E519C5-51CC-4495-A09A-192DAD52010E}" type="datetime1">
              <a:rPr lang="zh-CN" altLang="en-US" smtClean="0"/>
              <a:pPr/>
              <a:t>2013/5/14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9D19E31-2918-4843-B6F9-0D9466824F73}"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矩形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圆角矩形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914400" y="273050"/>
            <a:ext cx="7772400" cy="1143000"/>
          </a:xfrm>
        </p:spPr>
        <p:txBody>
          <a:bodyPr anchor="b" anchorCtr="0"/>
          <a:lstStyle>
            <a:lvl1pPr algn="l">
              <a:buNone/>
              <a:defRPr sz="4000" b="0"/>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p:txBody>
          <a:bodyPr/>
          <a:lstStyle/>
          <a:p>
            <a:fld id="{10F056DC-0EEF-4703-9E1A-187B604B3FEE}" type="datetime1">
              <a:rPr lang="zh-CN" altLang="en-US" smtClean="0"/>
              <a:pPr/>
              <a:t>2013/5/14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9D19E31-2918-4843-B6F9-0D9466824F73}" type="slidenum">
              <a:rPr lang="zh-CN" altLang="en-US" smtClean="0"/>
              <a:pPr/>
              <a:t>‹#›</a:t>
            </a:fld>
            <a:endParaRPr lang="zh-CN" altLang="en-US"/>
          </a:p>
        </p:txBody>
      </p:sp>
      <p:sp>
        <p:nvSpPr>
          <p:cNvPr id="11" name="内容占位符 10"/>
          <p:cNvSpPr>
            <a:spLocks noGrp="1"/>
          </p:cNvSpPr>
          <p:nvPr>
            <p:ph sz="quarter" idx="1"/>
          </p:nvPr>
        </p:nvSpPr>
        <p:spPr>
          <a:xfrm>
            <a:off x="2971800" y="1600200"/>
            <a:ext cx="5715000" cy="4495800"/>
          </a:xfrm>
        </p:spPr>
        <p:txBody>
          <a:bodyPr vert="horz"/>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zh-CN" altLang="en-US" smtClean="0"/>
              <a:t>单击此处编辑母版标题样式</a:t>
            </a:r>
            <a:endParaRPr kumimoji="0" lang="en-US"/>
          </a:p>
        </p:txBody>
      </p:sp>
      <p:sp>
        <p:nvSpPr>
          <p:cNvPr id="4" name="文本占位符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p:txBody>
          <a:bodyPr/>
          <a:lstStyle/>
          <a:p>
            <a:fld id="{54111577-C77C-4469-8588-C4F16941ECBC}" type="datetime1">
              <a:rPr lang="zh-CN" altLang="en-US" smtClean="0"/>
              <a:pPr/>
              <a:t>2013/5/14</a:t>
            </a:fld>
            <a:endParaRPr lang="zh-CN" altLang="en-US"/>
          </a:p>
        </p:txBody>
      </p:sp>
      <p:sp>
        <p:nvSpPr>
          <p:cNvPr id="6" name="页脚占位符 5"/>
          <p:cNvSpPr>
            <a:spLocks noGrp="1"/>
          </p:cNvSpPr>
          <p:nvPr>
            <p:ph type="ftr" sz="quarter" idx="11"/>
          </p:nvPr>
        </p:nvSpPr>
        <p:spPr>
          <a:xfrm>
            <a:off x="914400" y="6172200"/>
            <a:ext cx="3886200" cy="457200"/>
          </a:xfrm>
        </p:spPr>
        <p:txBody>
          <a:bodyPr/>
          <a:lstStyle/>
          <a:p>
            <a:endParaRPr lang="zh-CN" altLang="en-US"/>
          </a:p>
        </p:txBody>
      </p:sp>
      <p:sp>
        <p:nvSpPr>
          <p:cNvPr id="7" name="灯片编号占位符 6"/>
          <p:cNvSpPr>
            <a:spLocks noGrp="1"/>
          </p:cNvSpPr>
          <p:nvPr>
            <p:ph type="sldNum" sz="quarter" idx="12"/>
          </p:nvPr>
        </p:nvSpPr>
        <p:spPr>
          <a:xfrm>
            <a:off x="146304" y="6208776"/>
            <a:ext cx="457200" cy="457200"/>
          </a:xfrm>
        </p:spPr>
        <p:txBody>
          <a:bodyPr/>
          <a:lstStyle/>
          <a:p>
            <a:fld id="{69D19E31-2918-4843-B6F9-0D9466824F73}" type="slidenum">
              <a:rPr lang="zh-CN" altLang="en-US" smtClean="0"/>
              <a:pPr/>
              <a:t>‹#›</a:t>
            </a:fld>
            <a:endParaRPr lang="zh-CN" altLang="en-US"/>
          </a:p>
        </p:txBody>
      </p:sp>
      <p:sp>
        <p:nvSpPr>
          <p:cNvPr id="11" name="矩形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矩形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矩形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图片占位符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zh-CN" altLang="en-US" smtClean="0"/>
              <a:t>单击图标添加图片</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矩形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圆角矩形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标题占位符 21"/>
          <p:cNvSpPr>
            <a:spLocks noGrp="1"/>
          </p:cNvSpPr>
          <p:nvPr>
            <p:ph type="title"/>
          </p:nvPr>
        </p:nvSpPr>
        <p:spPr>
          <a:xfrm>
            <a:off x="914400" y="274638"/>
            <a:ext cx="7772400" cy="1143000"/>
          </a:xfrm>
          <a:prstGeom prst="rect">
            <a:avLst/>
          </a:prstGeom>
        </p:spPr>
        <p:txBody>
          <a:bodyPr bIns="91440" anchor="b" anchorCtr="0">
            <a:normAutofit/>
          </a:body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4" name="日期占位符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A0AB274C-B7B1-477E-9C6B-B8E5D86D9185}" type="datetime1">
              <a:rPr lang="zh-CN" altLang="en-US" smtClean="0"/>
              <a:pPr/>
              <a:t>2013/5/14</a:t>
            </a:fld>
            <a:endParaRPr lang="zh-CN" altLang="en-US"/>
          </a:p>
        </p:txBody>
      </p:sp>
      <p:sp>
        <p:nvSpPr>
          <p:cNvPr id="3" name="页脚占位符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zh-CN" altLang="en-US"/>
          </a:p>
        </p:txBody>
      </p:sp>
      <p:sp>
        <p:nvSpPr>
          <p:cNvPr id="23" name="灯片编号占位符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69D19E31-2918-4843-B6F9-0D9466824F73}"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4117" r:id="rId1"/>
    <p:sldLayoutId id="2147484118" r:id="rId2"/>
    <p:sldLayoutId id="2147484119" r:id="rId3"/>
    <p:sldLayoutId id="2147484120" r:id="rId4"/>
    <p:sldLayoutId id="2147484121" r:id="rId5"/>
    <p:sldLayoutId id="2147484122" r:id="rId6"/>
    <p:sldLayoutId id="2147484123" r:id="rId7"/>
    <p:sldLayoutId id="2147484124" r:id="rId8"/>
    <p:sldLayoutId id="2147484125" r:id="rId9"/>
    <p:sldLayoutId id="2147484126" r:id="rId10"/>
    <p:sldLayoutId id="2147484127" r:id="rId11"/>
  </p:sldLayoutIdLst>
  <p:hf sldNum="0"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75777" y="29031"/>
            <a:ext cx="8345709" cy="71119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dirty="0" smtClean="0"/>
              <a:t>单击此处编辑母版标题样式</a:t>
            </a:r>
            <a:endParaRPr lang="en-US" altLang="zh-CN" dirty="0" smtClean="0"/>
          </a:p>
        </p:txBody>
      </p:sp>
      <p:sp>
        <p:nvSpPr>
          <p:cNvPr id="1027" name="Rectangle 3"/>
          <p:cNvSpPr>
            <a:spLocks noGrp="1" noChangeArrowheads="1"/>
          </p:cNvSpPr>
          <p:nvPr>
            <p:ph type="body" idx="1"/>
          </p:nvPr>
        </p:nvSpPr>
        <p:spPr bwMode="auto">
          <a:xfrm>
            <a:off x="275778" y="1016000"/>
            <a:ext cx="8577936" cy="56895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altLang="zh-CN" dirty="0" smtClean="0"/>
          </a:p>
        </p:txBody>
      </p:sp>
      <p:sp>
        <p:nvSpPr>
          <p:cNvPr id="1028" name="AutoShape 4"/>
          <p:cNvSpPr>
            <a:spLocks noChangeArrowheads="1"/>
          </p:cNvSpPr>
          <p:nvPr/>
        </p:nvSpPr>
        <p:spPr bwMode="auto">
          <a:xfrm>
            <a:off x="275777" y="797622"/>
            <a:ext cx="8592451" cy="54768"/>
          </a:xfrm>
          <a:custGeom>
            <a:avLst/>
            <a:gdLst>
              <a:gd name="T0" fmla="*/ 0 w 1000"/>
              <a:gd name="T1" fmla="*/ 0 h 1000"/>
              <a:gd name="T2" fmla="*/ 2147483647 w 1000"/>
              <a:gd name="T3" fmla="*/ 0 h 1000"/>
              <a:gd name="T4" fmla="*/ 2147483647 w 1000"/>
              <a:gd name="T5" fmla="*/ 1314263702 h 1000"/>
              <a:gd name="T6" fmla="*/ 0 w 1000"/>
              <a:gd name="T7" fmla="*/ 1314263702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fontAlgn="base">
              <a:spcBef>
                <a:spcPct val="0"/>
              </a:spcBef>
              <a:spcAft>
                <a:spcPct val="0"/>
              </a:spcAft>
            </a:pPr>
            <a:endParaRPr lang="zh-CN" altLang="en-US" sz="1400">
              <a:solidFill>
                <a:srgbClr val="000000"/>
              </a:solidFill>
            </a:endParaRPr>
          </a:p>
        </p:txBody>
      </p:sp>
    </p:spTree>
    <p:extLst>
      <p:ext uri="{BB962C8B-B14F-4D97-AF65-F5344CB8AC3E}">
        <p14:creationId xmlns="" xmlns:p14="http://schemas.microsoft.com/office/powerpoint/2010/main" val="802942366"/>
      </p:ext>
    </p:extLst>
  </p:cSld>
  <p:clrMap bg1="lt1" tx1="dk1" bg2="lt2" tx2="dk2" accent1="accent1" accent2="accent2" accent3="accent3" accent4="accent4" accent5="accent5" accent6="accent6" hlink="hlink" folHlink="folHlink"/>
  <p:sldLayoutIdLst>
    <p:sldLayoutId id="2147484129" r:id="rId1"/>
    <p:sldLayoutId id="2147484130" r:id="rId2"/>
    <p:sldLayoutId id="2147484131" r:id="rId3"/>
    <p:sldLayoutId id="2147484132" r:id="rId4"/>
    <p:sldLayoutId id="2147484133" r:id="rId5"/>
    <p:sldLayoutId id="2147484134" r:id="rId6"/>
    <p:sldLayoutId id="2147484135" r:id="rId7"/>
    <p:sldLayoutId id="2147484136" r:id="rId8"/>
    <p:sldLayoutId id="2147484137" r:id="rId9"/>
    <p:sldLayoutId id="2147484138" r:id="rId10"/>
    <p:sldLayoutId id="2147484139" r:id="rId11"/>
  </p:sldLayoutIdLst>
  <p:timing>
    <p:tnLst>
      <p:par>
        <p:cTn id="1" dur="indefinite" restart="never" nodeType="tmRoot"/>
      </p:par>
    </p:tnLst>
  </p:timing>
  <p:txStyles>
    <p:titleStyle>
      <a:lvl1pPr algn="l" rtl="0" eaLnBrk="1" fontAlgn="base" hangingPunct="1">
        <a:spcBef>
          <a:spcPct val="0"/>
        </a:spcBef>
        <a:spcAft>
          <a:spcPct val="0"/>
        </a:spcAft>
        <a:defRPr sz="3800" b="1">
          <a:solidFill>
            <a:srgbClr val="CC0000"/>
          </a:solidFill>
          <a:latin typeface="黑体" pitchFamily="49" charset="-122"/>
          <a:ea typeface="黑体" pitchFamily="49" charset="-122"/>
          <a:cs typeface="+mj-cs"/>
        </a:defRPr>
      </a:lvl1pPr>
      <a:lvl2pPr algn="l" rtl="0" eaLnBrk="1" fontAlgn="base" hangingPunct="1">
        <a:spcBef>
          <a:spcPct val="0"/>
        </a:spcBef>
        <a:spcAft>
          <a:spcPct val="0"/>
        </a:spcAft>
        <a:defRPr sz="3800">
          <a:solidFill>
            <a:srgbClr val="CC0000"/>
          </a:solidFill>
          <a:latin typeface="Verdana" pitchFamily="34" charset="0"/>
          <a:ea typeface="宋体" pitchFamily="2" charset="-122"/>
        </a:defRPr>
      </a:lvl2pPr>
      <a:lvl3pPr algn="l" rtl="0" eaLnBrk="1" fontAlgn="base" hangingPunct="1">
        <a:spcBef>
          <a:spcPct val="0"/>
        </a:spcBef>
        <a:spcAft>
          <a:spcPct val="0"/>
        </a:spcAft>
        <a:defRPr sz="3800">
          <a:solidFill>
            <a:srgbClr val="CC0000"/>
          </a:solidFill>
          <a:latin typeface="Verdana" pitchFamily="34" charset="0"/>
          <a:ea typeface="宋体" pitchFamily="2" charset="-122"/>
        </a:defRPr>
      </a:lvl3pPr>
      <a:lvl4pPr algn="l" rtl="0" eaLnBrk="1" fontAlgn="base" hangingPunct="1">
        <a:spcBef>
          <a:spcPct val="0"/>
        </a:spcBef>
        <a:spcAft>
          <a:spcPct val="0"/>
        </a:spcAft>
        <a:defRPr sz="3800">
          <a:solidFill>
            <a:srgbClr val="CC0000"/>
          </a:solidFill>
          <a:latin typeface="Verdana" pitchFamily="34" charset="0"/>
          <a:ea typeface="宋体" pitchFamily="2" charset="-122"/>
        </a:defRPr>
      </a:lvl4pPr>
      <a:lvl5pPr algn="l" rtl="0" eaLnBrk="1" fontAlgn="base" hangingPunct="1">
        <a:spcBef>
          <a:spcPct val="0"/>
        </a:spcBef>
        <a:spcAft>
          <a:spcPct val="0"/>
        </a:spcAft>
        <a:defRPr sz="3800">
          <a:solidFill>
            <a:srgbClr val="CC0000"/>
          </a:solidFill>
          <a:latin typeface="Verdana" pitchFamily="34" charset="0"/>
          <a:ea typeface="宋体" pitchFamily="2" charset="-122"/>
        </a:defRPr>
      </a:lvl5pPr>
      <a:lvl6pPr marL="457200" algn="l" rtl="0" eaLnBrk="1" fontAlgn="base" hangingPunct="1">
        <a:spcBef>
          <a:spcPct val="0"/>
        </a:spcBef>
        <a:spcAft>
          <a:spcPct val="0"/>
        </a:spcAft>
        <a:defRPr sz="3800">
          <a:solidFill>
            <a:srgbClr val="CC0000"/>
          </a:solidFill>
          <a:latin typeface="Verdana" pitchFamily="34" charset="0"/>
          <a:ea typeface="宋体" pitchFamily="2" charset="-122"/>
        </a:defRPr>
      </a:lvl6pPr>
      <a:lvl7pPr marL="914400" algn="l" rtl="0" eaLnBrk="1" fontAlgn="base" hangingPunct="1">
        <a:spcBef>
          <a:spcPct val="0"/>
        </a:spcBef>
        <a:spcAft>
          <a:spcPct val="0"/>
        </a:spcAft>
        <a:defRPr sz="3800">
          <a:solidFill>
            <a:srgbClr val="CC0000"/>
          </a:solidFill>
          <a:latin typeface="Verdana" pitchFamily="34" charset="0"/>
          <a:ea typeface="宋体" pitchFamily="2" charset="-122"/>
        </a:defRPr>
      </a:lvl7pPr>
      <a:lvl8pPr marL="1371600" algn="l" rtl="0" eaLnBrk="1" fontAlgn="base" hangingPunct="1">
        <a:spcBef>
          <a:spcPct val="0"/>
        </a:spcBef>
        <a:spcAft>
          <a:spcPct val="0"/>
        </a:spcAft>
        <a:defRPr sz="3800">
          <a:solidFill>
            <a:srgbClr val="CC0000"/>
          </a:solidFill>
          <a:latin typeface="Verdana" pitchFamily="34" charset="0"/>
          <a:ea typeface="宋体" pitchFamily="2" charset="-122"/>
        </a:defRPr>
      </a:lvl8pPr>
      <a:lvl9pPr marL="1828800" algn="l" rtl="0" eaLnBrk="1" fontAlgn="base" hangingPunct="1">
        <a:spcBef>
          <a:spcPct val="0"/>
        </a:spcBef>
        <a:spcAft>
          <a:spcPct val="0"/>
        </a:spcAft>
        <a:defRPr sz="3800">
          <a:solidFill>
            <a:srgbClr val="CC0000"/>
          </a:solidFill>
          <a:latin typeface="Verdana" pitchFamily="34" charset="0"/>
          <a:ea typeface="宋体" pitchFamily="2" charset="-122"/>
        </a:defRPr>
      </a:lvl9pPr>
    </p:titleStyle>
    <p:bodyStyle>
      <a:lvl1pPr marL="469900" indent="-469900" algn="l" rtl="0" eaLnBrk="1" fontAlgn="base" hangingPunct="1">
        <a:spcBef>
          <a:spcPct val="20000"/>
        </a:spcBef>
        <a:spcAft>
          <a:spcPct val="0"/>
        </a:spcAft>
        <a:buClr>
          <a:schemeClr val="accent2"/>
        </a:buClr>
        <a:buFont typeface="Wingdings" pitchFamily="2" charset="2"/>
        <a:buChar char="o"/>
        <a:defRPr sz="3200">
          <a:solidFill>
            <a:srgbClr val="1717B7"/>
          </a:solidFill>
          <a:latin typeface="黑体" pitchFamily="49" charset="-122"/>
          <a:ea typeface="黑体" pitchFamily="49" charset="-122"/>
          <a:cs typeface="+mn-cs"/>
        </a:defRPr>
      </a:lvl1pPr>
      <a:lvl2pPr marL="908050" indent="-436563" algn="l" rtl="0" eaLnBrk="1" fontAlgn="base" hangingPunct="1">
        <a:spcBef>
          <a:spcPct val="20000"/>
        </a:spcBef>
        <a:spcAft>
          <a:spcPct val="0"/>
        </a:spcAft>
        <a:buClr>
          <a:schemeClr val="accent2"/>
        </a:buClr>
        <a:buFont typeface="Wingdings" pitchFamily="2" charset="2"/>
        <a:buChar char="n"/>
        <a:defRPr sz="2600">
          <a:solidFill>
            <a:schemeClr val="tx1"/>
          </a:solidFill>
          <a:latin typeface="黑体" pitchFamily="49" charset="-122"/>
          <a:ea typeface="黑体" pitchFamily="49" charset="-122"/>
        </a:defRPr>
      </a:lvl2pPr>
      <a:lvl3pPr marL="1304925" indent="-395288" algn="l" rtl="0" eaLnBrk="1" fontAlgn="base" hangingPunct="1">
        <a:spcBef>
          <a:spcPct val="20000"/>
        </a:spcBef>
        <a:spcAft>
          <a:spcPct val="0"/>
        </a:spcAft>
        <a:buClr>
          <a:schemeClr val="accent2"/>
        </a:buClr>
        <a:buFont typeface="Wingdings" pitchFamily="2" charset="2"/>
        <a:buChar char="o"/>
        <a:defRPr sz="2300">
          <a:solidFill>
            <a:schemeClr val="tx1"/>
          </a:solidFill>
          <a:latin typeface="黑体" pitchFamily="49" charset="-122"/>
          <a:ea typeface="黑体" pitchFamily="49" charset="-122"/>
        </a:defRPr>
      </a:lvl3pPr>
      <a:lvl4pPr marL="1693863" indent="-387350" algn="l" rtl="0" eaLnBrk="1" fontAlgn="base" hangingPunct="1">
        <a:spcBef>
          <a:spcPct val="20000"/>
        </a:spcBef>
        <a:spcAft>
          <a:spcPct val="0"/>
        </a:spcAft>
        <a:buClr>
          <a:schemeClr val="accent2"/>
        </a:buClr>
        <a:buFont typeface="Wingdings" pitchFamily="2" charset="2"/>
        <a:buChar char="n"/>
        <a:defRPr sz="2000">
          <a:solidFill>
            <a:schemeClr val="tx1"/>
          </a:solidFill>
          <a:latin typeface="黑体" pitchFamily="49" charset="-122"/>
          <a:ea typeface="黑体" pitchFamily="49" charset="-122"/>
        </a:defRPr>
      </a:lvl4pPr>
      <a:lvl5pPr marL="2093913" indent="-398463" algn="l" rtl="0" eaLnBrk="1" fontAlgn="base" hangingPunct="1">
        <a:spcBef>
          <a:spcPct val="25000"/>
        </a:spcBef>
        <a:spcAft>
          <a:spcPct val="0"/>
        </a:spcAft>
        <a:buClr>
          <a:schemeClr val="accent2"/>
        </a:buClr>
        <a:buFont typeface="Wingdings" pitchFamily="2" charset="2"/>
        <a:buChar char="§"/>
        <a:defRPr sz="2000">
          <a:solidFill>
            <a:schemeClr val="tx1"/>
          </a:solidFill>
          <a:latin typeface="黑体" pitchFamily="49" charset="-122"/>
          <a:ea typeface="黑体" pitchFamily="49" charset="-122"/>
        </a:defRPr>
      </a:lvl5pPr>
      <a:lvl6pPr marL="2551113" indent="-398463" algn="l" rtl="0" eaLnBrk="1" fontAlgn="base" hangingPunct="1">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eaLnBrk="1" fontAlgn="base" hangingPunct="1">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eaLnBrk="1" fontAlgn="base" hangingPunct="1">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eaLnBrk="1" fontAlgn="base" hangingPunct="1">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52400" y="3124200"/>
            <a:ext cx="8763000" cy="2667000"/>
          </a:xfrm>
          <a:noFill/>
        </p:spPr>
        <p:txBody>
          <a:bodyPr>
            <a:normAutofit lnSpcReduction="10000"/>
          </a:bodyPr>
          <a:lstStyle/>
          <a:p>
            <a:pPr algn="l"/>
            <a:endParaRPr lang="en-US" altLang="zh-CN" dirty="0" smtClean="0">
              <a:solidFill>
                <a:schemeClr val="tx1"/>
              </a:solidFill>
            </a:endParaRPr>
          </a:p>
          <a:p>
            <a:pPr algn="l"/>
            <a:endParaRPr lang="en-US" altLang="zh-CN" dirty="0" smtClean="0">
              <a:solidFill>
                <a:schemeClr val="tx1"/>
              </a:solidFill>
            </a:endParaRPr>
          </a:p>
          <a:p>
            <a:pPr algn="l"/>
            <a:r>
              <a:rPr lang="en-US" altLang="zh-CN" dirty="0" smtClean="0">
                <a:solidFill>
                  <a:schemeClr val="tx1"/>
                </a:solidFill>
              </a:rPr>
              <a:t> </a:t>
            </a:r>
            <a:r>
              <a:rPr lang="en-US" altLang="zh-CN" dirty="0" err="1" smtClean="0">
                <a:solidFill>
                  <a:schemeClr val="tx1"/>
                </a:solidFill>
              </a:rPr>
              <a:t>Yue</a:t>
            </a:r>
            <a:r>
              <a:rPr lang="en-US" altLang="zh-CN" dirty="0" smtClean="0">
                <a:solidFill>
                  <a:schemeClr val="tx1"/>
                </a:solidFill>
              </a:rPr>
              <a:t> Lin </a:t>
            </a:r>
            <a:r>
              <a:rPr lang="en-US" altLang="zh-CN" dirty="0" smtClean="0">
                <a:solidFill>
                  <a:schemeClr val="tx1"/>
                </a:solidFill>
              </a:rPr>
              <a:t>(</a:t>
            </a:r>
            <a:r>
              <a:rPr lang="en-US" altLang="zh-CN" dirty="0" smtClean="0">
                <a:solidFill>
                  <a:schemeClr val="tx1"/>
                </a:solidFill>
              </a:rPr>
              <a:t>linyue29@gmail.com</a:t>
            </a:r>
            <a:r>
              <a:rPr lang="en-US" altLang="zh-CN" dirty="0" smtClean="0">
                <a:solidFill>
                  <a:schemeClr val="tx1"/>
                </a:solidFill>
              </a:rPr>
              <a:t>)</a:t>
            </a:r>
            <a:endParaRPr lang="en-US" altLang="zh-CN" dirty="0" smtClean="0">
              <a:solidFill>
                <a:schemeClr val="tx1"/>
              </a:solidFill>
            </a:endParaRPr>
          </a:p>
          <a:p>
            <a:pPr algn="l"/>
            <a:endParaRPr lang="en-US" altLang="zh-CN" dirty="0" smtClean="0">
              <a:solidFill>
                <a:schemeClr val="tx1"/>
              </a:solidFill>
            </a:endParaRPr>
          </a:p>
          <a:p>
            <a:pPr algn="l"/>
            <a:r>
              <a:rPr lang="en-US" altLang="zh-CN" sz="2400" dirty="0" err="1" smtClean="0">
                <a:latin typeface="Arial" pitchFamily="34" charset="0"/>
                <a:cs typeface="Arial" pitchFamily="34" charset="0"/>
              </a:rPr>
              <a:t>NetEase</a:t>
            </a:r>
            <a:r>
              <a:rPr lang="en-US" altLang="zh-CN" sz="2400" dirty="0" smtClean="0">
                <a:latin typeface="Arial" pitchFamily="34" charset="0"/>
                <a:cs typeface="Arial" pitchFamily="34" charset="0"/>
              </a:rPr>
              <a:t>, Guangzhou</a:t>
            </a:r>
          </a:p>
          <a:p>
            <a:pPr algn="l"/>
            <a:r>
              <a:rPr lang="en-US" sz="1900" dirty="0" smtClean="0">
                <a:latin typeface="Arial" pitchFamily="34" charset="0"/>
                <a:cs typeface="Arial" pitchFamily="34" charset="0"/>
              </a:rPr>
              <a:t>(2010.9 – 2013.3) Computer </a:t>
            </a:r>
            <a:r>
              <a:rPr lang="en-US" sz="1900" dirty="0" smtClean="0">
                <a:latin typeface="Arial" pitchFamily="34" charset="0"/>
                <a:cs typeface="Arial" pitchFamily="34" charset="0"/>
              </a:rPr>
              <a:t>Science Department, Zhejiang University</a:t>
            </a:r>
          </a:p>
          <a:p>
            <a:pPr algn="l"/>
            <a:endParaRPr lang="en-US" altLang="zh-CN" dirty="0" smtClean="0">
              <a:solidFill>
                <a:schemeClr val="tx1"/>
              </a:solidFill>
            </a:endParaRPr>
          </a:p>
        </p:txBody>
      </p:sp>
      <p:sp>
        <p:nvSpPr>
          <p:cNvPr id="2" name="标题 1"/>
          <p:cNvSpPr>
            <a:spLocks noGrp="1"/>
          </p:cNvSpPr>
          <p:nvPr>
            <p:ph type="ctrTitle"/>
          </p:nvPr>
        </p:nvSpPr>
        <p:spPr>
          <a:xfrm>
            <a:off x="228600" y="1447800"/>
            <a:ext cx="8610600" cy="1470025"/>
          </a:xfrm>
        </p:spPr>
        <p:txBody>
          <a:bodyPr>
            <a:noAutofit/>
          </a:bodyPr>
          <a:lstStyle/>
          <a:p>
            <a:r>
              <a:rPr lang="zh-CN" altLang="en-US" sz="3200" dirty="0" smtClean="0"/>
              <a:t>电影推荐算法大赛</a:t>
            </a:r>
            <a:endParaRPr lang="zh-CN" altLang="en-US" sz="32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经典算法</a:t>
            </a:r>
            <a:endParaRPr lang="zh-CN" altLang="en-US" dirty="0"/>
          </a:p>
        </p:txBody>
      </p:sp>
      <p:sp>
        <p:nvSpPr>
          <p:cNvPr id="3" name="内容占位符 2"/>
          <p:cNvSpPr>
            <a:spLocks noGrp="1"/>
          </p:cNvSpPr>
          <p:nvPr>
            <p:ph sz="quarter" idx="1"/>
          </p:nvPr>
        </p:nvSpPr>
        <p:spPr/>
        <p:txBody>
          <a:bodyPr/>
          <a:lstStyle/>
          <a:p>
            <a:r>
              <a:rPr lang="en-US" altLang="zh-CN" dirty="0" smtClean="0"/>
              <a:t>Item Based</a:t>
            </a:r>
          </a:p>
          <a:p>
            <a:r>
              <a:rPr lang="en-US" altLang="zh-CN" dirty="0" smtClean="0"/>
              <a:t>User Based</a:t>
            </a:r>
          </a:p>
          <a:p>
            <a:r>
              <a:rPr lang="en-US" altLang="zh-CN" dirty="0" smtClean="0"/>
              <a:t>SVD</a:t>
            </a:r>
          </a:p>
          <a:p>
            <a:r>
              <a:rPr lang="en-US" altLang="zh-CN" dirty="0" smtClean="0"/>
              <a:t>SVD++</a:t>
            </a:r>
          </a:p>
          <a:p>
            <a:r>
              <a:rPr lang="en-US" altLang="zh-CN" dirty="0" smtClean="0"/>
              <a:t>AFM</a:t>
            </a:r>
          </a:p>
          <a:p>
            <a:r>
              <a:rPr lang="en-US" altLang="zh-CN" dirty="0" smtClean="0"/>
              <a:t>…</a:t>
            </a:r>
          </a:p>
          <a:p>
            <a:endParaRPr lang="zh-CN" altLang="en-US" dirty="0"/>
          </a:p>
        </p:txBody>
      </p:sp>
      <p:sp>
        <p:nvSpPr>
          <p:cNvPr id="4" name="圆角矩形 3"/>
          <p:cNvSpPr/>
          <p:nvPr/>
        </p:nvSpPr>
        <p:spPr>
          <a:xfrm>
            <a:off x="2286000" y="4572000"/>
            <a:ext cx="44958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效果并不理想，最好的只能达到</a:t>
            </a:r>
            <a:r>
              <a:rPr lang="en-US" altLang="zh-CN" dirty="0" smtClean="0"/>
              <a:t>0.6170</a:t>
            </a:r>
            <a:r>
              <a:rPr lang="zh-CN" altLang="en-US" dirty="0" smtClean="0"/>
              <a:t>左右。原因是没有挖掘数据中的一些潜在的规律。</a:t>
            </a: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通用的推荐工具</a:t>
            </a:r>
            <a:endParaRPr lang="zh-CN" altLang="en-US" dirty="0"/>
          </a:p>
        </p:txBody>
      </p:sp>
      <p:sp>
        <p:nvSpPr>
          <p:cNvPr id="3" name="内容占位符 2"/>
          <p:cNvSpPr>
            <a:spLocks noGrp="1"/>
          </p:cNvSpPr>
          <p:nvPr>
            <p:ph sz="quarter" idx="1"/>
          </p:nvPr>
        </p:nvSpPr>
        <p:spPr/>
        <p:txBody>
          <a:bodyPr/>
          <a:lstStyle/>
          <a:p>
            <a:r>
              <a:rPr lang="en-US" altLang="zh-CN" dirty="0" err="1" smtClean="0"/>
              <a:t>LibFM</a:t>
            </a:r>
            <a:r>
              <a:rPr lang="en-US" altLang="zh-CN" dirty="0" smtClean="0"/>
              <a:t> </a:t>
            </a:r>
            <a:r>
              <a:rPr lang="en-US" altLang="zh-CN" dirty="0" smtClean="0"/>
              <a:t>(</a:t>
            </a:r>
            <a:r>
              <a:rPr lang="en-US" altLang="zh-CN" dirty="0" smtClean="0"/>
              <a:t>Steffen </a:t>
            </a:r>
            <a:r>
              <a:rPr lang="en-US" altLang="zh-CN" dirty="0" err="1" smtClean="0"/>
              <a:t>Rendle</a:t>
            </a:r>
            <a:r>
              <a:rPr lang="en-US" altLang="zh-CN" dirty="0" smtClean="0"/>
              <a:t>)</a:t>
            </a:r>
          </a:p>
          <a:p>
            <a:r>
              <a:rPr lang="en-US" altLang="zh-CN" dirty="0" err="1" smtClean="0"/>
              <a:t>SVDFeature</a:t>
            </a:r>
            <a:r>
              <a:rPr lang="en-US" altLang="zh-CN" dirty="0" smtClean="0"/>
              <a:t> (</a:t>
            </a:r>
            <a:r>
              <a:rPr lang="zh-CN" altLang="en-US" dirty="0" smtClean="0"/>
              <a:t>上海交通大学</a:t>
            </a:r>
            <a:r>
              <a:rPr lang="en-US" altLang="zh-CN" dirty="0" smtClean="0"/>
              <a:t>Apex</a:t>
            </a:r>
            <a:r>
              <a:rPr lang="zh-CN" altLang="en-US" dirty="0" smtClean="0"/>
              <a:t>实验室</a:t>
            </a:r>
            <a:r>
              <a:rPr lang="en-US" altLang="zh-CN" dirty="0" smtClean="0"/>
              <a:t>)</a:t>
            </a:r>
          </a:p>
          <a:p>
            <a:r>
              <a:rPr lang="en-US" altLang="zh-CN" dirty="0" err="1" smtClean="0"/>
              <a:t>Gibhub</a:t>
            </a:r>
            <a:r>
              <a:rPr lang="zh-CN" altLang="en-US" dirty="0" smtClean="0"/>
              <a:t>中的一些开源代码</a:t>
            </a:r>
            <a:endParaRPr lang="en-US" altLang="zh-CN" dirty="0" smtClean="0"/>
          </a:p>
          <a:p>
            <a:r>
              <a:rPr lang="en-US" altLang="zh-CN" dirty="0" smtClean="0"/>
              <a:t>…</a:t>
            </a:r>
          </a:p>
          <a:p>
            <a:endParaRPr lang="zh-CN" altLang="en-US" dirty="0"/>
          </a:p>
        </p:txBody>
      </p:sp>
      <p:sp>
        <p:nvSpPr>
          <p:cNvPr id="5" name="圆角矩形 4"/>
          <p:cNvSpPr/>
          <p:nvPr/>
        </p:nvSpPr>
        <p:spPr>
          <a:xfrm>
            <a:off x="2286000" y="4572000"/>
            <a:ext cx="44958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经过测试，决定使用较方便的</a:t>
            </a:r>
            <a:r>
              <a:rPr lang="en-US" altLang="zh-CN" dirty="0" err="1" smtClean="0"/>
              <a:t>LibFM</a:t>
            </a:r>
            <a:r>
              <a:rPr lang="zh-CN" altLang="en-US" dirty="0" smtClean="0"/>
              <a:t>工具。</a:t>
            </a: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LibFM</a:t>
            </a:r>
            <a:r>
              <a:rPr lang="zh-CN" altLang="en-US" dirty="0" smtClean="0"/>
              <a:t>的特征构造方法</a:t>
            </a:r>
            <a:endParaRPr lang="zh-CN" altLang="en-US" dirty="0"/>
          </a:p>
        </p:txBody>
      </p:sp>
      <p:sp>
        <p:nvSpPr>
          <p:cNvPr id="3" name="内容占位符 2"/>
          <p:cNvSpPr>
            <a:spLocks noGrp="1"/>
          </p:cNvSpPr>
          <p:nvPr>
            <p:ph sz="quarter" idx="1"/>
          </p:nvPr>
        </p:nvSpPr>
        <p:spPr/>
        <p:txBody>
          <a:bodyPr/>
          <a:lstStyle/>
          <a:p>
            <a:endParaRPr lang="zh-CN" altLang="en-US"/>
          </a:p>
        </p:txBody>
      </p:sp>
      <p:pic>
        <p:nvPicPr>
          <p:cNvPr id="232450" name="Picture 2"/>
          <p:cNvPicPr>
            <a:picLocks noChangeAspect="1" noChangeArrowheads="1"/>
          </p:cNvPicPr>
          <p:nvPr/>
        </p:nvPicPr>
        <p:blipFill>
          <a:blip r:embed="rId2" cstate="print"/>
          <a:srcRect/>
          <a:stretch>
            <a:fillRect/>
          </a:stretch>
        </p:blipFill>
        <p:spPr bwMode="auto">
          <a:xfrm>
            <a:off x="852488" y="1257300"/>
            <a:ext cx="7439025" cy="5067300"/>
          </a:xfrm>
          <a:prstGeom prst="rect">
            <a:avLst/>
          </a:prstGeom>
          <a:noFill/>
          <a:ln w="9525">
            <a:noFill/>
            <a:miter lim="800000"/>
            <a:headEnd/>
            <a:tailEnd/>
          </a:ln>
        </p:spPr>
      </p:pic>
      <p:sp>
        <p:nvSpPr>
          <p:cNvPr id="5" name="TextBox 4"/>
          <p:cNvSpPr txBox="1"/>
          <p:nvPr/>
        </p:nvSpPr>
        <p:spPr>
          <a:xfrm>
            <a:off x="2590800" y="6324600"/>
            <a:ext cx="3810000" cy="369332"/>
          </a:xfrm>
          <a:prstGeom prst="rect">
            <a:avLst/>
          </a:prstGeom>
          <a:noFill/>
        </p:spPr>
        <p:txBody>
          <a:bodyPr wrap="square" rtlCol="0">
            <a:spAutoFit/>
          </a:bodyPr>
          <a:lstStyle/>
          <a:p>
            <a:r>
              <a:rPr lang="en-US" altLang="zh-CN" dirty="0" smtClean="0"/>
              <a:t>From Steffen’s </a:t>
            </a:r>
            <a:r>
              <a:rPr lang="en-US" altLang="zh-CN" dirty="0" err="1" smtClean="0"/>
              <a:t>KDDCup</a:t>
            </a:r>
            <a:r>
              <a:rPr lang="en-US" altLang="zh-CN" dirty="0" smtClean="0"/>
              <a:t> 2012 </a:t>
            </a:r>
            <a:r>
              <a:rPr lang="en-US" altLang="zh-CN" dirty="0" err="1" smtClean="0"/>
              <a:t>ppt</a:t>
            </a:r>
            <a:r>
              <a:rPr lang="en-US" altLang="zh-CN" dirty="0" smtClean="0"/>
              <a:t> </a:t>
            </a:r>
            <a:endParaRPr lang="zh-CN"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LibFM</a:t>
            </a:r>
            <a:r>
              <a:rPr lang="zh-CN" altLang="en-US" dirty="0" smtClean="0"/>
              <a:t>基本原理</a:t>
            </a:r>
            <a:endParaRPr lang="zh-CN" altLang="en-US" dirty="0"/>
          </a:p>
        </p:txBody>
      </p:sp>
      <p:sp>
        <p:nvSpPr>
          <p:cNvPr id="3" name="内容占位符 2"/>
          <p:cNvSpPr>
            <a:spLocks noGrp="1"/>
          </p:cNvSpPr>
          <p:nvPr>
            <p:ph sz="quarter" idx="1"/>
          </p:nvPr>
        </p:nvSpPr>
        <p:spPr/>
        <p:txBody>
          <a:bodyPr/>
          <a:lstStyle/>
          <a:p>
            <a:endParaRPr lang="zh-CN" altLang="en-US"/>
          </a:p>
        </p:txBody>
      </p:sp>
      <p:pic>
        <p:nvPicPr>
          <p:cNvPr id="233474" name="Picture 2"/>
          <p:cNvPicPr>
            <a:picLocks noChangeAspect="1" noChangeArrowheads="1"/>
          </p:cNvPicPr>
          <p:nvPr/>
        </p:nvPicPr>
        <p:blipFill>
          <a:blip r:embed="rId2" cstate="print"/>
          <a:srcRect/>
          <a:stretch>
            <a:fillRect/>
          </a:stretch>
        </p:blipFill>
        <p:spPr bwMode="auto">
          <a:xfrm>
            <a:off x="914400" y="1466850"/>
            <a:ext cx="7429500" cy="4705350"/>
          </a:xfrm>
          <a:prstGeom prst="rect">
            <a:avLst/>
          </a:prstGeom>
          <a:noFill/>
          <a:ln w="9525">
            <a:noFill/>
            <a:miter lim="800000"/>
            <a:headEnd/>
            <a:tailEnd/>
          </a:ln>
        </p:spPr>
      </p:pic>
      <p:sp>
        <p:nvSpPr>
          <p:cNvPr id="5" name="TextBox 4"/>
          <p:cNvSpPr txBox="1"/>
          <p:nvPr/>
        </p:nvSpPr>
        <p:spPr>
          <a:xfrm>
            <a:off x="2590800" y="6324600"/>
            <a:ext cx="3810000" cy="369332"/>
          </a:xfrm>
          <a:prstGeom prst="rect">
            <a:avLst/>
          </a:prstGeom>
          <a:noFill/>
        </p:spPr>
        <p:txBody>
          <a:bodyPr wrap="square" rtlCol="0">
            <a:spAutoFit/>
          </a:bodyPr>
          <a:lstStyle/>
          <a:p>
            <a:r>
              <a:rPr lang="en-US" altLang="zh-CN" dirty="0" smtClean="0"/>
              <a:t>From Steffen’s </a:t>
            </a:r>
            <a:r>
              <a:rPr lang="en-US" altLang="zh-CN" dirty="0" err="1" smtClean="0"/>
              <a:t>KDDCup</a:t>
            </a:r>
            <a:r>
              <a:rPr lang="en-US" altLang="zh-CN" dirty="0" smtClean="0"/>
              <a:t> 2012 </a:t>
            </a:r>
            <a:r>
              <a:rPr lang="en-US" altLang="zh-CN" dirty="0" err="1" smtClean="0"/>
              <a:t>ppt</a:t>
            </a:r>
            <a:r>
              <a:rPr lang="en-US" altLang="zh-CN" dirty="0" smtClean="0"/>
              <a:t> </a:t>
            </a:r>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LibFM</a:t>
            </a:r>
            <a:r>
              <a:rPr lang="zh-CN" altLang="en-US" dirty="0" smtClean="0"/>
              <a:t>使用的</a:t>
            </a:r>
            <a:r>
              <a:rPr lang="en-US" altLang="zh-CN" dirty="0" smtClean="0"/>
              <a:t>Feature</a:t>
            </a:r>
            <a:endParaRPr lang="zh-CN" altLang="en-US" dirty="0"/>
          </a:p>
        </p:txBody>
      </p:sp>
      <p:sp>
        <p:nvSpPr>
          <p:cNvPr id="3" name="内容占位符 2"/>
          <p:cNvSpPr>
            <a:spLocks noGrp="1"/>
          </p:cNvSpPr>
          <p:nvPr>
            <p:ph sz="quarter" idx="1"/>
          </p:nvPr>
        </p:nvSpPr>
        <p:spPr>
          <a:xfrm>
            <a:off x="914400" y="1295400"/>
            <a:ext cx="7772400" cy="4572000"/>
          </a:xfrm>
        </p:spPr>
        <p:txBody>
          <a:bodyPr>
            <a:noAutofit/>
          </a:bodyPr>
          <a:lstStyle/>
          <a:p>
            <a:r>
              <a:rPr lang="en-US" altLang="zh-CN" sz="1800" dirty="0" smtClean="0"/>
              <a:t>Feature 1: </a:t>
            </a:r>
            <a:r>
              <a:rPr lang="en-US" altLang="zh-CN" sz="1800" dirty="0" smtClean="0"/>
              <a:t>  </a:t>
            </a:r>
            <a:r>
              <a:rPr lang="zh-CN" altLang="zh-CN" sz="1800" dirty="0" smtClean="0"/>
              <a:t>用户</a:t>
            </a:r>
            <a:r>
              <a:rPr lang="en-US" altLang="zh-CN" sz="1800" dirty="0" smtClean="0"/>
              <a:t>id</a:t>
            </a:r>
            <a:endParaRPr lang="zh-CN" altLang="zh-CN" sz="1800" dirty="0" smtClean="0"/>
          </a:p>
          <a:p>
            <a:r>
              <a:rPr lang="en-US" altLang="zh-CN" sz="1800" dirty="0" smtClean="0"/>
              <a:t>Feature 2</a:t>
            </a:r>
            <a:r>
              <a:rPr lang="zh-CN" altLang="zh-CN" sz="1800" dirty="0" smtClean="0"/>
              <a:t>：电影</a:t>
            </a:r>
            <a:r>
              <a:rPr lang="en-US" altLang="zh-CN" sz="1800" dirty="0" smtClean="0"/>
              <a:t>id</a:t>
            </a:r>
            <a:endParaRPr lang="zh-CN" altLang="zh-CN" sz="1800" dirty="0" smtClean="0"/>
          </a:p>
          <a:p>
            <a:r>
              <a:rPr lang="en-US" altLang="zh-CN" sz="1800" dirty="0" smtClean="0"/>
              <a:t>Feature 3</a:t>
            </a:r>
            <a:r>
              <a:rPr lang="zh-CN" altLang="zh-CN" sz="1800" dirty="0" smtClean="0"/>
              <a:t>：用户在看这部电影之前看过的几部电影的评分</a:t>
            </a:r>
            <a:r>
              <a:rPr lang="en-US" altLang="zh-CN" sz="1800" dirty="0" smtClean="0"/>
              <a:t>(</a:t>
            </a:r>
            <a:r>
              <a:rPr lang="zh-CN" altLang="en-US" sz="1800" dirty="0" smtClean="0"/>
              <a:t>猜测</a:t>
            </a:r>
            <a:r>
              <a:rPr lang="en-US" altLang="zh-CN" sz="1800" dirty="0" err="1" smtClean="0"/>
              <a:t>user_history</a:t>
            </a:r>
            <a:r>
              <a:rPr lang="zh-CN" altLang="zh-CN" sz="1800" dirty="0" smtClean="0"/>
              <a:t>是按时间排序的，可以从</a:t>
            </a:r>
            <a:r>
              <a:rPr lang="en-US" altLang="zh-CN" sz="1800" dirty="0" err="1" smtClean="0"/>
              <a:t>user_history</a:t>
            </a:r>
            <a:r>
              <a:rPr lang="zh-CN" altLang="zh-CN" sz="1800" dirty="0" smtClean="0"/>
              <a:t>中获得</a:t>
            </a:r>
            <a:r>
              <a:rPr lang="en-US" altLang="zh-CN" sz="1800" dirty="0" smtClean="0"/>
              <a:t>)</a:t>
            </a:r>
            <a:endParaRPr lang="zh-CN" altLang="zh-CN" sz="1800" dirty="0" smtClean="0"/>
          </a:p>
          <a:p>
            <a:r>
              <a:rPr lang="en-US" altLang="zh-CN" sz="1800" dirty="0" smtClean="0"/>
              <a:t>Feature 4:  </a:t>
            </a:r>
            <a:r>
              <a:rPr lang="zh-CN" altLang="zh-CN" sz="1800" dirty="0" smtClean="0"/>
              <a:t>用户在看这部电影之后看过的几部电影的评分</a:t>
            </a:r>
          </a:p>
          <a:p>
            <a:r>
              <a:rPr lang="en-US" altLang="zh-CN" sz="1800" dirty="0" smtClean="0"/>
              <a:t>Feature 5</a:t>
            </a:r>
            <a:r>
              <a:rPr lang="zh-CN" altLang="zh-CN" sz="1800" dirty="0" smtClean="0"/>
              <a:t>：电影所对应的</a:t>
            </a:r>
            <a:r>
              <a:rPr lang="en-US" altLang="zh-CN" sz="1800" dirty="0" smtClean="0"/>
              <a:t>tag</a:t>
            </a:r>
            <a:endParaRPr lang="zh-CN" altLang="zh-CN" sz="1800" dirty="0" smtClean="0"/>
          </a:p>
          <a:p>
            <a:r>
              <a:rPr lang="en-US" altLang="zh-CN" sz="1800" dirty="0" smtClean="0"/>
              <a:t>Feature 6</a:t>
            </a:r>
            <a:r>
              <a:rPr lang="zh-CN" altLang="zh-CN" sz="1800" dirty="0" smtClean="0"/>
              <a:t>：与当前用户最相似的</a:t>
            </a:r>
            <a:r>
              <a:rPr lang="en-US" altLang="zh-CN" sz="1800" dirty="0" smtClean="0"/>
              <a:t>K</a:t>
            </a:r>
            <a:r>
              <a:rPr lang="zh-CN" altLang="zh-CN" sz="1800" dirty="0" smtClean="0"/>
              <a:t>个用户，衡量标准是</a:t>
            </a:r>
            <a:r>
              <a:rPr lang="en-US" altLang="zh-CN" sz="1800" dirty="0" err="1" smtClean="0"/>
              <a:t>Jaccard</a:t>
            </a:r>
            <a:r>
              <a:rPr lang="zh-CN" altLang="zh-CN" sz="1800" dirty="0" smtClean="0"/>
              <a:t>相似系数</a:t>
            </a:r>
            <a:r>
              <a:rPr lang="en-US" altLang="zh-CN" sz="1800" dirty="0" smtClean="0"/>
              <a:t>(</a:t>
            </a:r>
            <a:r>
              <a:rPr lang="zh-CN" altLang="zh-CN" sz="1800" dirty="0" smtClean="0"/>
              <a:t>用户共同看过的电影与两者看过电影的并集的比例</a:t>
            </a:r>
            <a:r>
              <a:rPr lang="en-US" altLang="zh-CN" sz="1800" dirty="0" smtClean="0"/>
              <a:t>)</a:t>
            </a:r>
            <a:endParaRPr lang="zh-CN" altLang="zh-CN" sz="1800" dirty="0" smtClean="0"/>
          </a:p>
          <a:p>
            <a:r>
              <a:rPr lang="en-US" altLang="zh-CN" sz="1800" dirty="0" smtClean="0"/>
              <a:t>Feature 7</a:t>
            </a:r>
            <a:r>
              <a:rPr lang="zh-CN" altLang="zh-CN" sz="1800" dirty="0" smtClean="0"/>
              <a:t>：与当前电影最相似的</a:t>
            </a:r>
            <a:r>
              <a:rPr lang="en-US" altLang="zh-CN" sz="1800" dirty="0" smtClean="0"/>
              <a:t>K</a:t>
            </a:r>
            <a:r>
              <a:rPr lang="zh-CN" altLang="zh-CN" sz="1800" dirty="0" smtClean="0"/>
              <a:t>部电影，衡量标准是</a:t>
            </a:r>
            <a:r>
              <a:rPr lang="en-US" altLang="zh-CN" sz="1800" dirty="0" err="1" smtClean="0"/>
              <a:t>Jaccard</a:t>
            </a:r>
            <a:r>
              <a:rPr lang="zh-CN" altLang="zh-CN" sz="1800" dirty="0" smtClean="0"/>
              <a:t>相似系数</a:t>
            </a:r>
            <a:r>
              <a:rPr lang="en-US" altLang="zh-CN" sz="1800" dirty="0" smtClean="0"/>
              <a:t>(</a:t>
            </a:r>
            <a:r>
              <a:rPr lang="zh-CN" altLang="zh-CN" sz="1800" dirty="0" smtClean="0"/>
              <a:t>同时看过这两部电影的用户数与看过两部电影中至少一部的用户数的比例</a:t>
            </a:r>
            <a:r>
              <a:rPr lang="en-US" altLang="zh-CN" sz="1800" dirty="0" smtClean="0"/>
              <a:t>)</a:t>
            </a:r>
            <a:endParaRPr lang="zh-CN" altLang="zh-CN" sz="1800" dirty="0" smtClean="0"/>
          </a:p>
          <a:p>
            <a:r>
              <a:rPr lang="en-US" altLang="zh-CN" sz="1800" dirty="0" smtClean="0"/>
              <a:t>Feature 8</a:t>
            </a:r>
            <a:r>
              <a:rPr lang="zh-CN" altLang="zh-CN" sz="1800" dirty="0" smtClean="0"/>
              <a:t>：用户最喜欢的一些</a:t>
            </a:r>
            <a:r>
              <a:rPr lang="en-US" altLang="zh-CN" sz="1800" dirty="0" smtClean="0"/>
              <a:t>tag</a:t>
            </a:r>
            <a:r>
              <a:rPr lang="zh-CN" altLang="zh-CN" sz="1800" dirty="0" smtClean="0"/>
              <a:t>，统计用户看过的所有电影的</a:t>
            </a:r>
            <a:r>
              <a:rPr lang="en-US" altLang="zh-CN" sz="1800" dirty="0" smtClean="0"/>
              <a:t>tag</a:t>
            </a:r>
            <a:r>
              <a:rPr lang="zh-CN" altLang="zh-CN" sz="1800" dirty="0" smtClean="0"/>
              <a:t>，取出现频率最高的几个</a:t>
            </a:r>
            <a:r>
              <a:rPr lang="en-US" altLang="zh-CN" sz="1800" dirty="0" smtClean="0"/>
              <a:t>tag</a:t>
            </a:r>
            <a:endParaRPr lang="zh-CN" altLang="zh-CN" sz="1800" dirty="0" smtClean="0"/>
          </a:p>
          <a:p>
            <a:r>
              <a:rPr lang="en-US" altLang="zh-CN" sz="1800" dirty="0" smtClean="0"/>
              <a:t>Feature 9</a:t>
            </a:r>
            <a:r>
              <a:rPr lang="zh-CN" altLang="zh-CN" sz="1800" dirty="0" smtClean="0"/>
              <a:t>：用户看当前电影时，连续看了多少部电影。用户可能会一次连续看几部电影，这个长度也影响用户的评分</a:t>
            </a:r>
          </a:p>
          <a:p>
            <a:r>
              <a:rPr lang="en-US" altLang="zh-CN" sz="1800" dirty="0" smtClean="0"/>
              <a:t>Feature 10</a:t>
            </a:r>
            <a:r>
              <a:rPr lang="zh-CN" altLang="zh-CN" sz="1800" dirty="0" smtClean="0"/>
              <a:t>：用户评分的分布。用户的评分在</a:t>
            </a:r>
            <a:r>
              <a:rPr lang="en-US" altLang="zh-CN" sz="1800" dirty="0" smtClean="0"/>
              <a:t>1</a:t>
            </a:r>
            <a:r>
              <a:rPr lang="zh-CN" altLang="zh-CN" sz="1800" dirty="0" smtClean="0"/>
              <a:t>，</a:t>
            </a:r>
            <a:r>
              <a:rPr lang="en-US" altLang="zh-CN" sz="1800" dirty="0" smtClean="0"/>
              <a:t>2</a:t>
            </a:r>
            <a:r>
              <a:rPr lang="zh-CN" altLang="zh-CN" sz="1800" dirty="0" smtClean="0"/>
              <a:t>，</a:t>
            </a:r>
            <a:r>
              <a:rPr lang="en-US" altLang="zh-CN" sz="1800" dirty="0" smtClean="0"/>
              <a:t> 3</a:t>
            </a:r>
            <a:r>
              <a:rPr lang="zh-CN" altLang="zh-CN" sz="1800" dirty="0" smtClean="0"/>
              <a:t>，</a:t>
            </a:r>
            <a:r>
              <a:rPr lang="en-US" altLang="zh-CN" sz="1800" dirty="0" smtClean="0"/>
              <a:t> 4</a:t>
            </a:r>
            <a:r>
              <a:rPr lang="zh-CN" altLang="zh-CN" sz="1800" dirty="0" smtClean="0"/>
              <a:t>，</a:t>
            </a:r>
            <a:r>
              <a:rPr lang="en-US" altLang="zh-CN" sz="1800" dirty="0" smtClean="0"/>
              <a:t> 5</a:t>
            </a:r>
            <a:r>
              <a:rPr lang="zh-CN" altLang="zh-CN" sz="1800" dirty="0" smtClean="0"/>
              <a:t>的比率</a:t>
            </a:r>
          </a:p>
          <a:p>
            <a:r>
              <a:rPr lang="en-US" altLang="zh-CN" sz="1800" dirty="0" smtClean="0"/>
              <a:t>Feature 11</a:t>
            </a:r>
            <a:r>
              <a:rPr lang="zh-CN" altLang="zh-CN" sz="1800" dirty="0" smtClean="0"/>
              <a:t>：电影评分的分布。用户对电影的评分在</a:t>
            </a:r>
            <a:r>
              <a:rPr lang="en-US" altLang="zh-CN" sz="1800" dirty="0" smtClean="0"/>
              <a:t>1</a:t>
            </a:r>
            <a:r>
              <a:rPr lang="zh-CN" altLang="zh-CN" sz="1800" dirty="0" smtClean="0"/>
              <a:t>，</a:t>
            </a:r>
            <a:r>
              <a:rPr lang="en-US" altLang="zh-CN" sz="1800" dirty="0" smtClean="0"/>
              <a:t> 2</a:t>
            </a:r>
            <a:r>
              <a:rPr lang="zh-CN" altLang="zh-CN" sz="1800" dirty="0" smtClean="0"/>
              <a:t>，</a:t>
            </a:r>
            <a:r>
              <a:rPr lang="en-US" altLang="zh-CN" sz="1800" dirty="0" smtClean="0"/>
              <a:t> 3</a:t>
            </a:r>
            <a:r>
              <a:rPr lang="zh-CN" altLang="zh-CN" sz="1800" dirty="0" smtClean="0"/>
              <a:t>，</a:t>
            </a:r>
            <a:r>
              <a:rPr lang="en-US" altLang="zh-CN" sz="1800" dirty="0" smtClean="0"/>
              <a:t> 4</a:t>
            </a:r>
            <a:r>
              <a:rPr lang="zh-CN" altLang="zh-CN" sz="1800" dirty="0" smtClean="0"/>
              <a:t>，</a:t>
            </a:r>
            <a:r>
              <a:rPr lang="en-US" altLang="zh-CN" sz="1800" dirty="0" smtClean="0"/>
              <a:t> 5</a:t>
            </a:r>
            <a:r>
              <a:rPr lang="zh-CN" altLang="zh-CN" sz="1800" dirty="0" smtClean="0"/>
              <a:t>的比率</a:t>
            </a:r>
            <a:endParaRPr lang="en-US" altLang="zh-CN" sz="1800"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后续提升 </a:t>
            </a:r>
            <a:r>
              <a:rPr lang="en-US" altLang="zh-CN" dirty="0" smtClean="0"/>
              <a:t>- Classifier</a:t>
            </a:r>
            <a:endParaRPr lang="zh-CN" altLang="en-US" dirty="0"/>
          </a:p>
        </p:txBody>
      </p:sp>
      <p:sp>
        <p:nvSpPr>
          <p:cNvPr id="3" name="内容占位符 2"/>
          <p:cNvSpPr>
            <a:spLocks noGrp="1"/>
          </p:cNvSpPr>
          <p:nvPr>
            <p:ph sz="quarter" idx="1"/>
          </p:nvPr>
        </p:nvSpPr>
        <p:spPr/>
        <p:txBody>
          <a:bodyPr/>
          <a:lstStyle/>
          <a:p>
            <a:r>
              <a:rPr lang="zh-CN" altLang="en-US" dirty="0" smtClean="0"/>
              <a:t>用前面的</a:t>
            </a:r>
            <a:r>
              <a:rPr lang="en-US" altLang="zh-CN" dirty="0" smtClean="0"/>
              <a:t>Feature</a:t>
            </a:r>
            <a:r>
              <a:rPr lang="zh-CN" altLang="en-US" dirty="0" smtClean="0"/>
              <a:t>，然后</a:t>
            </a:r>
            <a:r>
              <a:rPr lang="en-US" altLang="zh-CN" dirty="0" err="1" smtClean="0"/>
              <a:t>LibFM</a:t>
            </a:r>
            <a:r>
              <a:rPr lang="zh-CN" altLang="en-US" dirty="0" smtClean="0"/>
              <a:t>迭代</a:t>
            </a:r>
            <a:r>
              <a:rPr lang="en-US" altLang="zh-CN" dirty="0" smtClean="0"/>
              <a:t>200</a:t>
            </a:r>
            <a:r>
              <a:rPr lang="zh-CN" altLang="en-US" dirty="0" smtClean="0"/>
              <a:t>次，</a:t>
            </a:r>
            <a:r>
              <a:rPr lang="en-US" altLang="zh-CN" dirty="0" smtClean="0"/>
              <a:t>dim</a:t>
            </a:r>
            <a:r>
              <a:rPr lang="zh-CN" altLang="en-US" dirty="0" smtClean="0"/>
              <a:t>用</a:t>
            </a:r>
            <a:r>
              <a:rPr lang="en-US" altLang="zh-CN" dirty="0" smtClean="0"/>
              <a:t>”1,1,32”</a:t>
            </a:r>
            <a:r>
              <a:rPr lang="zh-CN" altLang="en-US" dirty="0" smtClean="0"/>
              <a:t>，可以达到</a:t>
            </a:r>
            <a:r>
              <a:rPr lang="en-US" altLang="zh-CN" dirty="0" smtClean="0"/>
              <a:t>0.6030</a:t>
            </a:r>
            <a:r>
              <a:rPr lang="zh-CN" altLang="en-US" dirty="0" smtClean="0"/>
              <a:t>的结果。</a:t>
            </a:r>
            <a:endParaRPr lang="en-US" altLang="zh-CN" dirty="0" smtClean="0"/>
          </a:p>
          <a:p>
            <a:r>
              <a:rPr lang="zh-CN" altLang="en-US" dirty="0" smtClean="0"/>
              <a:t>所有的分数均为整数，并且</a:t>
            </a:r>
            <a:r>
              <a:rPr lang="en-US" altLang="zh-CN" dirty="0" smtClean="0"/>
              <a:t>4</a:t>
            </a:r>
            <a:r>
              <a:rPr lang="zh-CN" altLang="en-US" dirty="0" smtClean="0"/>
              <a:t>分的结果占了一半，根据</a:t>
            </a:r>
            <a:r>
              <a:rPr lang="en-US" altLang="zh-CN" dirty="0" smtClean="0"/>
              <a:t>4</a:t>
            </a:r>
            <a:r>
              <a:rPr lang="zh-CN" altLang="en-US" dirty="0" smtClean="0"/>
              <a:t>和非</a:t>
            </a:r>
            <a:r>
              <a:rPr lang="en-US" altLang="zh-CN" dirty="0" smtClean="0"/>
              <a:t>4</a:t>
            </a:r>
            <a:r>
              <a:rPr lang="zh-CN" altLang="en-US" dirty="0" smtClean="0"/>
              <a:t>，我们可以训练出一个分类器，从时间上考虑，我们用了</a:t>
            </a:r>
            <a:r>
              <a:rPr lang="en-US" altLang="zh-CN" dirty="0" err="1" smtClean="0"/>
              <a:t>LibLinear</a:t>
            </a:r>
            <a:r>
              <a:rPr lang="zh-CN" altLang="en-US" dirty="0" smtClean="0"/>
              <a:t>工具中的</a:t>
            </a:r>
            <a:r>
              <a:rPr lang="en-US" altLang="zh-CN" dirty="0" smtClean="0"/>
              <a:t>Logistic Regression</a:t>
            </a:r>
            <a:r>
              <a:rPr lang="zh-CN" altLang="en-US" dirty="0" smtClean="0"/>
              <a:t>的分类器方法进行训练，然后对于概率大于</a:t>
            </a:r>
            <a:r>
              <a:rPr lang="en-US" altLang="zh-CN" dirty="0" smtClean="0"/>
              <a:t>85%</a:t>
            </a:r>
            <a:r>
              <a:rPr lang="zh-CN" altLang="en-US" dirty="0" smtClean="0"/>
              <a:t>的</a:t>
            </a:r>
            <a:r>
              <a:rPr lang="zh-CN" altLang="en-US" dirty="0" smtClean="0"/>
              <a:t>判断</a:t>
            </a:r>
            <a:r>
              <a:rPr lang="zh-CN" altLang="en-US" dirty="0" smtClean="0"/>
              <a:t>为</a:t>
            </a:r>
            <a:r>
              <a:rPr lang="en-US" altLang="zh-CN" dirty="0" smtClean="0"/>
              <a:t>4</a:t>
            </a:r>
            <a:r>
              <a:rPr lang="zh-CN" altLang="en-US" dirty="0" smtClean="0"/>
              <a:t>分的数据，把</a:t>
            </a:r>
            <a:r>
              <a:rPr lang="en-US" altLang="zh-CN" dirty="0" err="1" smtClean="0"/>
              <a:t>LibFM</a:t>
            </a:r>
            <a:r>
              <a:rPr lang="zh-CN" altLang="en-US" dirty="0" smtClean="0"/>
              <a:t>中对应的结果直接修改为</a:t>
            </a:r>
            <a:r>
              <a:rPr lang="en-US" altLang="zh-CN" dirty="0" smtClean="0"/>
              <a:t>4</a:t>
            </a:r>
            <a:r>
              <a:rPr lang="zh-CN" altLang="en-US" dirty="0" smtClean="0"/>
              <a:t>。</a:t>
            </a:r>
            <a:r>
              <a:rPr lang="en-US" altLang="zh-CN" dirty="0" smtClean="0"/>
              <a:t>0.6030 -&gt; 0.6023</a:t>
            </a:r>
            <a:endParaRPr lang="en-US" altLang="zh-CN" dirty="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后续提升 </a:t>
            </a:r>
            <a:r>
              <a:rPr lang="en-US" altLang="zh-CN" dirty="0" smtClean="0"/>
              <a:t>- Ensemble</a:t>
            </a:r>
            <a:endParaRPr lang="zh-CN" altLang="en-US" dirty="0"/>
          </a:p>
        </p:txBody>
      </p:sp>
      <p:sp>
        <p:nvSpPr>
          <p:cNvPr id="3" name="内容占位符 2"/>
          <p:cNvSpPr>
            <a:spLocks noGrp="1"/>
          </p:cNvSpPr>
          <p:nvPr>
            <p:ph sz="quarter" idx="1"/>
          </p:nvPr>
        </p:nvSpPr>
        <p:spPr/>
        <p:txBody>
          <a:bodyPr/>
          <a:lstStyle/>
          <a:p>
            <a:r>
              <a:rPr lang="zh-CN" altLang="en-US" dirty="0" smtClean="0"/>
              <a:t>最</a:t>
            </a:r>
            <a:r>
              <a:rPr lang="zh-CN" altLang="en-US" dirty="0" smtClean="0"/>
              <a:t>简单也相对合理的做法是离线做</a:t>
            </a:r>
            <a:r>
              <a:rPr lang="en-US" altLang="zh-CN" dirty="0" smtClean="0"/>
              <a:t>Cross Validation</a:t>
            </a:r>
            <a:r>
              <a:rPr lang="zh-CN" altLang="en-US" dirty="0" smtClean="0"/>
              <a:t>，用</a:t>
            </a:r>
            <a:r>
              <a:rPr lang="en-US" altLang="zh-CN" dirty="0" smtClean="0"/>
              <a:t>Linear Regression</a:t>
            </a:r>
            <a:r>
              <a:rPr lang="zh-CN" altLang="en-US" dirty="0" smtClean="0"/>
              <a:t>的办法得到各个算法的结果所占的系数。</a:t>
            </a:r>
            <a:endParaRPr lang="en-US" altLang="zh-CN" dirty="0" smtClean="0"/>
          </a:p>
          <a:p>
            <a:endParaRPr lang="en-US" altLang="zh-CN" dirty="0" smtClean="0"/>
          </a:p>
          <a:p>
            <a:r>
              <a:rPr lang="zh-CN" altLang="en-US" dirty="0" smtClean="0"/>
              <a:t>时间比较仓促，最后选择了人工</a:t>
            </a:r>
            <a:r>
              <a:rPr lang="en-US" altLang="zh-CN" dirty="0" smtClean="0"/>
              <a:t>Ensemble</a:t>
            </a:r>
            <a:r>
              <a:rPr lang="zh-CN" altLang="en-US" dirty="0" smtClean="0"/>
              <a:t>，最后用了</a:t>
            </a:r>
            <a:r>
              <a:rPr lang="en-US" altLang="zh-CN" dirty="0" smtClean="0"/>
              <a:t>SVD</a:t>
            </a:r>
            <a:r>
              <a:rPr lang="zh-CN" altLang="en-US" dirty="0" smtClean="0"/>
              <a:t>，</a:t>
            </a:r>
            <a:r>
              <a:rPr lang="en-US" altLang="zh-CN" dirty="0" smtClean="0"/>
              <a:t>SVD++</a:t>
            </a:r>
            <a:r>
              <a:rPr lang="zh-CN" altLang="en-US" dirty="0" smtClean="0"/>
              <a:t>，</a:t>
            </a:r>
            <a:r>
              <a:rPr lang="en-US" altLang="zh-CN" dirty="0" smtClean="0"/>
              <a:t>AFM</a:t>
            </a:r>
            <a:r>
              <a:rPr lang="zh-CN" altLang="en-US" dirty="0" smtClean="0"/>
              <a:t>，</a:t>
            </a:r>
            <a:r>
              <a:rPr lang="en-US" altLang="zh-CN" dirty="0" err="1" smtClean="0"/>
              <a:t>LibFM</a:t>
            </a:r>
            <a:r>
              <a:rPr lang="zh-CN" altLang="en-US" dirty="0" smtClean="0"/>
              <a:t>的结果进行了</a:t>
            </a:r>
            <a:r>
              <a:rPr lang="en-US" altLang="zh-CN" dirty="0" smtClean="0"/>
              <a:t>Ensemble</a:t>
            </a:r>
            <a:r>
              <a:rPr lang="zh-CN" altLang="en-US" dirty="0" smtClean="0"/>
              <a:t>，结果提升：</a:t>
            </a:r>
            <a:r>
              <a:rPr lang="en-US" altLang="zh-CN" dirty="0" smtClean="0"/>
              <a:t>0.6023 -&gt; 0.5977</a:t>
            </a:r>
            <a:r>
              <a:rPr lang="zh-CN" altLang="en-US" dirty="0" smtClean="0"/>
              <a:t>，可以看到即使是简单的人工</a:t>
            </a:r>
            <a:r>
              <a:rPr lang="en-US" altLang="zh-CN" dirty="0" smtClean="0"/>
              <a:t>Ensemble</a:t>
            </a:r>
            <a:r>
              <a:rPr lang="zh-CN" altLang="en-US" dirty="0" smtClean="0"/>
              <a:t>，</a:t>
            </a:r>
            <a:r>
              <a:rPr lang="en-US" altLang="zh-CN" dirty="0" smtClean="0"/>
              <a:t>performance</a:t>
            </a:r>
            <a:r>
              <a:rPr lang="zh-CN" altLang="en-US" dirty="0" smtClean="0"/>
              <a:t>都有了很大的提升。</a:t>
            </a: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838200" y="2743200"/>
            <a:ext cx="7772400" cy="1470025"/>
          </a:xfrm>
        </p:spPr>
        <p:txBody>
          <a:bodyPr>
            <a:normAutofit/>
          </a:bodyPr>
          <a:lstStyle/>
          <a:p>
            <a:pPr algn="ctr">
              <a:lnSpc>
                <a:spcPct val="150000"/>
              </a:lnSpc>
            </a:pPr>
            <a:r>
              <a:rPr lang="en-US" altLang="zh-CN" sz="3600" dirty="0" smtClean="0">
                <a:solidFill>
                  <a:srgbClr val="1717B7"/>
                </a:solidFill>
                <a:latin typeface="黑体" pitchFamily="49" charset="-122"/>
                <a:ea typeface="黑体" pitchFamily="49" charset="-122"/>
                <a:cs typeface="+mn-cs"/>
              </a:rPr>
              <a:t>Thank You!</a:t>
            </a:r>
            <a:endParaRPr lang="zh-CN" altLang="en-US" sz="3600" dirty="0">
              <a:solidFill>
                <a:srgbClr val="1717B7"/>
              </a:solidFill>
              <a:latin typeface="黑体" pitchFamily="49" charset="-122"/>
              <a:ea typeface="黑体" pitchFamily="49" charset="-122"/>
              <a:cs typeface="+mn-cs"/>
            </a:endParaRPr>
          </a:p>
        </p:txBody>
      </p:sp>
    </p:spTree>
    <p:extLst>
      <p:ext uri="{BB962C8B-B14F-4D97-AF65-F5344CB8AC3E}">
        <p14:creationId xmlns:p14="http://schemas.microsoft.com/office/powerpoint/2010/main" xmlns="" val="712173287"/>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FIRSTTONY20Y2E20GONG@YFZHONQFUVWXY5MI" val="3586"/>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平衡">
  <a:themeElements>
    <a:clrScheme name="平衡">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平衡">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平衡">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Profile">
  <a:themeElements>
    <a:clrScheme name="自定义 7">
      <a:dk1>
        <a:srgbClr val="000000"/>
      </a:dk1>
      <a:lt1>
        <a:srgbClr val="FFFFFF"/>
      </a:lt1>
      <a:dk2>
        <a:srgbClr val="FFC000"/>
      </a:dk2>
      <a:lt2>
        <a:srgbClr val="DDDDDD"/>
      </a:lt2>
      <a:accent1>
        <a:srgbClr val="FFC000"/>
      </a:accent1>
      <a:accent2>
        <a:srgbClr val="CC0000"/>
      </a:accent2>
      <a:accent3>
        <a:srgbClr val="FFFFFF"/>
      </a:accent3>
      <a:accent4>
        <a:srgbClr val="000000"/>
      </a:accent4>
      <a:accent5>
        <a:srgbClr val="CED5DD"/>
      </a:accent5>
      <a:accent6>
        <a:srgbClr val="0070C0"/>
      </a:accent6>
      <a:hlink>
        <a:srgbClr val="336699"/>
      </a:hlink>
      <a:folHlink>
        <a:srgbClr val="003366"/>
      </a:folHlink>
    </a:clrScheme>
    <a:fontScheme name="NewsPrint">
      <a:majorFont>
        <a:latin typeface="Impact"/>
        <a:ea typeface=""/>
        <a:cs typeface=""/>
        <a:font script="Jpan" typeface="HGP創英角ｺﾞｼｯｸUB"/>
        <a:font script="Hang" typeface="HY견고딕"/>
        <a:font script="Hans" typeface="微软雅黑"/>
        <a:font script="Hant" typeface="微軟正黑體"/>
        <a:font script="Arab" typeface="Tahoma"/>
        <a:font script="Hebr" typeface="To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lIns="46800" rIns="46800" rtlCol="0">
        <a:spAutoFit/>
      </a:bodyPr>
      <a:lstStyle>
        <a:defPPr marL="471487" indent="0">
          <a:buNone/>
          <a:defRPr sz="2400" dirty="0" smtClean="0">
            <a:latin typeface="黑体" pitchFamily="49" charset="-122"/>
            <a:ea typeface="黑体" pitchFamily="49" charset="-122"/>
          </a:defRPr>
        </a:defPPr>
      </a:lstStyle>
    </a:tx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1631</TotalTime>
  <Words>573</Words>
  <Application>Microsoft Office PowerPoint</Application>
  <PresentationFormat>全屏显示(4:3)</PresentationFormat>
  <Paragraphs>48</Paragraphs>
  <Slides>9</Slides>
  <Notes>2</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9</vt:i4>
      </vt:variant>
    </vt:vector>
  </HeadingPairs>
  <TitlesOfParts>
    <vt:vector size="22" baseType="lpstr">
      <vt:lpstr>Arial</vt:lpstr>
      <vt:lpstr>宋体</vt:lpstr>
      <vt:lpstr>Perpetua</vt:lpstr>
      <vt:lpstr>Wingdings 2</vt:lpstr>
      <vt:lpstr>Franklin Gothic Book</vt:lpstr>
      <vt:lpstr>幼圆</vt:lpstr>
      <vt:lpstr>黑体</vt:lpstr>
      <vt:lpstr>Calibri</vt:lpstr>
      <vt:lpstr>Wingdings</vt:lpstr>
      <vt:lpstr>Verdana</vt:lpstr>
      <vt:lpstr>Times New Roman</vt:lpstr>
      <vt:lpstr>平衡</vt:lpstr>
      <vt:lpstr>Profile</vt:lpstr>
      <vt:lpstr>电影推荐算法大赛</vt:lpstr>
      <vt:lpstr>经典算法</vt:lpstr>
      <vt:lpstr>通用的推荐工具</vt:lpstr>
      <vt:lpstr>LibFM的特征构造方法</vt:lpstr>
      <vt:lpstr>LibFM基本原理</vt:lpstr>
      <vt:lpstr>LibFM使用的Feature</vt:lpstr>
      <vt:lpstr>后续提升 - Classifier</vt:lpstr>
      <vt:lpstr>后续提升 - Ensemble</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Locality Sensitive Hashing and Large Scale Image Search</dc:title>
  <dc:creator>Tony Y. Gong</dc:creator>
  <cp:lastModifiedBy>lcll</cp:lastModifiedBy>
  <cp:revision>294</cp:revision>
  <dcterms:created xsi:type="dcterms:W3CDTF">2009-10-08T04:34:11Z</dcterms:created>
  <dcterms:modified xsi:type="dcterms:W3CDTF">2013-05-14T15:47:11Z</dcterms:modified>
</cp:coreProperties>
</file>