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1" autoAdjust="0"/>
    <p:restoredTop sz="94660"/>
  </p:normalViewPr>
  <p:slideViewPr>
    <p:cSldViewPr snapToGrid="0">
      <p:cViewPr varScale="1">
        <p:scale>
          <a:sx n="79" d="100"/>
          <a:sy n="79" d="100"/>
        </p:scale>
        <p:origin x="9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31EBC8-4377-4AA5-970E-DF2ECBEB49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CD7193-B64F-411E-9FCA-4864A00470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AFCFE3-2947-4B72-BDEA-1A2D25A8D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66C5F-3F31-4F90-BC22-8CE554D18C9C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FB458B-01BA-4155-8EDE-031DD1CB0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3819FA-466E-4D86-9A6F-836736DB5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1023C-D287-418D-92EC-B48929053C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851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1DC819-13F0-473B-9C87-F10E35DCE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71BBFB-E01F-4103-908D-2D7C755C12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A70324-B47E-4CEC-B23E-87B0405CA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66C5F-3F31-4F90-BC22-8CE554D18C9C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78E9B4-220D-4B4E-BC99-CFB6796C3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E999F2-0A05-4C88-906D-94408C974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1023C-D287-418D-92EC-B48929053C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34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19E678A-26EC-44DF-BDA5-37297FD140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0937D35-720D-419A-9532-2B7A894D23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E82857-634D-49AD-AC0D-B5282E018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66C5F-3F31-4F90-BC22-8CE554D18C9C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FF7E9D-34FB-41C9-B1E3-F8430F221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8064B7-59FB-49D9-9BD2-B47C50818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1023C-D287-418D-92EC-B48929053C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879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37DB3-105A-44C2-9624-B5679CAB1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728961-5756-42FE-AA77-40CF7A42D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B53977-7DE0-4E70-A2A0-8DDA87574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66C5F-3F31-4F90-BC22-8CE554D18C9C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9CD18D-572A-4C49-9BF1-10C683C7A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0F0F5D-4CEC-42E4-939B-F6917D79C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1023C-D287-418D-92EC-B48929053C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4582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E3C5D2-543B-43F8-9FD4-6881AEAF4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DBEE5B-F811-41E8-8DA7-3EEFEC125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ADFE22-E6F3-4E01-8D6A-157EF851B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66C5F-3F31-4F90-BC22-8CE554D18C9C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51FA7A-50E0-4516-91FF-C9D9BBD87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E56FB9-1CA5-4162-A4C2-B793C7664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1023C-D287-418D-92EC-B48929053C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113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83594F-822F-4F31-A6FB-2C0241F15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EBA574-1824-4737-B89E-224BE56D15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A3CA693-6C36-4CC3-B7AB-7CBE0B832C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94200B-23EA-4848-9ED2-D9C51A15B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66C5F-3F31-4F90-BC22-8CE554D18C9C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7953F8-03B1-4DE3-9E33-4A7668585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E5F303-F0EF-4407-9192-95D062DC3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1023C-D287-418D-92EC-B48929053C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7303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C4FFDC-65C8-46E7-8353-DBC8EAFE1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1BE88A-BEED-4CA7-A547-CFB7E70F8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F120F8-B367-4A3B-85B9-B976388A50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3D5BB99-E23F-44BC-A59F-F61949B484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DCDD824-E5BD-43A8-ADD3-25D400B53F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1F22A28-069F-4A6F-B196-3356B1AB8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66C5F-3F31-4F90-BC22-8CE554D18C9C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F91B028-05CF-418F-B012-33AB29E61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A34DAF1-4445-4F31-B813-7F06F508C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1023C-D287-418D-92EC-B48929053C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3197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146892-6856-40B1-BEF4-C90FA34BD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962237-E546-4304-A4EC-416CB640B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66C5F-3F31-4F90-BC22-8CE554D18C9C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70F1BCC-8227-4972-88D8-5E20348C3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8958A7E-5E0E-40AC-AFA9-779382E35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1023C-D287-418D-92EC-B48929053C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105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F3F3BA6-966C-4E4F-BDFE-82C29C5FA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66C5F-3F31-4F90-BC22-8CE554D18C9C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2B319D1-7954-4F9C-B4C3-E646FCDAB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6F10A8B-8801-4D09-B109-D16D7A91A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1023C-D287-418D-92EC-B48929053C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033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82CE22-A7D6-489A-A4BA-5CC0CD4A6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4E7382-37C6-4088-8901-5404173CF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5AFA0B-00B2-4190-9EA9-44A51E64CE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A78994-0793-4FDB-BCF8-CDB963AF2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66C5F-3F31-4F90-BC22-8CE554D18C9C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C9B6AE-9AFB-4849-B732-07A6A0607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5A92E0-3A08-44C3-9148-58E54D48A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1023C-D287-418D-92EC-B48929053C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776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5FADEF-6896-4846-BBB7-559135916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7F4C15D-AAA4-42BD-83AF-2D0CDECE7E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A7314F-4226-4219-89E3-9D415650CB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383CEE-6A85-4263-9872-17645664A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66C5F-3F31-4F90-BC22-8CE554D18C9C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ED8F22-DB36-4369-A711-1F340F8B9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8D14D2-995F-49BD-A38F-4BAFE693B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1023C-D287-418D-92EC-B48929053C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265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C98B955-5408-456E-8F4B-FDBD7D202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AF038E-D01B-4279-9611-B9476A0BC1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ECA91C-8CBB-47F7-84DA-D74E71DD7A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66C5F-3F31-4F90-BC22-8CE554D18C9C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0D42BC-1FEC-4EEB-A40B-9F91B42466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013CDB-5AB2-4A5E-A689-FE6B857B9D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1023C-D287-418D-92EC-B48929053C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733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18F7F54C-46DE-4A58-8F73-4C70915B1AEA}"/>
              </a:ext>
            </a:extLst>
          </p:cNvPr>
          <p:cNvSpPr/>
          <p:nvPr/>
        </p:nvSpPr>
        <p:spPr>
          <a:xfrm>
            <a:off x="4669536" y="950976"/>
            <a:ext cx="865632" cy="7559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C606AFD0-9FB0-449C-9658-5A7393CCC64D}"/>
              </a:ext>
            </a:extLst>
          </p:cNvPr>
          <p:cNvSpPr/>
          <p:nvPr/>
        </p:nvSpPr>
        <p:spPr>
          <a:xfrm>
            <a:off x="2798064" y="2919984"/>
            <a:ext cx="865632" cy="7559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DF00DB1-FD71-407C-BEC0-D8AFD8373A59}"/>
              </a:ext>
            </a:extLst>
          </p:cNvPr>
          <p:cNvSpPr/>
          <p:nvPr/>
        </p:nvSpPr>
        <p:spPr>
          <a:xfrm>
            <a:off x="5382768" y="3005328"/>
            <a:ext cx="865632" cy="7559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FC82A33D-CDA4-403D-B030-279245EE65D6}"/>
              </a:ext>
            </a:extLst>
          </p:cNvPr>
          <p:cNvSpPr/>
          <p:nvPr/>
        </p:nvSpPr>
        <p:spPr>
          <a:xfrm>
            <a:off x="7821168" y="2542032"/>
            <a:ext cx="865632" cy="7559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FE3A46B2-0E45-4E5E-B3BA-30E6CCC26C56}"/>
              </a:ext>
            </a:extLst>
          </p:cNvPr>
          <p:cNvSpPr/>
          <p:nvPr/>
        </p:nvSpPr>
        <p:spPr>
          <a:xfrm>
            <a:off x="5163312" y="4578096"/>
            <a:ext cx="865632" cy="7559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1A86499-FCC2-4408-A81A-A6C9F336DA29}"/>
              </a:ext>
            </a:extLst>
          </p:cNvPr>
          <p:cNvCxnSpPr>
            <a:cxnSpLocks/>
          </p:cNvCxnSpPr>
          <p:nvPr/>
        </p:nvCxnSpPr>
        <p:spPr>
          <a:xfrm flipV="1">
            <a:off x="3328416" y="1524000"/>
            <a:ext cx="1438656" cy="1395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A6C716F-A123-4BE7-B0A8-3725BDC06948}"/>
              </a:ext>
            </a:extLst>
          </p:cNvPr>
          <p:cNvCxnSpPr>
            <a:cxnSpLocks/>
          </p:cNvCxnSpPr>
          <p:nvPr/>
        </p:nvCxnSpPr>
        <p:spPr>
          <a:xfrm flipH="1">
            <a:off x="3648456" y="1703832"/>
            <a:ext cx="1542288" cy="1463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33E73B9-A4B8-4390-BF97-DA30BA4BE3D4}"/>
              </a:ext>
            </a:extLst>
          </p:cNvPr>
          <p:cNvCxnSpPr>
            <a:endCxn id="10" idx="1"/>
          </p:cNvCxnSpPr>
          <p:nvPr/>
        </p:nvCxnSpPr>
        <p:spPr>
          <a:xfrm>
            <a:off x="5535168" y="1524000"/>
            <a:ext cx="2412769" cy="1128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B1BFFE89-F3BE-4BE0-B140-E9EB16A52788}"/>
              </a:ext>
            </a:extLst>
          </p:cNvPr>
          <p:cNvCxnSpPr>
            <a:stCxn id="10" idx="2"/>
            <a:endCxn id="8" idx="7"/>
          </p:cNvCxnSpPr>
          <p:nvPr/>
        </p:nvCxnSpPr>
        <p:spPr>
          <a:xfrm flipH="1">
            <a:off x="6121631" y="2919984"/>
            <a:ext cx="1699537" cy="196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EA9681F-4414-4D8D-A7B5-89A69D9EC4BA}"/>
              </a:ext>
            </a:extLst>
          </p:cNvPr>
          <p:cNvCxnSpPr>
            <a:stCxn id="8" idx="2"/>
            <a:endCxn id="6" idx="6"/>
          </p:cNvCxnSpPr>
          <p:nvPr/>
        </p:nvCxnSpPr>
        <p:spPr>
          <a:xfrm flipH="1" flipV="1">
            <a:off x="3663696" y="3297936"/>
            <a:ext cx="1719072" cy="85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01CC699-CAE8-4EDD-9A7C-49CB376E9C6B}"/>
              </a:ext>
            </a:extLst>
          </p:cNvPr>
          <p:cNvCxnSpPr/>
          <p:nvPr/>
        </p:nvCxnSpPr>
        <p:spPr>
          <a:xfrm>
            <a:off x="3531108" y="3605785"/>
            <a:ext cx="1984248" cy="85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62F3D21-4E0D-45D2-805D-878A546F5CC1}"/>
              </a:ext>
            </a:extLst>
          </p:cNvPr>
          <p:cNvCxnSpPr>
            <a:stCxn id="6" idx="4"/>
          </p:cNvCxnSpPr>
          <p:nvPr/>
        </p:nvCxnSpPr>
        <p:spPr>
          <a:xfrm>
            <a:off x="3230880" y="3675888"/>
            <a:ext cx="1969008" cy="1188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783B03E-30DF-4B89-814D-5F89DCA8621A}"/>
              </a:ext>
            </a:extLst>
          </p:cNvPr>
          <p:cNvCxnSpPr>
            <a:stCxn id="10" idx="3"/>
            <a:endCxn id="12" idx="7"/>
          </p:cNvCxnSpPr>
          <p:nvPr/>
        </p:nvCxnSpPr>
        <p:spPr>
          <a:xfrm flipH="1">
            <a:off x="5902175" y="3187236"/>
            <a:ext cx="2045762" cy="1501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826AE36-1E01-4011-BADF-68A946B3BE4C}"/>
              </a:ext>
            </a:extLst>
          </p:cNvPr>
          <p:cNvCxnSpPr>
            <a:stCxn id="12" idx="6"/>
          </p:cNvCxnSpPr>
          <p:nvPr/>
        </p:nvCxnSpPr>
        <p:spPr>
          <a:xfrm flipV="1">
            <a:off x="6028944" y="3340608"/>
            <a:ext cx="2103120" cy="1615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31960B15-2022-4784-A84E-F860F9C7717A}"/>
              </a:ext>
            </a:extLst>
          </p:cNvPr>
          <p:cNvCxnSpPr>
            <a:cxnSpLocks/>
          </p:cNvCxnSpPr>
          <p:nvPr/>
        </p:nvCxnSpPr>
        <p:spPr>
          <a:xfrm flipH="1">
            <a:off x="5391912" y="3761232"/>
            <a:ext cx="306325" cy="816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A86DB056-8D97-4B13-BECA-24F9AE954962}"/>
              </a:ext>
            </a:extLst>
          </p:cNvPr>
          <p:cNvCxnSpPr>
            <a:stCxn id="12" idx="0"/>
          </p:cNvCxnSpPr>
          <p:nvPr/>
        </p:nvCxnSpPr>
        <p:spPr>
          <a:xfrm flipV="1">
            <a:off x="5596128" y="3761232"/>
            <a:ext cx="306047" cy="816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D05F125-17A9-49BC-9D10-2BC5507192E0}"/>
              </a:ext>
            </a:extLst>
          </p:cNvPr>
          <p:cNvSpPr txBox="1"/>
          <p:nvPr/>
        </p:nvSpPr>
        <p:spPr>
          <a:xfrm>
            <a:off x="3736440" y="194841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BCC9D4A-F568-4F4D-B9FB-63E57D443078}"/>
              </a:ext>
            </a:extLst>
          </p:cNvPr>
          <p:cNvSpPr txBox="1"/>
          <p:nvPr/>
        </p:nvSpPr>
        <p:spPr>
          <a:xfrm>
            <a:off x="4499833" y="22834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69403A0-8BCF-40C6-883F-EF4589FE7214}"/>
              </a:ext>
            </a:extLst>
          </p:cNvPr>
          <p:cNvSpPr txBox="1"/>
          <p:nvPr/>
        </p:nvSpPr>
        <p:spPr>
          <a:xfrm>
            <a:off x="6613752" y="169539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8F4E798-A161-4A88-BE70-62B78CD465F8}"/>
              </a:ext>
            </a:extLst>
          </p:cNvPr>
          <p:cNvSpPr txBox="1"/>
          <p:nvPr/>
        </p:nvSpPr>
        <p:spPr>
          <a:xfrm>
            <a:off x="6778344" y="266411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3CB44F2-C565-4941-B968-F2A062B52555}"/>
              </a:ext>
            </a:extLst>
          </p:cNvPr>
          <p:cNvSpPr txBox="1"/>
          <p:nvPr/>
        </p:nvSpPr>
        <p:spPr>
          <a:xfrm>
            <a:off x="6723480" y="3603513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11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EEF33A9-0743-4C1E-BF37-69B5BCB9B831}"/>
              </a:ext>
            </a:extLst>
          </p:cNvPr>
          <p:cNvSpPr txBox="1"/>
          <p:nvPr/>
        </p:nvSpPr>
        <p:spPr>
          <a:xfrm>
            <a:off x="7089648" y="398499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17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61023A6-AFAC-4C30-B07A-1386447B43C7}"/>
              </a:ext>
            </a:extLst>
          </p:cNvPr>
          <p:cNvSpPr txBox="1"/>
          <p:nvPr/>
        </p:nvSpPr>
        <p:spPr>
          <a:xfrm>
            <a:off x="4523232" y="303344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11</a:t>
            </a:r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7B0D5FD-A991-478D-9670-99F2FF114F4D}"/>
              </a:ext>
            </a:extLst>
          </p:cNvPr>
          <p:cNvSpPr txBox="1"/>
          <p:nvPr/>
        </p:nvSpPr>
        <p:spPr>
          <a:xfrm>
            <a:off x="4385460" y="3620181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A4ABC77-6D50-46F5-904A-F955F045A5CA}"/>
              </a:ext>
            </a:extLst>
          </p:cNvPr>
          <p:cNvSpPr txBox="1"/>
          <p:nvPr/>
        </p:nvSpPr>
        <p:spPr>
          <a:xfrm>
            <a:off x="4022952" y="431641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E0D293D-3979-4EF8-9EFB-D7275CB796D9}"/>
              </a:ext>
            </a:extLst>
          </p:cNvPr>
          <p:cNvSpPr txBox="1"/>
          <p:nvPr/>
        </p:nvSpPr>
        <p:spPr>
          <a:xfrm>
            <a:off x="5271822" y="389229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D6064BE-FE4F-4E26-A785-C1EFAE801CD3}"/>
              </a:ext>
            </a:extLst>
          </p:cNvPr>
          <p:cNvSpPr txBox="1"/>
          <p:nvPr/>
        </p:nvSpPr>
        <p:spPr>
          <a:xfrm>
            <a:off x="5762958" y="4040348"/>
            <a:ext cx="299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7304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16</Words>
  <Application>Microsoft Office PowerPoint</Application>
  <PresentationFormat>와이드스크린</PresentationFormat>
  <Paragraphs>16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Jinyoung</dc:creator>
  <cp:lastModifiedBy>Kim Jinyoung</cp:lastModifiedBy>
  <cp:revision>1</cp:revision>
  <dcterms:created xsi:type="dcterms:W3CDTF">2020-08-22T04:31:38Z</dcterms:created>
  <dcterms:modified xsi:type="dcterms:W3CDTF">2020-08-22T04:39:05Z</dcterms:modified>
</cp:coreProperties>
</file>