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6" r:id="rId4"/>
    <p:sldId id="28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43" autoAdjust="0"/>
  </p:normalViewPr>
  <p:slideViewPr>
    <p:cSldViewPr>
      <p:cViewPr varScale="1">
        <p:scale>
          <a:sx n="90" d="100"/>
          <a:sy n="90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</a:t>
            </a:r>
            <a:r>
              <a:rPr lang="en-US" altLang="zh-CN" dirty="0" err="1" smtClean="0"/>
              <a:t>pwc</a:t>
            </a:r>
            <a:r>
              <a:rPr lang="en-US" altLang="ko-KR" dirty="0" err="1" smtClean="0"/>
              <a:t>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en-US" altLang="zh-CN" sz="2000" b="0" dirty="0" smtClean="0"/>
              <a:t>GitHub</a:t>
            </a:r>
            <a:br>
              <a:rPr lang="en-US" altLang="zh-CN" sz="2000" b="0" dirty="0" smtClean="0"/>
            </a:br>
            <a:r>
              <a:rPr lang="en-US" altLang="zh-CN" sz="2000" b="0" dirty="0" smtClean="0"/>
              <a:t>Workflow</a:t>
            </a:r>
            <a:endParaRPr lang="ko-KR" altLang="en-US" sz="2000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怎么查看远程的所有文件</a:t>
            </a:r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-files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怎么搜索单个文件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克隆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</a:t>
            </a:r>
            <a:r>
              <a:rPr lang="zh-CN" altLang="en-US" dirty="0" smtClean="0"/>
              <a:t>拷贝远程文件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clone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2971800"/>
            <a:ext cx="813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URL returned error: </a:t>
            </a:r>
            <a:r>
              <a:rPr lang="en-US" dirty="0" smtClean="0"/>
              <a:t>403</a:t>
            </a:r>
          </a:p>
          <a:p>
            <a:endParaRPr lang="en-US" dirty="0"/>
          </a:p>
          <a:p>
            <a:r>
              <a:rPr lang="zh-CN" altLang="en-US" dirty="0"/>
              <a:t>如果是</a:t>
            </a:r>
            <a:r>
              <a:rPr lang="en-US" altLang="zh-CN" dirty="0"/>
              <a:t>push</a:t>
            </a:r>
            <a:r>
              <a:rPr lang="zh-CN" altLang="en-US" dirty="0"/>
              <a:t>到别人的项目</a:t>
            </a:r>
            <a:r>
              <a:rPr lang="zh-CN" altLang="en-US" dirty="0" smtClean="0"/>
              <a:t>的话，选中在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的项目，然后选择</a:t>
            </a:r>
            <a:r>
              <a:rPr lang="en-US" altLang="zh-CN" dirty="0" smtClean="0"/>
              <a:t>Settings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Collaborators</a:t>
            </a:r>
            <a:r>
              <a:rPr lang="zh-CN" altLang="en-US" dirty="0" smtClean="0"/>
              <a:t>，输入另外的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141</TotalTime>
  <Words>1416</Words>
  <Application>Microsoft Macintosh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Narrow</vt:lpstr>
      <vt:lpstr>Times New Roman</vt:lpstr>
      <vt:lpstr>Verdana</vt:lpstr>
      <vt:lpstr>Wingdings</vt:lpstr>
      <vt:lpstr>굴림</vt:lpstr>
      <vt:lpstr>Arial</vt:lpstr>
      <vt:lpstr>bjahn5_print</vt:lpstr>
      <vt:lpstr>Git 规范流程</vt:lpstr>
      <vt:lpstr>GitHub Workflow</vt:lpstr>
      <vt:lpstr>克隆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Git 常用命令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19</cp:revision>
  <dcterms:created xsi:type="dcterms:W3CDTF">2018-06-27T06:42:41Z</dcterms:created>
  <dcterms:modified xsi:type="dcterms:W3CDTF">2018-07-04T16:10:13Z</dcterms:modified>
</cp:coreProperties>
</file>