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6" r:id="rId4"/>
    <p:sldId id="28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43" autoAdjust="0"/>
  </p:normalViewPr>
  <p:slideViewPr>
    <p:cSldViewPr>
      <p:cViewPr varScale="1">
        <p:scale>
          <a:sx n="90" d="100"/>
          <a:sy n="90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URL returned error: </a:t>
            </a:r>
            <a:r>
              <a:rPr lang="en-US" dirty="0" smtClean="0"/>
              <a:t>403</a:t>
            </a:r>
          </a:p>
          <a:p>
            <a:endParaRPr lang="en-US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push</a:t>
            </a:r>
            <a:r>
              <a:rPr lang="zh-CN" altLang="en-US" dirty="0"/>
              <a:t>到别人的项目</a:t>
            </a:r>
            <a:r>
              <a:rPr lang="zh-CN" altLang="en-US" dirty="0" smtClean="0"/>
              <a:t>的话，选中在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的项目，然后选择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Collaborators</a:t>
            </a:r>
            <a:r>
              <a:rPr lang="zh-CN" altLang="en-US" dirty="0" smtClean="0"/>
              <a:t>，输入另外的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128</TotalTime>
  <Words>1485</Words>
  <Application>Microsoft Macintosh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GitHub Workflow</vt:lpstr>
      <vt:lpstr>克隆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Git 常用命令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17</cp:revision>
  <dcterms:created xsi:type="dcterms:W3CDTF">2018-06-27T06:42:41Z</dcterms:created>
  <dcterms:modified xsi:type="dcterms:W3CDTF">2018-07-04T15:56:58Z</dcterms:modified>
</cp:coreProperties>
</file>