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5" r:id="rId3"/>
    <p:sldId id="266" r:id="rId4"/>
    <p:sldId id="28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43" autoAdjust="0"/>
  </p:normalViewPr>
  <p:slideViewPr>
    <p:cSldViewPr>
      <p:cViewPr varScale="1">
        <p:scale>
          <a:sx n="90" d="100"/>
          <a:sy n="90" d="100"/>
        </p:scale>
        <p:origin x="1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</a:t>
            </a:r>
            <a:r>
              <a:rPr lang="en-US" altLang="zh-CN" dirty="0" err="1" smtClean="0"/>
              <a:t>pwc</a:t>
            </a:r>
            <a:r>
              <a:rPr lang="en-US" altLang="ko-KR" dirty="0" err="1" smtClean="0"/>
              <a:t>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en-US" altLang="zh-CN" sz="2000" b="0" dirty="0" smtClean="0"/>
              <a:t>GitHub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Workflow</a:t>
            </a:r>
            <a:endParaRPr lang="ko-KR" altLang="en-US" sz="2000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克隆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zh-CN" altLang="en-US" dirty="0" smtClean="0"/>
              <a:t>拷贝远程文件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个字简述一下有哪些改变 如果必要的话，写更多的细节。每行不要超过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个字。第一行被视为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信息以及余下正文的主题。空行分开标题和正文是非常必要的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除非你不写正文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解释一下这个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解决了什么问题。专注于为什么这么做而不是怎么做的（代码已经解释了）。这个改变是否有副作用或其他不直观的后果。这里就是解释这些事情的地方。 空行之后还有段落。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要点符号也是可以的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通常用连字符，星号来表示要点符号。用一个空格起头，用空行隔开，当然，惯例没有这么详细 </a:t>
            </a:r>
          </a:p>
          <a:p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把这些引用放在底部，就像这样： 解决了：</a:t>
            </a:r>
            <a:r>
              <a:rPr lang="en-US" altLang="zh-CN" dirty="0" smtClean="0"/>
              <a:t>#123 </a:t>
            </a:r>
            <a:r>
              <a:rPr lang="zh-CN" altLang="en-US" dirty="0" smtClean="0"/>
              <a:t>参考： </a:t>
            </a:r>
            <a:r>
              <a:rPr lang="en-US" altLang="zh-CN" dirty="0" smtClean="0"/>
              <a:t>#456, #789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4349629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5117030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128</TotalTime>
  <Words>1452</Words>
  <Application>Microsoft Macintosh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Narrow</vt:lpstr>
      <vt:lpstr>Times New Roman</vt:lpstr>
      <vt:lpstr>Verdana</vt:lpstr>
      <vt:lpstr>Wingdings</vt:lpstr>
      <vt:lpstr>굴림</vt:lpstr>
      <vt:lpstr>Arial</vt:lpstr>
      <vt:lpstr>bjahn5_print</vt:lpstr>
      <vt:lpstr>Git 规范流程</vt:lpstr>
      <vt:lpstr>GitHub Workflow</vt:lpstr>
      <vt:lpstr>克隆</vt:lpstr>
      <vt:lpstr>新建分支</vt:lpstr>
      <vt:lpstr>提交分支</vt:lpstr>
      <vt:lpstr>撰写提交信息</vt:lpstr>
      <vt:lpstr>与主干同步</vt:lpstr>
      <vt:lpstr>合并commit</vt:lpstr>
      <vt:lpstr>推送到远程仓库</vt:lpstr>
      <vt:lpstr>发出Pull Request</vt:lpstr>
      <vt:lpstr>Git 常用命令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16</cp:revision>
  <dcterms:created xsi:type="dcterms:W3CDTF">2018-06-27T06:42:41Z</dcterms:created>
  <dcterms:modified xsi:type="dcterms:W3CDTF">2018-07-04T15:38:15Z</dcterms:modified>
</cp:coreProperties>
</file>