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sldIdLst>
    <p:sldId id="263" r:id="rId2"/>
    <p:sldId id="286" r:id="rId3"/>
    <p:sldId id="265" r:id="rId4"/>
    <p:sldId id="266" r:id="rId5"/>
    <p:sldId id="285" r:id="rId6"/>
    <p:sldId id="268" r:id="rId7"/>
    <p:sldId id="269" r:id="rId8"/>
    <p:sldId id="289" r:id="rId9"/>
    <p:sldId id="270" r:id="rId10"/>
    <p:sldId id="271" r:id="rId11"/>
    <p:sldId id="272" r:id="rId12"/>
    <p:sldId id="273" r:id="rId13"/>
    <p:sldId id="288" r:id="rId14"/>
    <p:sldId id="274" r:id="rId15"/>
    <p:sldId id="275" r:id="rId16"/>
    <p:sldId id="287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43" autoAdjust="0"/>
  </p:normalViewPr>
  <p:slideViewPr>
    <p:cSldViewPr>
      <p:cViewPr varScale="1">
        <p:scale>
          <a:sx n="80" d="100"/>
          <a:sy n="80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43" name="Picture 31" descr="Untitled_10p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6210300"/>
            <a:ext cx="91440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4" name="Picture 32" descr="Untitled_10p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7848600" y="0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ctr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kumimoji="1" lang="en-US" altLang="ko-KR" sz="2400" b="1">
                <a:solidFill>
                  <a:schemeClr val="bg1"/>
                </a:solidFill>
                <a:ea typeface="굴림" charset="0"/>
              </a:rPr>
              <a:t>Logo</a:t>
            </a:r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2492375"/>
            <a:ext cx="8153400" cy="122555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3810000"/>
            <a:ext cx="6400800" cy="533400"/>
          </a:xfrm>
        </p:spPr>
        <p:txBody>
          <a:bodyPr/>
          <a:lstStyle>
            <a:lvl1pPr marL="0" indent="0" algn="ctr">
              <a:buFont typeface="Wingdings" charset="2"/>
              <a:buNone/>
              <a:defRPr sz="2000"/>
            </a:lvl1pPr>
          </a:lstStyle>
          <a:p>
            <a:pPr lvl="0"/>
            <a:r>
              <a:rPr lang="en-US" altLang="ko-KR" noProof="0" smtClean="0"/>
              <a:t>Click to edit Master subtitle style</a:t>
            </a:r>
          </a:p>
        </p:txBody>
      </p: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>
                <a:latin typeface="+mj-lt"/>
              </a:defRPr>
            </a:lvl1pPr>
          </a:lstStyle>
          <a:p>
            <a:fld id="{2E4741D3-1DAE-EA4E-A361-F330AD139FE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E61FD-67E7-0A46-8A51-EE44DD8220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266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371475"/>
            <a:ext cx="2108200" cy="5953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371475"/>
            <a:ext cx="6175375" cy="5953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A015A-94A1-4B45-BDCF-7082E5061C4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034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371475"/>
            <a:ext cx="6121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125538"/>
            <a:ext cx="8229600" cy="519906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025" y="6477000"/>
            <a:ext cx="2514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8F01C0DB-C2EB-574E-BD6A-7511173589D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32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739D77-EF53-EA4C-8D1D-C359200944C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451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94F14-E340-084F-86EE-828A9993A87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589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199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199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CAAD4-9BAF-F641-8520-F06F1207C99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78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01E9A-BD98-984B-8CD2-3498415A28B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266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8BF6E-3091-D041-83B2-B3729B0E61E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9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FC78A-34D0-1148-9B60-68C830C5E02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9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7760-2150-0A41-8D5A-77EB513C09A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174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E7B65-E19A-D44B-A986-092DA598EDD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842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1" name="Picture 33" descr="Untitled_10p_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7848600" y="0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ctr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kumimoji="1" lang="en-US" altLang="ko-KR" sz="2400" b="1">
                <a:solidFill>
                  <a:schemeClr val="bg1"/>
                </a:solidFill>
                <a:ea typeface="굴림" charset="0"/>
              </a:rPr>
              <a:t>Logo</a:t>
            </a:r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250825" y="371475"/>
            <a:ext cx="6121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  <a:endParaRPr lang="en-US" altLang="ko-KR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19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altLang="ko-KR"/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굴림" charset="0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770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굴림" charset="0"/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굴림" charset="0"/>
              </a:defRPr>
            </a:lvl1pPr>
          </a:lstStyle>
          <a:p>
            <a:fld id="{F39A0983-4586-724B-852A-9B6E57ED4F6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oldratlee/translations/blob/master/git-workflows-and-tutorials/workflow-gitflow.md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0"/>
              </a:rPr>
              <a:t>Git </a:t>
            </a:r>
            <a:r>
              <a:rPr lang="zh-CN" altLang="en-US" dirty="0" smtClean="0">
                <a:ea typeface="굴림" charset="0"/>
              </a:rPr>
              <a:t>规范流程</a:t>
            </a:r>
            <a:endParaRPr lang="ko-KR" altLang="en-US" dirty="0">
              <a:ea typeface="굴림" charset="0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>
                <a:ea typeface="굴림" charset="0"/>
              </a:rPr>
              <a:t>www.ooooo.com</a:t>
            </a:r>
            <a:endParaRPr lang="ko-KR" altLang="en-US" dirty="0">
              <a:ea typeface="굴림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合并commit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rebase </a:t>
            </a:r>
            <a:r>
              <a:rPr lang="en-US" dirty="0"/>
              <a:t>-</a:t>
            </a:r>
            <a:r>
              <a:rPr lang="en-US" dirty="0" err="1" smtClean="0"/>
              <a:t>i</a:t>
            </a:r>
            <a:r>
              <a:rPr lang="en-US" dirty="0" smtClean="0"/>
              <a:t> origin</a:t>
            </a:r>
            <a:r>
              <a:rPr lang="en-US" dirty="0"/>
              <a:t>/</a:t>
            </a:r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0825" y="2540079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分支开发完成后，很可能有一堆</a:t>
            </a:r>
            <a:r>
              <a:rPr lang="en-US" altLang="zh-CN" dirty="0"/>
              <a:t>commit</a:t>
            </a:r>
            <a:r>
              <a:rPr lang="zh-CN" altLang="en-US" dirty="0"/>
              <a:t>，但是合并到主干的时候，往往希望只有一个（或最多两三个）</a:t>
            </a:r>
            <a:r>
              <a:rPr lang="en-US" altLang="zh-CN" dirty="0"/>
              <a:t>commit</a:t>
            </a:r>
            <a:r>
              <a:rPr lang="zh-CN" altLang="en-US" dirty="0"/>
              <a:t>，这样不仅清晰，也容易管理。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推送到远程仓库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push </a:t>
            </a:r>
            <a:r>
              <a:rPr lang="en-US" dirty="0"/>
              <a:t>--</a:t>
            </a:r>
            <a:r>
              <a:rPr lang="en-US" dirty="0" smtClean="0"/>
              <a:t>force origin </a:t>
            </a:r>
            <a:r>
              <a:rPr lang="en-US" dirty="0" err="1" smtClean="0"/>
              <a:t>myfeature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发出Pull</a:t>
            </a:r>
            <a:r>
              <a:rPr lang="en-US" b="0" dirty="0"/>
              <a:t> Request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请求别人进行代码</a:t>
            </a:r>
            <a:r>
              <a:rPr lang="en-US" altLang="zh-CN" dirty="0"/>
              <a:t>review</a:t>
            </a:r>
            <a:r>
              <a:rPr lang="zh-CN" altLang="en-US" dirty="0"/>
              <a:t>，确认可以合并到</a:t>
            </a:r>
            <a:r>
              <a:rPr lang="en-US" altLang="zh-CN" dirty="0"/>
              <a:t>master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3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多人协作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工作模式通常是这样：</a:t>
            </a:r>
          </a:p>
          <a:p>
            <a:r>
              <a:rPr lang="zh-CN" altLang="en-US" dirty="0"/>
              <a:t>首先，可以试图用</a:t>
            </a:r>
            <a:r>
              <a:rPr lang="en-US" altLang="zh-CN" dirty="0" err="1"/>
              <a:t>git</a:t>
            </a:r>
            <a:r>
              <a:rPr lang="en-US" altLang="zh-CN" dirty="0"/>
              <a:t> push origin &lt;branch-name&gt;</a:t>
            </a:r>
            <a:r>
              <a:rPr lang="zh-CN" altLang="en-US" dirty="0"/>
              <a:t>推送自己的修改；</a:t>
            </a:r>
          </a:p>
          <a:p>
            <a:r>
              <a:rPr lang="zh-CN" altLang="en-US" dirty="0"/>
              <a:t>如果推送失败，则因为远程分支比你的</a:t>
            </a:r>
            <a:r>
              <a:rPr lang="zh-CN" altLang="en-US" dirty="0" smtClean="0"/>
              <a:t>本地新</a:t>
            </a:r>
            <a:r>
              <a:rPr lang="zh-CN" altLang="en-US" dirty="0"/>
              <a:t>，需要先用</a:t>
            </a:r>
            <a:r>
              <a:rPr lang="en-US" altLang="zh-CN" dirty="0" err="1"/>
              <a:t>git</a:t>
            </a:r>
            <a:r>
              <a:rPr lang="en-US" altLang="zh-CN" dirty="0"/>
              <a:t> pull</a:t>
            </a:r>
            <a:r>
              <a:rPr lang="zh-CN" altLang="en-US" dirty="0"/>
              <a:t>试图合并；</a:t>
            </a:r>
          </a:p>
          <a:p>
            <a:r>
              <a:rPr lang="zh-CN" altLang="en-US" dirty="0"/>
              <a:t>如果合并有冲突，则解决冲突，并在本地提交；</a:t>
            </a:r>
          </a:p>
          <a:p>
            <a:r>
              <a:rPr lang="zh-CN" altLang="en-US" dirty="0"/>
              <a:t>没有冲突或者解决掉冲突后，再用</a:t>
            </a:r>
            <a:r>
              <a:rPr lang="en-US" altLang="zh-CN" dirty="0" err="1"/>
              <a:t>git</a:t>
            </a:r>
            <a:r>
              <a:rPr lang="en-US" altLang="zh-CN" dirty="0"/>
              <a:t> push origin &lt;branch-name&gt;</a:t>
            </a:r>
            <a:r>
              <a:rPr lang="zh-CN" altLang="en-US" dirty="0"/>
              <a:t>推送就能成功！</a:t>
            </a:r>
          </a:p>
          <a:p>
            <a:r>
              <a:rPr lang="zh-CN" altLang="en-US" dirty="0"/>
              <a:t>如果</a:t>
            </a:r>
            <a:r>
              <a:rPr lang="en-US" altLang="zh-CN" dirty="0" err="1"/>
              <a:t>git</a:t>
            </a:r>
            <a:r>
              <a:rPr lang="en-US" altLang="zh-CN" dirty="0"/>
              <a:t> pull</a:t>
            </a:r>
            <a:r>
              <a:rPr lang="zh-CN" altLang="en-US" dirty="0"/>
              <a:t>提示</a:t>
            </a:r>
            <a:r>
              <a:rPr lang="en-US" altLang="zh-CN" dirty="0"/>
              <a:t>no tracking information</a:t>
            </a:r>
            <a:r>
              <a:rPr lang="zh-CN" altLang="en-US" dirty="0"/>
              <a:t>，则说明本地分支和远程分支的链接关系没有创建，用命令</a:t>
            </a:r>
            <a:r>
              <a:rPr lang="en-US" altLang="zh-CN" dirty="0" err="1"/>
              <a:t>git</a:t>
            </a:r>
            <a:r>
              <a:rPr lang="en-US" altLang="zh-CN" dirty="0"/>
              <a:t> branch --set-upstream-to &lt;branch-name&gt; origin/&lt;branch-name&gt;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743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Git</a:t>
            </a:r>
            <a:r>
              <a:rPr lang="zh-CN" altLang="en-US" b="0" dirty="0" smtClean="0"/>
              <a:t> 常用命令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46814" y="3886200"/>
            <a:ext cx="820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Workspace：工作区</a:t>
            </a:r>
            <a:endParaRPr lang="en-US" dirty="0"/>
          </a:p>
          <a:p>
            <a:r>
              <a:rPr lang="en-US" dirty="0"/>
              <a:t>Index / </a:t>
            </a:r>
            <a:r>
              <a:rPr lang="en-US" dirty="0" err="1"/>
              <a:t>Stage：暂存区</a:t>
            </a:r>
            <a:endParaRPr lang="en-US" dirty="0"/>
          </a:p>
          <a:p>
            <a:r>
              <a:rPr lang="en-US" dirty="0" err="1"/>
              <a:t>Repository：仓库区（或本地仓库</a:t>
            </a:r>
            <a:r>
              <a:rPr lang="en-US" dirty="0"/>
              <a:t>）</a:t>
            </a:r>
          </a:p>
          <a:p>
            <a:r>
              <a:rPr lang="en-US" dirty="0" err="1"/>
              <a:t>Remote：远程仓库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53" y="981075"/>
            <a:ext cx="9144000" cy="265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File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Status</a:t>
            </a:r>
            <a:endParaRPr lang="zh-CN" alt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97" y="1295400"/>
            <a:ext cx="6350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新建代码库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在当前目录新建一个</a:t>
            </a:r>
            <a:r>
              <a:rPr lang="en-US" altLang="zh-CN" dirty="0"/>
              <a:t>Git</a:t>
            </a:r>
            <a:r>
              <a:rPr lang="zh-CN" altLang="en-US" dirty="0"/>
              <a:t>代码库 </a:t>
            </a:r>
            <a:endParaRPr lang="zh-CN" altLang="en-US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# </a:t>
            </a:r>
            <a:r>
              <a:rPr lang="zh-CN" altLang="en-US" dirty="0"/>
              <a:t>新建一个目录，将其初始化为</a:t>
            </a:r>
            <a:r>
              <a:rPr lang="en-US" altLang="zh-CN" dirty="0"/>
              <a:t>Git</a:t>
            </a:r>
            <a:r>
              <a:rPr lang="zh-CN" altLang="en-US" dirty="0"/>
              <a:t>代码库 </a:t>
            </a:r>
            <a:endParaRPr lang="zh-CN" altLang="en-US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 [project-name]</a:t>
            </a:r>
            <a:r>
              <a:rPr lang="zh-CN" altLang="en-US" dirty="0"/>
              <a:t> 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# </a:t>
            </a:r>
            <a:r>
              <a:rPr lang="zh-CN" altLang="en-US" dirty="0"/>
              <a:t>下载一个项目和它的整个代码历史 </a:t>
            </a:r>
            <a:endParaRPr lang="zh-CN" altLang="en-US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clone [</a:t>
            </a:r>
            <a:r>
              <a:rPr lang="en-US" altLang="zh-CN" dirty="0" err="1"/>
              <a:t>url</a:t>
            </a:r>
            <a:r>
              <a:rPr lang="en-US" altLang="zh-CN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/>
              <a:t>配置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显示当前的Git配置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--list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编辑Git配置文件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-e [--global] 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dirty="0" smtClean="0"/>
              <a:t># </a:t>
            </a:r>
            <a:r>
              <a:rPr lang="en-US" dirty="0"/>
              <a:t>设置提交代码时的用户信息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[--global] </a:t>
            </a:r>
            <a:r>
              <a:rPr lang="en-US" dirty="0" err="1"/>
              <a:t>user.name</a:t>
            </a:r>
            <a:r>
              <a:rPr lang="en-US" dirty="0"/>
              <a:t> "[name]" 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[--global] </a:t>
            </a:r>
            <a:r>
              <a:rPr lang="en-US" dirty="0" err="1"/>
              <a:t>user.email</a:t>
            </a:r>
            <a:r>
              <a:rPr lang="en-US" dirty="0"/>
              <a:t> "[email address]"</a:t>
            </a:r>
          </a:p>
        </p:txBody>
      </p:sp>
    </p:spTree>
    <p:extLst>
      <p:ext uri="{BB962C8B-B14F-4D97-AF65-F5344CB8AC3E}">
        <p14:creationId xmlns:p14="http://schemas.microsoft.com/office/powerpoint/2010/main" val="16563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mr-IN" b="0" dirty="0" err="1"/>
              <a:t>增加</a:t>
            </a:r>
            <a:r>
              <a:rPr lang="mr-IN" b="0" dirty="0"/>
              <a:t>/</a:t>
            </a:r>
            <a:r>
              <a:rPr lang="mr-IN" b="0" dirty="0" err="1"/>
              <a:t>删除文件</a:t>
            </a:r>
            <a:endParaRPr lang="mr-IN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46814" y="985087"/>
            <a:ext cx="84399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添加指定文件到暂存区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add [file1] [file2] ...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添加指定目录到暂存区，包括子目录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add [</a:t>
            </a:r>
            <a:r>
              <a:rPr lang="en-US" dirty="0" err="1"/>
              <a:t>dir</a:t>
            </a:r>
            <a:r>
              <a:rPr lang="en-US" dirty="0"/>
              <a:t>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添加当前目录的所有文件到暂存区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add .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对于同一个文件的多处变化，可以实现分次提交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add -p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删除工作区文件，并且将这次删除放入暂存区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[file1] [file2] ...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停止追踪指定文件，但该文件会保留在工作区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--cached [file]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改名文件，并且将这个改名放入暂存区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mv [file-original] [file-renamed]</a:t>
            </a:r>
          </a:p>
        </p:txBody>
      </p:sp>
    </p:spTree>
    <p:extLst>
      <p:ext uri="{BB962C8B-B14F-4D97-AF65-F5344CB8AC3E}">
        <p14:creationId xmlns:p14="http://schemas.microsoft.com/office/powerpoint/2010/main" val="3939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代码提交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提交暂存区到仓库区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-m [message]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提交暂存区的指定文件到仓库区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[file1] [file2] ... -m [message]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提交工作区自上次commit之后的变化，直接到仓库区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-a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提交时显示所有diff信息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-v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使用一次新的commit，替代上一次提交</a:t>
            </a:r>
            <a:r>
              <a:rPr lang="en-US" dirty="0"/>
              <a:t>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如果代码没有任何新变化，则用来改写上一次commit的提交信息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--amend -m [message]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重做上一次commit，并包括指定文件的新变化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--amend [file1] [file2] ...</a:t>
            </a:r>
          </a:p>
        </p:txBody>
      </p:sp>
    </p:spTree>
    <p:extLst>
      <p:ext uri="{BB962C8B-B14F-4D97-AF65-F5344CB8AC3E}">
        <p14:creationId xmlns:p14="http://schemas.microsoft.com/office/powerpoint/2010/main" val="6092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b="0" dirty="0"/>
              <a:t>工作流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Gitflow</a:t>
            </a:r>
            <a:r>
              <a:rPr lang="zh-CN" altLang="en-US" dirty="0" smtClean="0"/>
              <a:t> </a:t>
            </a:r>
            <a:r>
              <a:rPr lang="en-US" dirty="0" smtClean="0"/>
              <a:t>工作流</a:t>
            </a:r>
            <a:endParaRPr lang="zh-CN" altLang="en-US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 </a:t>
            </a:r>
            <a:r>
              <a:rPr lang="en-US" dirty="0" smtClean="0"/>
              <a:t>工作流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025" y="2971800"/>
            <a:ext cx="8131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github.com/oldratlee/translations/blob/master/git-workflows-and-tutorials/workflow-gitflow.md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oldratlee</a:t>
            </a:r>
            <a:r>
              <a:rPr lang="en-US" dirty="0"/>
              <a:t>/translations/blob/master/</a:t>
            </a:r>
            <a:r>
              <a:rPr lang="en-US" dirty="0" err="1"/>
              <a:t>git</a:t>
            </a:r>
            <a:r>
              <a:rPr lang="en-US" dirty="0"/>
              <a:t>-workflows-and-tutorials/workflow-</a:t>
            </a:r>
            <a:r>
              <a:rPr lang="en-US" dirty="0" err="1"/>
              <a:t>forking.md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分支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列出所有本地分支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branch </a:t>
            </a:r>
            <a:endParaRPr lang="zh-CN" altLang="en-US" dirty="0" smtClean="0"/>
          </a:p>
          <a:p>
            <a:r>
              <a:rPr lang="en-US" dirty="0" smtClean="0"/>
              <a:t># </a:t>
            </a:r>
            <a:r>
              <a:rPr lang="en-US" dirty="0"/>
              <a:t>列出所有远程分支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branch -r # 列出所有本地分支和远程分支 $ </a:t>
            </a:r>
            <a:r>
              <a:rPr lang="en-US" dirty="0" err="1"/>
              <a:t>git</a:t>
            </a:r>
            <a:r>
              <a:rPr lang="en-US" dirty="0"/>
              <a:t> branch -a # 新建一个分支，但依然停留在当前分支 $ </a:t>
            </a:r>
            <a:r>
              <a:rPr lang="en-US" dirty="0" err="1"/>
              <a:t>git</a:t>
            </a:r>
            <a:r>
              <a:rPr lang="en-US" dirty="0"/>
              <a:t> branch [branch-name] # 新建一个分支，并切换到该分支 $ </a:t>
            </a:r>
            <a:r>
              <a:rPr lang="en-US" dirty="0" err="1"/>
              <a:t>git</a:t>
            </a:r>
            <a:r>
              <a:rPr lang="en-US" dirty="0"/>
              <a:t> checkout -b [branch] # </a:t>
            </a:r>
            <a:r>
              <a:rPr lang="en-US" dirty="0" err="1"/>
              <a:t>新建一个分支，指向指定commit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branch [branch] [commit] # 新建一个分支，与指定的远程分支建立追踪关系 $ </a:t>
            </a:r>
            <a:r>
              <a:rPr lang="en-US" dirty="0" err="1"/>
              <a:t>git</a:t>
            </a:r>
            <a:r>
              <a:rPr lang="en-US" dirty="0"/>
              <a:t> branch --track [branch] [remote-branch] # 切换到指定分支，并更新工作区 $ </a:t>
            </a:r>
            <a:r>
              <a:rPr lang="en-US" dirty="0" err="1"/>
              <a:t>git</a:t>
            </a:r>
            <a:r>
              <a:rPr lang="en-US" dirty="0"/>
              <a:t> checkout [branch-name] # 切换到上一个分支 $ </a:t>
            </a:r>
            <a:r>
              <a:rPr lang="en-US" dirty="0" err="1"/>
              <a:t>git</a:t>
            </a:r>
            <a:r>
              <a:rPr lang="en-US" dirty="0"/>
              <a:t> checkout - # 建立追踪关系，在现有分支与指定的远程分支之间 $ </a:t>
            </a:r>
            <a:r>
              <a:rPr lang="en-US" dirty="0" err="1"/>
              <a:t>git</a:t>
            </a:r>
            <a:r>
              <a:rPr lang="en-US" dirty="0"/>
              <a:t> branch --set-upstream [branch] [remote-branch] # 合并指定分支到当前分支 $ </a:t>
            </a:r>
            <a:r>
              <a:rPr lang="en-US" dirty="0" err="1"/>
              <a:t>git</a:t>
            </a:r>
            <a:r>
              <a:rPr lang="en-US" dirty="0"/>
              <a:t> merge [branch] # </a:t>
            </a:r>
            <a:r>
              <a:rPr lang="en-US" dirty="0" err="1"/>
              <a:t>选择一个commit，合并进当前分支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cherry-pick [commit] # 删除分支 $ </a:t>
            </a:r>
            <a:r>
              <a:rPr lang="en-US" dirty="0" err="1"/>
              <a:t>git</a:t>
            </a:r>
            <a:r>
              <a:rPr lang="en-US" dirty="0"/>
              <a:t> branch -d [branch-name] # 删除远程分支 $ </a:t>
            </a:r>
            <a:r>
              <a:rPr lang="en-US" dirty="0" err="1"/>
              <a:t>git</a:t>
            </a:r>
            <a:r>
              <a:rPr lang="en-US" dirty="0"/>
              <a:t> push origin --delete [branch-name] $ </a:t>
            </a:r>
            <a:r>
              <a:rPr lang="en-US" dirty="0" err="1"/>
              <a:t>git</a:t>
            </a:r>
            <a:r>
              <a:rPr lang="en-US" dirty="0"/>
              <a:t> branch -</a:t>
            </a:r>
            <a:r>
              <a:rPr lang="en-US" dirty="0" err="1"/>
              <a:t>dr</a:t>
            </a:r>
            <a:r>
              <a:rPr lang="en-US" dirty="0"/>
              <a:t> [remote/branch]</a:t>
            </a:r>
          </a:p>
        </p:txBody>
      </p:sp>
    </p:spTree>
    <p:extLst>
      <p:ext uri="{BB962C8B-B14F-4D97-AF65-F5344CB8AC3E}">
        <p14:creationId xmlns:p14="http://schemas.microsoft.com/office/powerpoint/2010/main" val="1370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标签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列出所有tag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tag # </a:t>
            </a:r>
            <a:r>
              <a:rPr lang="en-US" dirty="0" err="1"/>
              <a:t>新建一个tag在当前commit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tag [tag] # </a:t>
            </a:r>
            <a:r>
              <a:rPr lang="en-US" dirty="0" err="1"/>
              <a:t>新建一个tag在指定commit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tag [tag] [commit] # </a:t>
            </a:r>
            <a:r>
              <a:rPr lang="en-US" dirty="0" err="1"/>
              <a:t>删除本地tag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tag -d [tag] # </a:t>
            </a:r>
            <a:r>
              <a:rPr lang="en-US" dirty="0" err="1"/>
              <a:t>删除远程tag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push origin :refs/tags/[</a:t>
            </a:r>
            <a:r>
              <a:rPr lang="en-US" dirty="0" err="1"/>
              <a:t>tagName</a:t>
            </a:r>
            <a:r>
              <a:rPr lang="en-US" dirty="0"/>
              <a:t>] # </a:t>
            </a:r>
            <a:r>
              <a:rPr lang="en-US" dirty="0" err="1"/>
              <a:t>查看tag信息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show [tag] # </a:t>
            </a:r>
            <a:r>
              <a:rPr lang="en-US" dirty="0" err="1"/>
              <a:t>提交指定tag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push [remote] [tag] # </a:t>
            </a:r>
            <a:r>
              <a:rPr lang="en-US" dirty="0" err="1"/>
              <a:t>提交所有tag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push [remote] --tags # </a:t>
            </a:r>
            <a:r>
              <a:rPr lang="en-US" dirty="0" err="1"/>
              <a:t>新建一个分支，指向某个tag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checkout -b [branch] [tag]</a:t>
            </a:r>
          </a:p>
        </p:txBody>
      </p:sp>
    </p:spTree>
    <p:extLst>
      <p:ext uri="{BB962C8B-B14F-4D97-AF65-F5344CB8AC3E}">
        <p14:creationId xmlns:p14="http://schemas.microsoft.com/office/powerpoint/2010/main" val="190063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查看信息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显示有变更的文件 $ </a:t>
            </a:r>
            <a:r>
              <a:rPr lang="en-US" dirty="0" err="1"/>
              <a:t>git</a:t>
            </a:r>
            <a:r>
              <a:rPr lang="en-US" dirty="0"/>
              <a:t> status # 显示当前分支的版本历史 $ </a:t>
            </a:r>
            <a:r>
              <a:rPr lang="en-US" dirty="0" err="1"/>
              <a:t>git</a:t>
            </a:r>
            <a:r>
              <a:rPr lang="en-US" dirty="0"/>
              <a:t> log # </a:t>
            </a:r>
            <a:r>
              <a:rPr lang="en-US" dirty="0" err="1"/>
              <a:t>显示commit历史，以及每次commit发生变更的文件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log --stat # 搜索提交历史，根据关键词 $ </a:t>
            </a:r>
            <a:r>
              <a:rPr lang="en-US" dirty="0" err="1"/>
              <a:t>git</a:t>
            </a:r>
            <a:r>
              <a:rPr lang="en-US" dirty="0"/>
              <a:t> log -S [keyword] # </a:t>
            </a:r>
            <a:r>
              <a:rPr lang="en-US" dirty="0" err="1"/>
              <a:t>显示某个commit之后的所有变动，每个commit占据一行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log [tag] HEAD --pretty=format:%s # </a:t>
            </a:r>
            <a:r>
              <a:rPr lang="en-US" dirty="0" err="1"/>
              <a:t>显示某个commit之后的所有变动，其"提交说明"必须符合搜索条件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log [tag] HEAD --</a:t>
            </a:r>
            <a:r>
              <a:rPr lang="en-US" dirty="0" err="1"/>
              <a:t>grep</a:t>
            </a:r>
            <a:r>
              <a:rPr lang="en-US" dirty="0"/>
              <a:t> feature # 显示某个文件的版本历史，包括文件改名 $ </a:t>
            </a:r>
            <a:r>
              <a:rPr lang="en-US" dirty="0" err="1"/>
              <a:t>git</a:t>
            </a:r>
            <a:r>
              <a:rPr lang="en-US" dirty="0"/>
              <a:t> log --follow [file] 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whatchanged</a:t>
            </a:r>
            <a:r>
              <a:rPr lang="en-US" dirty="0"/>
              <a:t> [file] # </a:t>
            </a:r>
            <a:r>
              <a:rPr lang="en-US" dirty="0" err="1"/>
              <a:t>显示指定文件相关的每一次diff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log -p [file] # 显示过去5次提交 $ </a:t>
            </a:r>
            <a:r>
              <a:rPr lang="en-US" dirty="0" err="1"/>
              <a:t>git</a:t>
            </a:r>
            <a:r>
              <a:rPr lang="en-US" dirty="0"/>
              <a:t> log -5 --pretty --</a:t>
            </a:r>
            <a:r>
              <a:rPr lang="en-US" dirty="0" err="1"/>
              <a:t>oneline</a:t>
            </a:r>
            <a:r>
              <a:rPr lang="en-US" dirty="0"/>
              <a:t> # 显示所有提交过的用户，按提交次数排序 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shortlog</a:t>
            </a:r>
            <a:r>
              <a:rPr lang="en-US" dirty="0"/>
              <a:t> -</a:t>
            </a:r>
            <a:r>
              <a:rPr lang="en-US" dirty="0" err="1"/>
              <a:t>sn</a:t>
            </a:r>
            <a:r>
              <a:rPr lang="en-US" dirty="0"/>
              <a:t> # 显示指定文件是什么人在什么时间修改过 $ </a:t>
            </a:r>
            <a:r>
              <a:rPr lang="en-US" dirty="0" err="1"/>
              <a:t>git</a:t>
            </a:r>
            <a:r>
              <a:rPr lang="en-US" dirty="0"/>
              <a:t> blame [file] # 显示暂存区和工作区的差异 $ </a:t>
            </a:r>
            <a:r>
              <a:rPr lang="en-US" dirty="0" err="1"/>
              <a:t>git</a:t>
            </a:r>
            <a:r>
              <a:rPr lang="en-US" dirty="0"/>
              <a:t> diff # </a:t>
            </a:r>
            <a:r>
              <a:rPr lang="en-US" dirty="0" err="1"/>
              <a:t>显示暂存区和上一个commit的差异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diff --cached [file] # </a:t>
            </a:r>
            <a:r>
              <a:rPr lang="en-US" dirty="0" err="1"/>
              <a:t>显示工作区与当前分支最新commit之间的差异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diff HEAD # 显示两次提交之间的差异 $ </a:t>
            </a:r>
            <a:r>
              <a:rPr lang="en-US" dirty="0" err="1"/>
              <a:t>git</a:t>
            </a:r>
            <a:r>
              <a:rPr lang="en-US" dirty="0"/>
              <a:t> diff [first-branch]...[second-branch] # 显示今天你写了多少行代码 $ </a:t>
            </a:r>
            <a:r>
              <a:rPr lang="en-US" dirty="0" err="1"/>
              <a:t>git</a:t>
            </a:r>
            <a:r>
              <a:rPr lang="en-US" dirty="0"/>
              <a:t> diff --</a:t>
            </a:r>
            <a:r>
              <a:rPr lang="en-US" dirty="0" err="1"/>
              <a:t>shortstat</a:t>
            </a:r>
            <a:r>
              <a:rPr lang="en-US" dirty="0"/>
              <a:t> "@{0 day ago}" # 显示某次提交的元数据和内容变化 $ </a:t>
            </a:r>
            <a:r>
              <a:rPr lang="en-US" dirty="0" err="1"/>
              <a:t>git</a:t>
            </a:r>
            <a:r>
              <a:rPr lang="en-US" dirty="0"/>
              <a:t> show [commit] # 显示某次提交发生变化的文件 $ </a:t>
            </a:r>
            <a:r>
              <a:rPr lang="en-US" dirty="0" err="1"/>
              <a:t>git</a:t>
            </a:r>
            <a:r>
              <a:rPr lang="en-US" dirty="0"/>
              <a:t> show --name-only [commit] # 显示某次提交时，某个文件的内容 $ </a:t>
            </a:r>
            <a:r>
              <a:rPr lang="en-US" dirty="0" err="1"/>
              <a:t>git</a:t>
            </a:r>
            <a:r>
              <a:rPr lang="en-US" dirty="0"/>
              <a:t> show [commit]:[filename] # 显示当前分支的最近几次提交 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reflog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远程</a:t>
            </a:r>
            <a:r>
              <a:rPr lang="zh-CN" altLang="en-US" b="0" dirty="0" smtClean="0"/>
              <a:t>同步</a:t>
            </a:r>
            <a:endParaRPr lang="zh-CN" alt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下载远程仓库的所有变动 $ </a:t>
            </a:r>
            <a:r>
              <a:rPr lang="en-US" dirty="0" err="1"/>
              <a:t>git</a:t>
            </a:r>
            <a:r>
              <a:rPr lang="en-US" dirty="0"/>
              <a:t> fetch [remote] # 显示所有远程仓库 $ </a:t>
            </a:r>
            <a:r>
              <a:rPr lang="en-US" dirty="0" err="1"/>
              <a:t>git</a:t>
            </a:r>
            <a:r>
              <a:rPr lang="en-US" dirty="0"/>
              <a:t> remote -v # 显示某个远程仓库的信息 $ </a:t>
            </a:r>
            <a:r>
              <a:rPr lang="en-US" dirty="0" err="1"/>
              <a:t>git</a:t>
            </a:r>
            <a:r>
              <a:rPr lang="en-US" dirty="0"/>
              <a:t> remote show [remote] # 增加一个新的远程仓库，并命名 $ </a:t>
            </a:r>
            <a:r>
              <a:rPr lang="en-US" dirty="0" err="1"/>
              <a:t>git</a:t>
            </a:r>
            <a:r>
              <a:rPr lang="en-US" dirty="0"/>
              <a:t> remote add [</a:t>
            </a:r>
            <a:r>
              <a:rPr lang="en-US" dirty="0" err="1"/>
              <a:t>shortname</a:t>
            </a:r>
            <a:r>
              <a:rPr lang="en-US" dirty="0"/>
              <a:t>] [</a:t>
            </a:r>
            <a:r>
              <a:rPr lang="en-US" dirty="0" err="1"/>
              <a:t>url</a:t>
            </a:r>
            <a:r>
              <a:rPr lang="en-US" dirty="0"/>
              <a:t>] # 取回远程仓库的变化，并与本地分支合并 $ </a:t>
            </a:r>
            <a:r>
              <a:rPr lang="en-US" dirty="0" err="1"/>
              <a:t>git</a:t>
            </a:r>
            <a:r>
              <a:rPr lang="en-US" dirty="0"/>
              <a:t> pull [remote] [branch] # 上传本地指定分支到远程仓库 $ </a:t>
            </a:r>
            <a:r>
              <a:rPr lang="en-US" dirty="0" err="1"/>
              <a:t>git</a:t>
            </a:r>
            <a:r>
              <a:rPr lang="en-US" dirty="0"/>
              <a:t> push [remote] [branch] # 强行推送当前分支到远程仓库，即使有冲突 $ </a:t>
            </a:r>
            <a:r>
              <a:rPr lang="en-US" dirty="0" err="1"/>
              <a:t>git</a:t>
            </a:r>
            <a:r>
              <a:rPr lang="en-US" dirty="0"/>
              <a:t> push [remote] --force # 推送所有分支到远程仓库 $ </a:t>
            </a:r>
            <a:r>
              <a:rPr lang="en-US" dirty="0" err="1"/>
              <a:t>git</a:t>
            </a:r>
            <a:r>
              <a:rPr lang="en-US" dirty="0"/>
              <a:t> push [remote] --all</a:t>
            </a:r>
          </a:p>
        </p:txBody>
      </p:sp>
    </p:spTree>
    <p:extLst>
      <p:ext uri="{BB962C8B-B14F-4D97-AF65-F5344CB8AC3E}">
        <p14:creationId xmlns:p14="http://schemas.microsoft.com/office/powerpoint/2010/main" val="4317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撤销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恢复暂存区的指定文件到工作区 $ </a:t>
            </a:r>
            <a:r>
              <a:rPr lang="en-US" dirty="0" err="1"/>
              <a:t>git</a:t>
            </a:r>
            <a:r>
              <a:rPr lang="en-US" dirty="0"/>
              <a:t> checkout [file] # </a:t>
            </a:r>
            <a:r>
              <a:rPr lang="en-US" dirty="0" err="1"/>
              <a:t>恢复某个commit的指定文件到暂存区和工作区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checkout [commit] [file] # 恢复暂存区的所有文件到工作区 $ </a:t>
            </a:r>
            <a:r>
              <a:rPr lang="en-US" dirty="0" err="1"/>
              <a:t>git</a:t>
            </a:r>
            <a:r>
              <a:rPr lang="en-US" dirty="0"/>
              <a:t> checkout . # </a:t>
            </a:r>
            <a:r>
              <a:rPr lang="en-US" dirty="0" err="1"/>
              <a:t>重置暂存区的指定文件，与上一次commit保持一致，但工作区不变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[file] # </a:t>
            </a:r>
            <a:r>
              <a:rPr lang="en-US" dirty="0" err="1"/>
              <a:t>重置暂存区与工作区，与上一次commit保持一致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--hard # </a:t>
            </a:r>
            <a:r>
              <a:rPr lang="en-US" dirty="0" err="1"/>
              <a:t>重置当前分支的指针为指定commit，同时重置暂存区，但工作区不变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[commit] # </a:t>
            </a:r>
            <a:r>
              <a:rPr lang="en-US" dirty="0" err="1"/>
              <a:t>重置当前分支的HEAD为指定commit，同时重置暂存区和工作区，与指定commit一致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--hard [commit] # </a:t>
            </a:r>
            <a:r>
              <a:rPr lang="en-US" dirty="0" err="1"/>
              <a:t>重置当前HEAD为指定commit，但保持暂存区和工作区不变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--keep [commit] # </a:t>
            </a:r>
            <a:r>
              <a:rPr lang="en-US" dirty="0" err="1"/>
              <a:t>新建一个commit，用来撤销指定commit</a:t>
            </a:r>
            <a:r>
              <a:rPr lang="en-US" dirty="0"/>
              <a:t> # 后者的所有变化都将被前者抵消，并且应用到当前分支 $ </a:t>
            </a:r>
            <a:r>
              <a:rPr lang="en-US" dirty="0" err="1"/>
              <a:t>git</a:t>
            </a:r>
            <a:r>
              <a:rPr lang="en-US" dirty="0"/>
              <a:t> revert [commit] # 暂时将未提交的变化移除，稍后再移入 $ </a:t>
            </a:r>
            <a:r>
              <a:rPr lang="en-US" dirty="0" err="1"/>
              <a:t>git</a:t>
            </a:r>
            <a:r>
              <a:rPr lang="en-US" dirty="0"/>
              <a:t> stash $ </a:t>
            </a:r>
            <a:r>
              <a:rPr lang="en-US" dirty="0" err="1"/>
              <a:t>git</a:t>
            </a:r>
            <a:r>
              <a:rPr lang="en-US" dirty="0"/>
              <a:t> stash pop</a:t>
            </a:r>
          </a:p>
        </p:txBody>
      </p:sp>
    </p:spTree>
    <p:extLst>
      <p:ext uri="{BB962C8B-B14F-4D97-AF65-F5344CB8AC3E}">
        <p14:creationId xmlns:p14="http://schemas.microsoft.com/office/powerpoint/2010/main" val="147654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常见问题</a:t>
            </a:r>
            <a:endParaRPr lang="zh-CN" alt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 怎么查看远程的所有文件</a:t>
            </a:r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ls</a:t>
            </a:r>
            <a:r>
              <a:rPr lang="en-US" dirty="0"/>
              <a:t>-files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 怎么搜索单个文件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 什么时候用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stash</a:t>
            </a:r>
            <a:endParaRPr lang="zh-CN" altLang="en-US" dirty="0" smtClean="0"/>
          </a:p>
          <a:p>
            <a:r>
              <a:rPr lang="zh-CN" altLang="en-US" dirty="0"/>
              <a:t>当你正在进行项目中某一部分的工作，里面的东西处于一个比较杂乱的状态，而你想转到其他分支上进行一些</a:t>
            </a:r>
            <a:r>
              <a:rPr lang="zh-CN" altLang="en-US" dirty="0" smtClean="0"/>
              <a:t>工作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 怎么撤销</a:t>
            </a:r>
            <a:r>
              <a:rPr lang="zh-CN" altLang="en-US" dirty="0"/>
              <a:t>修改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re</a:t>
            </a:r>
            <a:r>
              <a:rPr lang="en-US" b="1" dirty="0"/>
              <a:t>set</a:t>
            </a:r>
            <a:r>
              <a:rPr lang="en-US" dirty="0"/>
              <a:t> --hard HEAD</a:t>
            </a:r>
            <a:r>
              <a:rPr lang="en-US" dirty="0" smtClean="0"/>
              <a:t>^</a:t>
            </a:r>
            <a:endParaRPr lang="zh-CN" altLang="en-US" dirty="0" smtClean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checkout </a:t>
            </a:r>
            <a:r>
              <a:rPr lang="en-US" i="1" dirty="0"/>
              <a:t>-- </a:t>
            </a:r>
            <a:r>
              <a:rPr lang="en-US" i="1" dirty="0" err="1"/>
              <a:t>readme.txt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4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</a:t>
            </a:r>
            <a:r>
              <a:rPr lang="en-US" altLang="zh-CN" dirty="0" err="1" smtClean="0"/>
              <a:t>pwc</a:t>
            </a:r>
            <a:r>
              <a:rPr lang="en-US" altLang="ko-KR" dirty="0" err="1" smtClean="0"/>
              <a:t>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599947" y="838200"/>
            <a:ext cx="1544054" cy="4648200"/>
          </a:xfrm>
        </p:spPr>
        <p:txBody>
          <a:bodyPr vert="horz" anchor="t"/>
          <a:lstStyle/>
          <a:p>
            <a:r>
              <a:rPr lang="en-US" altLang="zh-CN" sz="2000" b="0" dirty="0" smtClean="0"/>
              <a:t>GitHub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Workflow</a:t>
            </a:r>
            <a:endParaRPr lang="ko-KR" altLang="en-US" sz="2000" dirty="0">
              <a:ea typeface="굴림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419100"/>
            <a:ext cx="7620000" cy="621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克隆</a:t>
            </a:r>
            <a:endParaRPr lang="zh-CN" alt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# </a:t>
            </a:r>
            <a:r>
              <a:rPr lang="zh-CN" altLang="en-US" dirty="0" smtClean="0"/>
              <a:t>拷贝远程文件</a:t>
            </a:r>
            <a:r>
              <a:rPr lang="en-US" dirty="0" smtClean="0"/>
              <a:t>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altLang="zh-CN" dirty="0" err="1" smtClean="0"/>
              <a:t>config</a:t>
            </a:r>
            <a:r>
              <a:rPr lang="en-US" dirty="0" smtClean="0"/>
              <a:t>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altLang="zh-CN" dirty="0" smtClean="0"/>
              <a:t>clone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025" y="2971800"/>
            <a:ext cx="8131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requested URL returned error: </a:t>
            </a:r>
            <a:r>
              <a:rPr lang="en-US" dirty="0" smtClean="0"/>
              <a:t>403</a:t>
            </a:r>
          </a:p>
          <a:p>
            <a:endParaRPr lang="en-US" dirty="0"/>
          </a:p>
          <a:p>
            <a:r>
              <a:rPr lang="zh-CN" altLang="en-US" dirty="0"/>
              <a:t>如果是</a:t>
            </a:r>
            <a:r>
              <a:rPr lang="en-US" altLang="zh-CN" dirty="0"/>
              <a:t>push</a:t>
            </a:r>
            <a:r>
              <a:rPr lang="zh-CN" altLang="en-US" dirty="0"/>
              <a:t>到别人的项目</a:t>
            </a:r>
            <a:r>
              <a:rPr lang="zh-CN" altLang="en-US" dirty="0" smtClean="0"/>
              <a:t>的话，选中在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的项目，然后选择</a:t>
            </a:r>
            <a:r>
              <a:rPr lang="en-US" altLang="zh-CN" dirty="0" smtClean="0"/>
              <a:t>Settings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Collaborators</a:t>
            </a:r>
            <a:r>
              <a:rPr lang="zh-CN" altLang="en-US" dirty="0" smtClean="0"/>
              <a:t>，输入另外的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账号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新建分支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# 获取主干最新代码 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master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 </a:t>
            </a:r>
          </a:p>
          <a:p>
            <a:r>
              <a:rPr lang="en-US" dirty="0" smtClean="0"/>
              <a:t># </a:t>
            </a:r>
            <a:r>
              <a:rPr lang="en-US" dirty="0" err="1"/>
              <a:t>新建一个开发分支myfeature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/>
              <a:t>-</a:t>
            </a:r>
            <a:r>
              <a:rPr lang="en-US" dirty="0" smtClean="0"/>
              <a:t>b </a:t>
            </a:r>
            <a:r>
              <a:rPr lang="en-US" dirty="0" err="1" smtClean="0"/>
              <a:t>myfeature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提交分支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/>
              <a:t>--</a:t>
            </a:r>
            <a:r>
              <a:rPr lang="en-US" dirty="0" smtClean="0"/>
              <a:t>all / $ </a:t>
            </a:r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r>
              <a:rPr lang="en-US" dirty="0"/>
              <a:t>--</a:t>
            </a:r>
            <a:r>
              <a:rPr lang="en-US" dirty="0" smtClean="0"/>
              <a:t>verbose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撰写提交信息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每次提交，Commit</a:t>
            </a:r>
            <a:r>
              <a:rPr lang="en-US" dirty="0"/>
              <a:t> message </a:t>
            </a:r>
            <a:r>
              <a:rPr lang="en-US" dirty="0" err="1"/>
              <a:t>都包括三个部分：header，body</a:t>
            </a:r>
            <a:r>
              <a:rPr lang="en-US" dirty="0"/>
              <a:t> 和 footer</a:t>
            </a:r>
            <a:r>
              <a:rPr lang="en-US" dirty="0" smtClean="0"/>
              <a:t>。</a:t>
            </a:r>
            <a:endParaRPr lang="zh-CN" altLang="en-US" dirty="0"/>
          </a:p>
          <a:p>
            <a:r>
              <a:rPr lang="en-US" dirty="0" err="1"/>
              <a:t>其中，header</a:t>
            </a:r>
            <a:r>
              <a:rPr lang="en-US" dirty="0"/>
              <a:t> </a:t>
            </a:r>
            <a:r>
              <a:rPr lang="en-US" dirty="0" err="1"/>
              <a:t>是必需的，body</a:t>
            </a:r>
            <a:r>
              <a:rPr lang="en-US" dirty="0"/>
              <a:t> 和 footer </a:t>
            </a:r>
            <a:r>
              <a:rPr lang="en-US" dirty="0" smtClean="0"/>
              <a:t>可以省略</a:t>
            </a:r>
            <a:r>
              <a:rPr lang="en-US" altLang="zh-CN" dirty="0" smtClean="0"/>
              <a:t>.</a:t>
            </a:r>
            <a:endParaRPr lang="zh-CN" altLang="en-US" dirty="0"/>
          </a:p>
          <a:p>
            <a:r>
              <a:rPr lang="en-US" dirty="0"/>
              <a:t>&lt;type&gt;</a:t>
            </a:r>
            <a:r>
              <a:rPr lang="en-US" dirty="0"/>
              <a:t>(</a:t>
            </a:r>
            <a:r>
              <a:rPr lang="en-US" dirty="0"/>
              <a:t>&lt;scope&gt;</a:t>
            </a:r>
            <a:r>
              <a:rPr lang="en-US" dirty="0"/>
              <a:t>): </a:t>
            </a:r>
            <a:r>
              <a:rPr lang="en-US" dirty="0"/>
              <a:t>&lt;subject&gt;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BLANK LINE&gt;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body&gt;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BLANK LINE&gt;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footer</a:t>
            </a:r>
            <a:r>
              <a:rPr lang="en-US" dirty="0" smtClean="0"/>
              <a:t>&gt;</a:t>
            </a:r>
            <a:endParaRPr lang="zh-CN" altLang="en-US" dirty="0"/>
          </a:p>
          <a:p>
            <a:r>
              <a:rPr lang="zh-CN" altLang="en-US" dirty="0" smtClean="0"/>
              <a:t>如果你用了 </a:t>
            </a:r>
            <a:r>
              <a:rPr lang="en-US" altLang="zh-CN" dirty="0" smtClean="0"/>
              <a:t>issue tracker</a:t>
            </a:r>
            <a:r>
              <a:rPr lang="zh-CN" altLang="en-US" dirty="0" smtClean="0"/>
              <a:t>， 把这些引用放在底部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7025" y="3841797"/>
            <a:ext cx="5692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Type</a:t>
            </a:r>
            <a:r>
              <a:rPr lang="zh-CN" altLang="en-US" dirty="0" smtClean="0"/>
              <a:t> </a:t>
            </a:r>
            <a:r>
              <a:rPr lang="zh-CN" altLang="en-US" dirty="0" smtClean="0"/>
              <a:t>只</a:t>
            </a:r>
            <a:r>
              <a:rPr lang="zh-CN" altLang="en-US" dirty="0"/>
              <a:t>允许使用</a:t>
            </a:r>
            <a:r>
              <a:rPr lang="zh-CN" altLang="en-US" dirty="0" smtClean="0"/>
              <a:t>下面标识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feat</a:t>
            </a:r>
            <a:r>
              <a:rPr lang="zh-CN" altLang="en-US" dirty="0"/>
              <a:t>：新功能（</a:t>
            </a:r>
            <a:r>
              <a:rPr lang="en-US" altLang="zh-CN" dirty="0"/>
              <a:t>feature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fix</a:t>
            </a:r>
            <a:r>
              <a:rPr lang="zh-CN" altLang="en-US" dirty="0"/>
              <a:t>：修补</a:t>
            </a:r>
            <a:r>
              <a:rPr lang="en-US" altLang="zh-CN" dirty="0"/>
              <a:t>bug</a:t>
            </a:r>
          </a:p>
          <a:p>
            <a:r>
              <a:rPr lang="en-US" altLang="zh-CN" dirty="0"/>
              <a:t>docs</a:t>
            </a:r>
            <a:r>
              <a:rPr lang="zh-CN" altLang="en-US" dirty="0"/>
              <a:t>：文档（</a:t>
            </a:r>
            <a:r>
              <a:rPr lang="en-US" altLang="zh-CN" dirty="0"/>
              <a:t>documentation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style</a:t>
            </a:r>
            <a:r>
              <a:rPr lang="zh-CN" altLang="en-US" dirty="0"/>
              <a:t>： 格式（不影响代码运行的变动）</a:t>
            </a:r>
          </a:p>
          <a:p>
            <a:r>
              <a:rPr lang="en-US" altLang="zh-CN" dirty="0"/>
              <a:t>refactor</a:t>
            </a:r>
            <a:r>
              <a:rPr lang="zh-CN" altLang="en-US" dirty="0"/>
              <a:t>：重构（即不是新增功能，也不是修改</a:t>
            </a:r>
            <a:r>
              <a:rPr lang="en-US" altLang="zh-CN" dirty="0"/>
              <a:t>bug</a:t>
            </a:r>
            <a:r>
              <a:rPr lang="zh-CN" altLang="en-US" dirty="0"/>
              <a:t>的代码变动）</a:t>
            </a:r>
          </a:p>
          <a:p>
            <a:r>
              <a:rPr lang="en-US" altLang="zh-CN" dirty="0"/>
              <a:t>test</a:t>
            </a:r>
            <a:r>
              <a:rPr lang="zh-CN" altLang="en-US" dirty="0"/>
              <a:t>：增加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06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查看</a:t>
            </a:r>
            <a:r>
              <a:rPr lang="zh-CN" altLang="en-US" b="0" dirty="0" smtClean="0"/>
              <a:t>提交</a:t>
            </a:r>
            <a:r>
              <a:rPr lang="zh-CN" altLang="en-US" b="0" dirty="0"/>
              <a:t>信息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0825" y="1828800"/>
            <a:ext cx="569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log --</a:t>
            </a:r>
            <a:r>
              <a:rPr lang="en-US" dirty="0" err="1" smtClean="0"/>
              <a:t>oneline</a:t>
            </a:r>
            <a:r>
              <a:rPr lang="en-US" dirty="0"/>
              <a:t>， </a:t>
            </a:r>
            <a:r>
              <a:rPr lang="en-US" dirty="0" smtClean="0"/>
              <a:t>只输出主题行</a:t>
            </a:r>
            <a:endParaRPr lang="zh-CN" altLang="en-US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shortlog</a:t>
            </a:r>
            <a:r>
              <a:rPr lang="en-US" altLang="zh-CN" dirty="0"/>
              <a:t>, </a:t>
            </a:r>
            <a:r>
              <a:rPr lang="zh-CN" altLang="en-US" dirty="0"/>
              <a:t>按照贡献者分组，按行输出主题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025" y="2596201"/>
            <a:ext cx="5387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小技巧： </a:t>
            </a:r>
            <a:endParaRPr lang="zh-CN" altLang="en-US" dirty="0" smtClean="0"/>
          </a:p>
          <a:p>
            <a:r>
              <a:rPr lang="zh-CN" altLang="en-US" dirty="0"/>
              <a:t>如果</a:t>
            </a:r>
            <a:r>
              <a:rPr lang="zh-CN" altLang="en-US" dirty="0" smtClean="0"/>
              <a:t>你发现写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很困难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可能</a:t>
            </a:r>
            <a:r>
              <a:rPr lang="zh-CN" altLang="en-US" dirty="0"/>
              <a:t>是因为你一次 </a:t>
            </a:r>
            <a:r>
              <a:rPr lang="en-US" altLang="zh-CN" dirty="0"/>
              <a:t>commit </a:t>
            </a:r>
            <a:r>
              <a:rPr lang="zh-CN" altLang="en-US" dirty="0"/>
              <a:t>太多改动了。尽可能</a:t>
            </a:r>
            <a:r>
              <a:rPr lang="zh-CN" altLang="en-US" dirty="0" smtClean="0"/>
              <a:t>做到</a:t>
            </a:r>
            <a:r>
              <a:rPr lang="en-US" altLang="zh-CN" dirty="0" smtClean="0"/>
              <a:t> (</a:t>
            </a:r>
            <a:r>
              <a:rPr lang="zh-CN" altLang="en-US" dirty="0"/>
              <a:t>每次</a:t>
            </a:r>
            <a:r>
              <a:rPr lang="en-US" altLang="zh-CN" dirty="0"/>
              <a:t>post</a:t>
            </a:r>
            <a:r>
              <a:rPr lang="zh-CN" altLang="en-US" dirty="0"/>
              <a:t>一个主题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Arial Narrow" charset="0"/>
                <a:ea typeface="Arial Narrow" charset="0"/>
                <a:cs typeface="Arial Narrow" charset="0"/>
              </a:rPr>
              <a:t>与</a:t>
            </a:r>
            <a:r>
              <a:rPr lang="zh-CN" altLang="en-US" b="0" dirty="0">
                <a:latin typeface="Arial Narrow" charset="0"/>
                <a:ea typeface="Arial Narrow" charset="0"/>
                <a:cs typeface="Arial Narrow" charset="0"/>
              </a:rPr>
              <a:t>主干同步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fetch origin </a:t>
            </a:r>
            <a:endParaRPr lang="zh-CN" altLang="en-US" dirty="0"/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rebase origin</a:t>
            </a:r>
            <a:r>
              <a:rPr lang="en-US" dirty="0"/>
              <a:t>/</a:t>
            </a:r>
            <a:r>
              <a:rPr lang="en-US" dirty="0" smtClean="0"/>
              <a:t>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jahn5_print">
  <a:themeElements>
    <a:clrScheme name="bjahn5_print 1">
      <a:dk1>
        <a:srgbClr val="000000"/>
      </a:dk1>
      <a:lt1>
        <a:srgbClr val="FFFFFF"/>
      </a:lt1>
      <a:dk2>
        <a:srgbClr val="003366"/>
      </a:dk2>
      <a:lt2>
        <a:srgbClr val="282846"/>
      </a:lt2>
      <a:accent1>
        <a:srgbClr val="336699"/>
      </a:accent1>
      <a:accent2>
        <a:srgbClr val="CCCCFF"/>
      </a:accent2>
      <a:accent3>
        <a:srgbClr val="FFFFFF"/>
      </a:accent3>
      <a:accent4>
        <a:srgbClr val="000000"/>
      </a:accent4>
      <a:accent5>
        <a:srgbClr val="ADB8CA"/>
      </a:accent5>
      <a:accent6>
        <a:srgbClr val="B9B9E7"/>
      </a:accent6>
      <a:hlink>
        <a:srgbClr val="918BDB"/>
      </a:hlink>
      <a:folHlink>
        <a:srgbClr val="B2B2B2"/>
      </a:folHlink>
    </a:clrScheme>
    <a:fontScheme name="bjahn5_prin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jahn5_print 1">
        <a:dk1>
          <a:srgbClr val="000000"/>
        </a:dk1>
        <a:lt1>
          <a:srgbClr val="FFFFFF"/>
        </a:lt1>
        <a:dk2>
          <a:srgbClr val="003366"/>
        </a:dk2>
        <a:lt2>
          <a:srgbClr val="282846"/>
        </a:lt2>
        <a:accent1>
          <a:srgbClr val="33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B9E7"/>
        </a:accent6>
        <a:hlink>
          <a:srgbClr val="918BDB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jahn5_print 2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8080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00B98A"/>
        </a:accent6>
        <a:hlink>
          <a:srgbClr val="FF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jahn5_print 3">
        <a:dk1>
          <a:srgbClr val="000000"/>
        </a:dk1>
        <a:lt1>
          <a:srgbClr val="FFFFFF"/>
        </a:lt1>
        <a:dk2>
          <a:srgbClr val="0099CC"/>
        </a:dk2>
        <a:lt2>
          <a:srgbClr val="333333"/>
        </a:lt2>
        <a:accent1>
          <a:srgbClr val="808080"/>
        </a:accent1>
        <a:accent2>
          <a:srgbClr val="E46F6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6461"/>
        </a:accent6>
        <a:hlink>
          <a:srgbClr val="379B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bjahn5_print</Template>
  <TotalTime>821</TotalTime>
  <Words>1558</Words>
  <Application>Microsoft Macintosh PowerPoint</Application>
  <PresentationFormat>On-screen Show (4:3)</PresentationFormat>
  <Paragraphs>199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 Narrow</vt:lpstr>
      <vt:lpstr>Times New Roman</vt:lpstr>
      <vt:lpstr>Verdana</vt:lpstr>
      <vt:lpstr>Wingdings</vt:lpstr>
      <vt:lpstr>굴림</vt:lpstr>
      <vt:lpstr>Arial</vt:lpstr>
      <vt:lpstr>bjahn5_print</vt:lpstr>
      <vt:lpstr>Git 规范流程</vt:lpstr>
      <vt:lpstr>Git工作流</vt:lpstr>
      <vt:lpstr>GitHub Workflow</vt:lpstr>
      <vt:lpstr>克隆</vt:lpstr>
      <vt:lpstr>新建分支</vt:lpstr>
      <vt:lpstr>提交分支</vt:lpstr>
      <vt:lpstr>撰写提交信息</vt:lpstr>
      <vt:lpstr>查看提交信息</vt:lpstr>
      <vt:lpstr>与主干同步</vt:lpstr>
      <vt:lpstr>合并commit</vt:lpstr>
      <vt:lpstr>推送到远程仓库</vt:lpstr>
      <vt:lpstr>发出Pull Request</vt:lpstr>
      <vt:lpstr>多人协作</vt:lpstr>
      <vt:lpstr>Git 常用命令</vt:lpstr>
      <vt:lpstr>File Status</vt:lpstr>
      <vt:lpstr>新建代码库</vt:lpstr>
      <vt:lpstr>配置</vt:lpstr>
      <vt:lpstr>增加/删除文件</vt:lpstr>
      <vt:lpstr>代码提交</vt:lpstr>
      <vt:lpstr>分支</vt:lpstr>
      <vt:lpstr>标签</vt:lpstr>
      <vt:lpstr>查看信息</vt:lpstr>
      <vt:lpstr>远程同步</vt:lpstr>
      <vt:lpstr>撤销</vt:lpstr>
      <vt:lpstr>常见问题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Microsoft Office User</dc:creator>
  <cp:lastModifiedBy>Microsoft Office User</cp:lastModifiedBy>
  <cp:revision>32</cp:revision>
  <dcterms:created xsi:type="dcterms:W3CDTF">2018-06-27T06:42:41Z</dcterms:created>
  <dcterms:modified xsi:type="dcterms:W3CDTF">2018-07-10T05:10:55Z</dcterms:modified>
</cp:coreProperties>
</file>