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4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4C39-BA4A-4394-97E0-F01EE6788AA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E497-153F-49A7-870A-FE814D3F8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216" t="10961" r="11300" b="15532"/>
          <a:stretch/>
        </p:blipFill>
        <p:spPr>
          <a:xfrm>
            <a:off x="1569492" y="627795"/>
            <a:ext cx="9389660" cy="537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89" t="31483" r="10303" b="14972"/>
          <a:stretch/>
        </p:blipFill>
        <p:spPr>
          <a:xfrm>
            <a:off x="1302508" y="1825625"/>
            <a:ext cx="9586984" cy="39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3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67" t="16977" r="10984" b="15205"/>
          <a:stretch/>
        </p:blipFill>
        <p:spPr>
          <a:xfrm>
            <a:off x="1132763" y="365125"/>
            <a:ext cx="9553433" cy="49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2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Gilberta Fan</dc:creator>
  <cp:lastModifiedBy>Gilberta Fan</cp:lastModifiedBy>
  <cp:revision>2</cp:revision>
  <dcterms:created xsi:type="dcterms:W3CDTF">2017-01-04T08:20:43Z</dcterms:created>
  <dcterms:modified xsi:type="dcterms:W3CDTF">2017-01-04T08:34:46Z</dcterms:modified>
</cp:coreProperties>
</file>