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E311-9E75-4028-BF95-16F4452D6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F1EEF-BE02-4F85-9CBB-CA3100070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471F0-538C-461C-8F95-D5515129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17CB-4EC1-49B2-9E38-4D9D8457802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C89F9-3756-467F-B157-6CE4AF3F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7C24-AB5B-48D1-B5AA-A134B4A8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08EE-9B0B-4834-BF77-5F5DD50A3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3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62C5-7DDF-4C41-B6BE-C7E9E6DA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068B6-55F9-4158-819B-F58608728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E560-97FD-49ED-94EC-75479ED3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17CB-4EC1-49B2-9E38-4D9D8457802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0622-3A26-4227-9ADF-812871A1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1D2C1-8C91-431A-881A-592D515D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08EE-9B0B-4834-BF77-5F5DD50A3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62AC5-9152-497B-966F-9E78E2250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EAC2E-C703-4929-954A-3966B7707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53BE3-1514-454E-95D6-9E9863C2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17CB-4EC1-49B2-9E38-4D9D8457802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0412-ECCF-446D-A09B-CA47B149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D60B7-240B-4BED-9C16-10650D88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08EE-9B0B-4834-BF77-5F5DD50A3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EDFC-1BFE-40AB-8550-7E4809BB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E88E0-4680-4F92-A75F-7AA8E5AA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AEC6-7DCE-41F3-9361-3C2FE1C9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17CB-4EC1-49B2-9E38-4D9D8457802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292D5-98DE-478B-8D97-2127E2F7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AEBEB-C6F9-41CA-AE10-72B01DFB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08EE-9B0B-4834-BF77-5F5DD50A3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0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C1D8-8BE3-4DA5-ACC2-3DE94431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8804E-9F91-4C93-B591-3E80DABC1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8797-77E4-4195-8411-9A3FD6D2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17CB-4EC1-49B2-9E38-4D9D8457802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B9CA4-D1D6-426E-A75C-AD3E0EA0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C994-1810-4301-9AA1-B0A7EADB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08EE-9B0B-4834-BF77-5F5DD50A3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6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7CBE-F61F-488B-A669-84A1C739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40E5-ECF7-4D21-B00E-D89CF1D5E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9B9C6-3CDE-47A7-BAC5-485040D3A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AEAA8-4CE5-4246-898B-833DAB09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17CB-4EC1-49B2-9E38-4D9D8457802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16558-C78A-401C-B32E-C37B3168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67B12-C8A7-4BA2-9B02-2FF0CFC0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08EE-9B0B-4834-BF77-5F5DD50A3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1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839C-0AC9-47A9-9237-6F98B2A6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C3B72-17AF-4143-B751-C2E3AAF20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FE392-2EBD-4352-B325-3ACD23E18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3B69D-BA4E-44BA-A401-8A6BB89F3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249E5-C80F-4BB7-A140-BB58044C4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3E986-C0E1-46F6-89CE-83F4C711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17CB-4EC1-49B2-9E38-4D9D8457802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E897E-61B8-4DF5-9B2E-EDF5191D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2DC2C-375A-4394-9A24-E1BBC6A4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08EE-9B0B-4834-BF77-5F5DD50A3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3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BF11-5F6C-455B-8551-311924D0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8895B-EDBA-4855-A185-2F0186E3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17CB-4EC1-49B2-9E38-4D9D8457802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D519F-B6CC-4F2A-8104-B43074ED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F31BE-6FBA-49EE-ACCE-A21221FD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08EE-9B0B-4834-BF77-5F5DD50A3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6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CB80E-D2B6-49A3-A344-38B8ABF9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17CB-4EC1-49B2-9E38-4D9D8457802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B8CC6-A16B-4A99-A63A-B822EE57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2B5F5-F819-490F-A6E2-AFD2D9E1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08EE-9B0B-4834-BF77-5F5DD50A3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13EE-7F82-48AB-B781-8A76CD1D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8933-2574-4D7F-A836-898E34B41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09952-35B6-4556-8738-855794B0F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C65A3-024F-4FA5-B265-20DDEB6B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17CB-4EC1-49B2-9E38-4D9D8457802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D6767-4371-4C7B-91F8-AFCD7002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87774-77DD-429B-B6FA-0C509CA6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08EE-9B0B-4834-BF77-5F5DD50A3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E198-C824-4D07-9ED4-543E85F1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3080F-5187-44F1-9283-2379847F8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EA084-F7F1-4F10-A5CF-A5BDCCD65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9B446-4EF9-4A8B-9A27-E5FD1885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17CB-4EC1-49B2-9E38-4D9D8457802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A30CC-9640-4B0A-8A49-69769F1C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49D77-6FC1-4D2E-9F1B-F2C118B8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08EE-9B0B-4834-BF77-5F5DD50A3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4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ED11C-2A93-4652-A338-7FBA8146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F9F79-C662-45B5-BFD4-8340FAA17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39A70-6FCB-4DA7-BD79-4A514A339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A17CB-4EC1-49B2-9E38-4D9D84578026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7230-1CB5-4198-81B6-3C992BE42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3FAF1-4A95-4073-BFE1-A7DBBAEFA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008EE-9B0B-4834-BF77-5F5DD50A3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D522-9453-4151-8F7F-30649780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73F5-4820-4F76-BC33-B4BB4C77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A567B-0DCF-41ED-A36C-C34B8AF0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80" y="2654466"/>
            <a:ext cx="9466239" cy="154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1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E5A8-ADF0-4795-899F-149916F21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0819B-E72F-4767-A94E-45C6DE051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85DDB-1052-4713-A33E-9D575AE01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80" y="2654466"/>
            <a:ext cx="9466239" cy="154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7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Jin-Zhu</dc:creator>
  <cp:lastModifiedBy>Yu Jin-Zhu</cp:lastModifiedBy>
  <cp:revision>1</cp:revision>
  <dcterms:created xsi:type="dcterms:W3CDTF">2019-10-09T02:53:52Z</dcterms:created>
  <dcterms:modified xsi:type="dcterms:W3CDTF">2019-10-09T02:55:35Z</dcterms:modified>
</cp:coreProperties>
</file>