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8F35-12E6-400A-AFB3-431F2D2EB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2FFBD-FFBE-4475-AD41-CB418DAEE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B845-F1B5-44E7-82EF-6C21EA4A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271FA-3788-415A-8B02-D388814C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FBE7-DBA7-4A94-B7DD-CE27F3BB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2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173E-EFDE-401A-87CD-53D6F442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886C6-235E-4DA1-A3ED-5E3685446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5815B-69D1-4CA4-BD0A-A4C0FCDB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7FCE3-9F14-42E2-AF26-E4AC0553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F63EF-D594-4277-9BB9-EFE200A8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1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086F7-8410-40F6-AD16-F5C174DB1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BBF63-260B-4847-8D36-F30070A1D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26434-65C3-4F80-8ECA-D7A4E720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5A7BE-2701-49AE-9BEF-30BD3A9C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992A-D655-4B1F-B3B5-0CBBF418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6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472A-DE29-4554-93DC-BE7719F7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D359A-9B1F-4A9D-ABD7-EBBBEEE6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EA8E-BF1D-476B-9590-4DC01A8C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3F8BA-51F3-4DD4-9BEF-58C971E9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11406-5C0E-4F10-AA2A-2785C359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3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2EAD-5013-4DAF-B46F-D6033C4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9657A-527D-40BA-A69F-C0D3F6AF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19469-8EA2-462B-86BA-075DC085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E837-A601-4D35-BC65-C8956220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4A7A3-5F77-49A3-BA46-A646D55C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0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167C-E9CC-4E9A-B8EA-FD73BAE1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9535C-2E1F-4D3D-BD0F-A62881C45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9C656-1187-47F0-8B97-14BAEDD10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7321B-0B4A-4DBE-B418-E024193A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AAD44-2C00-4EFD-AF89-51B1D96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716D8-B559-4CCE-8432-D5887885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4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7A3C-CD26-4032-8C46-17106651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5E39E-A6B5-45DB-91BA-60E1CC7F9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46F7B-5ADE-4A9E-91D4-01BC2346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A53A3-1044-4957-834D-684CBAD6E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BDE66-567A-437E-B541-17CA82548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0F6-22C8-4AE5-9741-648E92E6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D78F7-B82E-4A4C-A27A-FBECC48E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07D58-778F-4BD2-BA09-6A52FC33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2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61B7-EDEB-404F-A75A-9183F477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0EEB6-95C2-4A01-B9D3-6AB987F3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7A28A-19BE-45E8-B151-410EA09F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E8783-B260-4CF6-AB33-426DFA37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1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F598C-1A3E-4E12-9DB2-C818B9B4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83387-971D-4FF7-8F1B-A3F28131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A63BC-EABE-4B68-AA51-D03C3ACE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6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FE3E-1C9E-4C2E-A19C-91AA2193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ED19-18B3-40E0-A485-AC43894BF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EED7F-0638-4F4E-9E4B-B1D440058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2A90C-E102-4776-9775-C20E81A4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7F813-1FCC-4365-B41B-4B604DD8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73AB5-92A6-40BD-A9B5-0FAF3755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8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A403-4F69-42F5-B810-22645A59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47691-FAE5-4F77-A6A2-F225AD877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77FFE-9BF1-4DA0-803B-E2F9882B2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EB92D-7AC7-46C1-B3B5-17550E1B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9F249-84EF-40A8-B84D-D4A36C97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A8C48-9778-4D87-B8FC-E741A39F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CACBE-A6C5-4EA2-905A-07B26E49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5310-D512-43FB-A3F0-6B5BA721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7FA3B-67BC-4C31-BF6B-F7751BF3C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11BC8-0C7D-4488-891E-46B0C8459973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86D34-2734-4B94-9147-B2B8146CF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D8C0-3922-460C-81DB-95BFFBEF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1CE7-A87B-4FCA-8BC2-3AF4CFDEA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47222-E5A8-4656-AEFA-E0EB2F821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99" y="2654466"/>
            <a:ext cx="9802201" cy="154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5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Jin-Zhu</dc:creator>
  <cp:lastModifiedBy>Yu, Jinzhu</cp:lastModifiedBy>
  <cp:revision>2</cp:revision>
  <dcterms:created xsi:type="dcterms:W3CDTF">2019-09-27T01:16:21Z</dcterms:created>
  <dcterms:modified xsi:type="dcterms:W3CDTF">2019-11-29T20:07:42Z</dcterms:modified>
</cp:coreProperties>
</file>