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257" r:id="rId3"/>
    <p:sldId id="271" r:id="rId4"/>
    <p:sldId id="268" r:id="rId5"/>
    <p:sldId id="269" r:id="rId6"/>
    <p:sldId id="270" r:id="rId7"/>
    <p:sldId id="262" r:id="rId8"/>
    <p:sldId id="266" r:id="rId9"/>
    <p:sldId id="265" r:id="rId10"/>
    <p:sldId id="267" r:id="rId11"/>
    <p:sldId id="261" r:id="rId12"/>
    <p:sldId id="260" r:id="rId13"/>
    <p:sldId id="273" r:id="rId14"/>
    <p:sldId id="275" r:id="rId15"/>
    <p:sldId id="274" r:id="rId16"/>
    <p:sldId id="259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017"/>
    <a:srgbClr val="FFFFFF"/>
    <a:srgbClr val="CC00CC"/>
    <a:srgbClr val="5D9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18" autoAdjust="0"/>
  </p:normalViewPr>
  <p:slideViewPr>
    <p:cSldViewPr snapToGrid="0">
      <p:cViewPr varScale="1">
        <p:scale>
          <a:sx n="78" d="100"/>
          <a:sy n="78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20EC1-B4D5-4756-AAF1-F88DC0BA3D5A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A6760-ACBE-40A4-A61B-66F4F4BD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9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Pumping station 2 only </a:t>
            </a:r>
            <a:r>
              <a:rPr lang="en-US" dirty="0" err="1"/>
              <a:t>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A6760-ACBE-40A4-A61B-66F4F4BDB1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2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Pumping station 5 only </a:t>
            </a:r>
            <a:r>
              <a:rPr lang="en-US" dirty="0" err="1"/>
              <a:t>dist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A6760-ACBE-40A4-A61B-66F4F4BDB1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0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Gate station 108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A6760-ACBE-40A4-A61B-66F4F4BDB1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05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Gate station 108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A6760-ACBE-40A4-A61B-66F4F4BDB1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6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Gate station 105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A6760-ACBE-40A4-A61B-66F4F4BDB1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3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Gate station 105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A6760-ACBE-40A4-A61B-66F4F4BDB1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0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E126-FB7A-4F40-A597-2A5263813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2B64A-E291-4853-9CFB-9B041089A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27DB-E7C7-4CE5-B371-39997A19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D85B-18BA-4B49-A239-776750B2CB1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3BF65-1BE9-4BFB-B174-B229F673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3F3A6-2A17-40AE-9E4C-9BDD03CC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0FE8-2E7F-4267-A88E-10B7FCBC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1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EC6F-21FC-4AD2-B5F7-A9877854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ACF13-5771-4C33-BB5B-3EE3225EE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EBB0-DABB-4099-9287-47D1132A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D85B-18BA-4B49-A239-776750B2CB1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9272A-61A5-4A0B-B338-1F901567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DCB7F-1851-40CA-A865-5742BBF8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0FE8-2E7F-4267-A88E-10B7FCBC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91DD3-70B4-4AA8-8CD5-CD56A82E1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D2C3A-FDF0-44F3-B673-E3C8FCB21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A255A-3217-4B19-9339-F9550E5F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D85B-18BA-4B49-A239-776750B2CB1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9E741-9A0E-4A2F-8B9E-E3CBEB02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AF12-8E2F-4DA2-94FC-15B6C12D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0FE8-2E7F-4267-A88E-10B7FCBC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9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8FCF-57A2-4A73-AAEF-E1FF3603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381A-03E2-40E5-81E7-9232D34D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A6349-0AD1-4BF6-A3DE-FB21B204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D85B-18BA-4B49-A239-776750B2CB1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3CEDE-095B-4855-A595-85A7A63A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C1081-D345-4593-B300-BB38942C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0FE8-2E7F-4267-A88E-10B7FCBC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D921-0F67-4D6B-B34B-ACF5F18A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728B-7085-439C-B596-971C7CC9F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58D75-A612-4ECE-8E05-FED84407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D85B-18BA-4B49-A239-776750B2CB1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E5556-7F4C-47EE-A4FE-FE2E3247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E4AC6-B02A-47ED-A9A6-22004A9B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0FE8-2E7F-4267-A88E-10B7FCBC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C775-075E-452F-B85B-B832BBB5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CB19-E9B0-4A93-B698-439676568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113E0-3D64-48A6-B845-E08E966A5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827D7-71A3-4CF5-85D3-5D97F34E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D85B-18BA-4B49-A239-776750B2CB1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922B0-3087-4F4F-B30A-960115A0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B55FF-B8B9-40E3-90AB-79EAF25E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0FE8-2E7F-4267-A88E-10B7FCBC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1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81B4-0343-4B32-ADFC-CBE1D064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2BA9D-4F09-48AB-8005-5217965C4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C59D4-B4B5-410D-9999-DE09586BE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32C23-953F-472C-AEF4-6BA0482B2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D4BB3-D676-431D-B826-69B69C38E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7B037-01FC-43EB-B83C-C04084CB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D85B-18BA-4B49-A239-776750B2CB1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B7FD9-B85F-4D82-B94D-6AEE7D99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E8430-A218-404C-BDC0-A87D218A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0FE8-2E7F-4267-A88E-10B7FCBC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8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987F-B9CF-4A6B-876A-E6C42CE5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1C200-0DA1-4F31-B2EF-17E91E7F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D85B-18BA-4B49-A239-776750B2CB1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CE52A-E468-43A8-99BB-DB3DE7FF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0ADBD-AAAB-43F2-A8F2-7780B624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0FE8-2E7F-4267-A88E-10B7FCBC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9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54077-7006-4A41-94EB-D76312F5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D85B-18BA-4B49-A239-776750B2CB1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92007-4323-41CB-A010-40D478A0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F2861-9540-4084-BCF4-1DE11BA2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0FE8-2E7F-4267-A88E-10B7FCBC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7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09F3-FE0C-4657-A125-8566215F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36AFD-C042-4952-A3DA-043E4D79B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DB288-45F4-4E69-8E24-CBA94E784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02F8-70E5-4994-895F-6A617253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D85B-18BA-4B49-A239-776750B2CB1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A251B-BBAB-4110-B3FA-17050116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E57A3-A392-483E-BF53-DFD733F6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0FE8-2E7F-4267-A88E-10B7FCBC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8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3026-ED2F-4B64-A80D-304DA0841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F0C7B-2222-4F0F-94E5-E2D512AE4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C7CAC-4E93-4D9C-8C51-4E04055FF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C9223-3933-4318-95EA-1E76F725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D85B-18BA-4B49-A239-776750B2CB1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BE92A-CB94-41C0-A90F-638E2E12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4018A-A1AE-4ECB-83F3-B698CFE6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0FE8-2E7F-4267-A88E-10B7FCBC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1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6D50A-636C-45A1-8416-5289B7FB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12AF6-B1D6-400A-891C-E4DB3B5A8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777B0-7FC7-4E41-A0E9-8E7E4BBA8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2D85B-18BA-4B49-A239-776750B2CB1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AE829-6D9A-40DE-A3A0-8CA9C4297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9393D-6CD0-4C81-8C7A-C98A05724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60FE8-2E7F-4267-A88E-10B7FCBC6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2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6C4A94-6B9F-4FF7-96F6-10F829016062}"/>
              </a:ext>
            </a:extLst>
          </p:cNvPr>
          <p:cNvGrpSpPr/>
          <p:nvPr/>
        </p:nvGrpSpPr>
        <p:grpSpPr>
          <a:xfrm>
            <a:off x="4278340" y="1764965"/>
            <a:ext cx="3843676" cy="2067927"/>
            <a:chOff x="4278340" y="1764965"/>
            <a:chExt cx="3843676" cy="2067927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F89E1A7-2A72-4392-9388-55BD03501DE0}"/>
                </a:ext>
              </a:extLst>
            </p:cNvPr>
            <p:cNvCxnSpPr>
              <a:cxnSpLocks/>
              <a:stCxn id="170" idx="1"/>
              <a:endCxn id="173" idx="6"/>
            </p:cNvCxnSpPr>
            <p:nvPr/>
          </p:nvCxnSpPr>
          <p:spPr>
            <a:xfrm flipH="1">
              <a:off x="5436383" y="1960400"/>
              <a:ext cx="505157" cy="1184435"/>
            </a:xfrm>
            <a:prstGeom prst="line">
              <a:avLst/>
            </a:prstGeom>
            <a:ln w="127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A828013-C449-48D9-9A75-10554C8399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6668" y="1960400"/>
              <a:ext cx="533903" cy="1203079"/>
            </a:xfrm>
            <a:prstGeom prst="line">
              <a:avLst/>
            </a:prstGeom>
            <a:ln w="12700">
              <a:solidFill>
                <a:srgbClr val="CC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55AAF20-7074-4804-AB1A-932D01FB16A8}"/>
                </a:ext>
              </a:extLst>
            </p:cNvPr>
            <p:cNvGrpSpPr/>
            <p:nvPr/>
          </p:nvGrpSpPr>
          <p:grpSpPr>
            <a:xfrm>
              <a:off x="4288183" y="1805940"/>
              <a:ext cx="308919" cy="1511998"/>
              <a:chOff x="2216298" y="1805940"/>
              <a:chExt cx="308919" cy="1511998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646526B-D537-4ABC-A537-D8DFC746C5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8535" y="2090261"/>
                <a:ext cx="0" cy="355759"/>
              </a:xfrm>
              <a:prstGeom prst="line">
                <a:avLst/>
              </a:prstGeom>
              <a:ln w="12700">
                <a:solidFill>
                  <a:srgbClr val="5D9C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7B936AD3-F24C-4837-AC14-A5060B121543}"/>
                  </a:ext>
                </a:extLst>
              </p:cNvPr>
              <p:cNvGrpSpPr/>
              <p:nvPr/>
            </p:nvGrpSpPr>
            <p:grpSpPr>
              <a:xfrm>
                <a:off x="2216298" y="1805940"/>
                <a:ext cx="308919" cy="308919"/>
                <a:chOff x="2216298" y="1805940"/>
                <a:chExt cx="308919" cy="308919"/>
              </a:xfrm>
            </p:grpSpPr>
            <p:sp>
              <p:nvSpPr>
                <p:cNvPr id="191" name="Rectangle: Rounded Corners 190">
                  <a:extLst>
                    <a:ext uri="{FF2B5EF4-FFF2-40B4-BE49-F238E27FC236}">
                      <a16:creationId xmlns:a16="http://schemas.microsoft.com/office/drawing/2014/main" id="{F6EE9E98-EBB7-49B4-AA6F-064E7C6061B3}"/>
                    </a:ext>
                  </a:extLst>
                </p:cNvPr>
                <p:cNvSpPr/>
                <p:nvPr/>
              </p:nvSpPr>
              <p:spPr>
                <a:xfrm>
                  <a:off x="2216298" y="1805940"/>
                  <a:ext cx="308919" cy="308919"/>
                </a:xfrm>
                <a:prstGeom prst="roundRect">
                  <a:avLst>
                    <a:gd name="adj" fmla="val 11734"/>
                  </a:avLst>
                </a:prstGeom>
                <a:solidFill>
                  <a:srgbClr val="5D9C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9FA57143-F647-4469-A727-F922EA4930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1149" y="1844040"/>
                      <a:ext cx="19518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9FA57143-F647-4469-A727-F922EA4930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1149" y="1844040"/>
                      <a:ext cx="195182" cy="246221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21875" r="-21875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E56B28B-9ECD-41E7-9D58-64ED10379210}"/>
                  </a:ext>
                </a:extLst>
              </p:cNvPr>
              <p:cNvGrpSpPr/>
              <p:nvPr/>
            </p:nvGrpSpPr>
            <p:grpSpPr>
              <a:xfrm>
                <a:off x="2216298" y="2407920"/>
                <a:ext cx="308919" cy="308919"/>
                <a:chOff x="2216298" y="1805940"/>
                <a:chExt cx="308919" cy="308919"/>
              </a:xfrm>
            </p:grpSpPr>
            <p:sp>
              <p:nvSpPr>
                <p:cNvPr id="189" name="Rectangle: Rounded Corners 188">
                  <a:extLst>
                    <a:ext uri="{FF2B5EF4-FFF2-40B4-BE49-F238E27FC236}">
                      <a16:creationId xmlns:a16="http://schemas.microsoft.com/office/drawing/2014/main" id="{E5879C65-3B55-4949-A2B1-3FEB2B72F74F}"/>
                    </a:ext>
                  </a:extLst>
                </p:cNvPr>
                <p:cNvSpPr/>
                <p:nvPr/>
              </p:nvSpPr>
              <p:spPr>
                <a:xfrm>
                  <a:off x="2216298" y="1805940"/>
                  <a:ext cx="308919" cy="308919"/>
                </a:xfrm>
                <a:prstGeom prst="roundRect">
                  <a:avLst>
                    <a:gd name="adj" fmla="val 11734"/>
                  </a:avLst>
                </a:prstGeom>
                <a:solidFill>
                  <a:srgbClr val="5D9C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TextBox 189">
                      <a:extLst>
                        <a:ext uri="{FF2B5EF4-FFF2-40B4-BE49-F238E27FC236}">
                          <a16:creationId xmlns:a16="http://schemas.microsoft.com/office/drawing/2014/main" id="{F7D9E48F-A1B2-49F5-8D63-514D79F63B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96389" y="1844040"/>
                      <a:ext cx="17280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90" name="TextBox 189">
                      <a:extLst>
                        <a:ext uri="{FF2B5EF4-FFF2-40B4-BE49-F238E27FC236}">
                          <a16:creationId xmlns:a16="http://schemas.microsoft.com/office/drawing/2014/main" id="{F7D9E48F-A1B2-49F5-8D63-514D79F63B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96389" y="1844040"/>
                      <a:ext cx="172803" cy="24622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8571" r="-25000" b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8F9C4CCF-4676-48A6-BA57-CB8E0579DFFA}"/>
                  </a:ext>
                </a:extLst>
              </p:cNvPr>
              <p:cNvGrpSpPr/>
              <p:nvPr/>
            </p:nvGrpSpPr>
            <p:grpSpPr>
              <a:xfrm>
                <a:off x="2216298" y="3009019"/>
                <a:ext cx="308919" cy="308919"/>
                <a:chOff x="2216298" y="1805940"/>
                <a:chExt cx="308919" cy="308919"/>
              </a:xfrm>
            </p:grpSpPr>
            <p:sp>
              <p:nvSpPr>
                <p:cNvPr id="187" name="Rectangle: Rounded Corners 186">
                  <a:extLst>
                    <a:ext uri="{FF2B5EF4-FFF2-40B4-BE49-F238E27FC236}">
                      <a16:creationId xmlns:a16="http://schemas.microsoft.com/office/drawing/2014/main" id="{5ADC3240-0111-46E7-A428-DBE452F2DAC7}"/>
                    </a:ext>
                  </a:extLst>
                </p:cNvPr>
                <p:cNvSpPr/>
                <p:nvPr/>
              </p:nvSpPr>
              <p:spPr>
                <a:xfrm>
                  <a:off x="2216298" y="1805940"/>
                  <a:ext cx="308919" cy="308919"/>
                </a:xfrm>
                <a:prstGeom prst="roundRect">
                  <a:avLst>
                    <a:gd name="adj" fmla="val 11734"/>
                  </a:avLst>
                </a:prstGeom>
                <a:solidFill>
                  <a:srgbClr val="5D9C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8" name="TextBox 187">
                      <a:extLst>
                        <a:ext uri="{FF2B5EF4-FFF2-40B4-BE49-F238E27FC236}">
                          <a16:creationId xmlns:a16="http://schemas.microsoft.com/office/drawing/2014/main" id="{F36ECC96-1B11-4844-B4CF-1744D22264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8769" y="1844040"/>
                      <a:ext cx="15953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88" name="TextBox 187">
                      <a:extLst>
                        <a:ext uri="{FF2B5EF4-FFF2-40B4-BE49-F238E27FC236}">
                          <a16:creationId xmlns:a16="http://schemas.microsoft.com/office/drawing/2014/main" id="{F36ECC96-1B11-4844-B4CF-1744D22264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8769" y="1844040"/>
                      <a:ext cx="159531" cy="24622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926" r="-22222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410163DA-4774-48B1-86A6-A951149CD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0915" y="2692241"/>
                <a:ext cx="0" cy="355759"/>
              </a:xfrm>
              <a:prstGeom prst="line">
                <a:avLst/>
              </a:prstGeom>
              <a:ln w="12700">
                <a:solidFill>
                  <a:srgbClr val="5D9C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4BFF477-7B0D-4820-9604-E7A25AECE94B}"/>
                </a:ext>
              </a:extLst>
            </p:cNvPr>
            <p:cNvCxnSpPr>
              <a:cxnSpLocks/>
              <a:endCxn id="187" idx="3"/>
            </p:cNvCxnSpPr>
            <p:nvPr/>
          </p:nvCxnSpPr>
          <p:spPr>
            <a:xfrm flipH="1">
              <a:off x="4597102" y="1960400"/>
              <a:ext cx="533903" cy="1203079"/>
            </a:xfrm>
            <a:prstGeom prst="line">
              <a:avLst/>
            </a:prstGeom>
            <a:ln w="12700">
              <a:solidFill>
                <a:srgbClr val="CC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E0F3780-7AEB-49C5-A1AB-1EAF34AA2B53}"/>
                </a:ext>
              </a:extLst>
            </p:cNvPr>
            <p:cNvGrpSpPr/>
            <p:nvPr/>
          </p:nvGrpSpPr>
          <p:grpSpPr>
            <a:xfrm>
              <a:off x="5114861" y="1777328"/>
              <a:ext cx="335777" cy="1528268"/>
              <a:chOff x="5114861" y="1777328"/>
              <a:chExt cx="335777" cy="1528268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4E39867B-FAC6-401B-9818-ED6B46EA692E}"/>
                  </a:ext>
                </a:extLst>
              </p:cNvPr>
              <p:cNvSpPr/>
              <p:nvPr/>
            </p:nvSpPr>
            <p:spPr>
              <a:xfrm>
                <a:off x="5114861" y="2407920"/>
                <a:ext cx="321522" cy="321522"/>
              </a:xfrm>
              <a:prstGeom prst="ellipse">
                <a:avLst/>
              </a:prstGeom>
              <a:solidFill>
                <a:srgbClr val="FC00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59CD7A5F-7B4C-425C-A95C-F38D4FA9E520}"/>
                  </a:ext>
                </a:extLst>
              </p:cNvPr>
              <p:cNvSpPr/>
              <p:nvPr/>
            </p:nvSpPr>
            <p:spPr>
              <a:xfrm>
                <a:off x="5114861" y="2984074"/>
                <a:ext cx="321522" cy="321522"/>
              </a:xfrm>
              <a:prstGeom prst="ellipse">
                <a:avLst/>
              </a:prstGeom>
              <a:solidFill>
                <a:srgbClr val="FC00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30CE2255-8361-4806-850F-D64C7EB487D2}"/>
                  </a:ext>
                </a:extLst>
              </p:cNvPr>
              <p:cNvGrpSpPr/>
              <p:nvPr/>
            </p:nvGrpSpPr>
            <p:grpSpPr>
              <a:xfrm>
                <a:off x="5129116" y="1777328"/>
                <a:ext cx="321522" cy="1507623"/>
                <a:chOff x="2214409" y="1777328"/>
                <a:chExt cx="321522" cy="1507623"/>
              </a:xfrm>
            </p:grpSpPr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15E92366-0182-46D0-A151-21219343F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8535" y="2090261"/>
                  <a:ext cx="0" cy="355759"/>
                </a:xfrm>
                <a:prstGeom prst="line">
                  <a:avLst/>
                </a:prstGeom>
                <a:solidFill>
                  <a:srgbClr val="FC0017"/>
                </a:solidFill>
                <a:ln w="12700">
                  <a:solidFill>
                    <a:srgbClr val="FC001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CA250AB7-9FF7-4D8E-8856-7EFB9945C0EE}"/>
                    </a:ext>
                  </a:extLst>
                </p:cNvPr>
                <p:cNvGrpSpPr/>
                <p:nvPr/>
              </p:nvGrpSpPr>
              <p:grpSpPr>
                <a:xfrm>
                  <a:off x="2214409" y="1777328"/>
                  <a:ext cx="321522" cy="321522"/>
                  <a:chOff x="2214409" y="1777328"/>
                  <a:chExt cx="321522" cy="321522"/>
                </a:xfrm>
              </p:grpSpPr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4EEC8E21-3B79-4FF6-98F5-569420A9FDA5}"/>
                      </a:ext>
                    </a:extLst>
                  </p:cNvPr>
                  <p:cNvSpPr/>
                  <p:nvPr/>
                </p:nvSpPr>
                <p:spPr>
                  <a:xfrm>
                    <a:off x="2214409" y="1777328"/>
                    <a:ext cx="321522" cy="321522"/>
                  </a:xfrm>
                  <a:prstGeom prst="ellipse">
                    <a:avLst/>
                  </a:prstGeom>
                  <a:solidFill>
                    <a:srgbClr val="FC001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1" name="TextBox 180">
                        <a:extLst>
                          <a:ext uri="{FF2B5EF4-FFF2-40B4-BE49-F238E27FC236}">
                            <a16:creationId xmlns:a16="http://schemas.microsoft.com/office/drawing/2014/main" id="{A04EA08B-8D8E-4B74-9191-6344E0CF29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89538" y="1818873"/>
                        <a:ext cx="195182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81" name="TextBox 180">
                        <a:extLst>
                          <a:ext uri="{FF2B5EF4-FFF2-40B4-BE49-F238E27FC236}">
                            <a16:creationId xmlns:a16="http://schemas.microsoft.com/office/drawing/2014/main" id="{A04EA08B-8D8E-4B74-9191-6344E0CF29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89538" y="1818873"/>
                        <a:ext cx="195182" cy="246221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25000" r="-18750" b="-48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8894E05F-7402-401A-935C-E3AF01174B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0915" y="2692241"/>
                  <a:ext cx="0" cy="355759"/>
                </a:xfrm>
                <a:prstGeom prst="line">
                  <a:avLst/>
                </a:prstGeom>
                <a:solidFill>
                  <a:srgbClr val="FC0017"/>
                </a:solidFill>
                <a:ln w="12700">
                  <a:solidFill>
                    <a:srgbClr val="FC001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6601B984-91AE-4537-8B73-CF3F4116A4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8769" y="2437631"/>
                      <a:ext cx="17280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6601B984-91AE-4537-8B73-CF3F4116A4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8769" y="2437631"/>
                      <a:ext cx="172803" cy="24622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8571" r="-25000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D3A7EA49-9832-46C0-AF38-07324316FC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8769" y="3038730"/>
                      <a:ext cx="15953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D3A7EA49-9832-46C0-AF38-07324316FC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8769" y="3038730"/>
                      <a:ext cx="159531" cy="24622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0769" r="-23077" b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CC5BD926-87BD-4FD5-9B75-67EBF9DD2B5D}"/>
                </a:ext>
              </a:extLst>
            </p:cNvPr>
            <p:cNvGrpSpPr/>
            <p:nvPr/>
          </p:nvGrpSpPr>
          <p:grpSpPr>
            <a:xfrm>
              <a:off x="5941540" y="1805940"/>
              <a:ext cx="308919" cy="1511998"/>
              <a:chOff x="2216298" y="1805940"/>
              <a:chExt cx="308919" cy="1511998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995CB4FD-BB25-46C0-B503-283EFF87B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8535" y="2090261"/>
                <a:ext cx="0" cy="355759"/>
              </a:xfrm>
              <a:prstGeom prst="line">
                <a:avLst/>
              </a:prstGeom>
              <a:ln w="12700">
                <a:solidFill>
                  <a:srgbClr val="5D9C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64A74C9A-658E-4D6C-A135-5D1E02D40030}"/>
                  </a:ext>
                </a:extLst>
              </p:cNvPr>
              <p:cNvGrpSpPr/>
              <p:nvPr/>
            </p:nvGrpSpPr>
            <p:grpSpPr>
              <a:xfrm>
                <a:off x="2216298" y="1805940"/>
                <a:ext cx="308919" cy="308919"/>
                <a:chOff x="2216298" y="1805940"/>
                <a:chExt cx="308919" cy="308919"/>
              </a:xfrm>
            </p:grpSpPr>
            <p:sp>
              <p:nvSpPr>
                <p:cNvPr id="170" name="Rectangle: Rounded Corners 169">
                  <a:extLst>
                    <a:ext uri="{FF2B5EF4-FFF2-40B4-BE49-F238E27FC236}">
                      <a16:creationId xmlns:a16="http://schemas.microsoft.com/office/drawing/2014/main" id="{9592AECF-916E-4A70-BFB9-47663BD3F7FA}"/>
                    </a:ext>
                  </a:extLst>
                </p:cNvPr>
                <p:cNvSpPr/>
                <p:nvPr/>
              </p:nvSpPr>
              <p:spPr>
                <a:xfrm>
                  <a:off x="2216298" y="1805940"/>
                  <a:ext cx="308919" cy="308919"/>
                </a:xfrm>
                <a:prstGeom prst="roundRect">
                  <a:avLst>
                    <a:gd name="adj" fmla="val 11734"/>
                  </a:avLst>
                </a:prstGeom>
                <a:solidFill>
                  <a:srgbClr val="5D9C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C01CC5D9-C78B-40FC-9826-7926BDC52F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1149" y="1844040"/>
                      <a:ext cx="19518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C01CC5D9-C78B-40FC-9826-7926BDC52F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1149" y="1844040"/>
                      <a:ext cx="195182" cy="24622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1875" r="-21875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18B73B4A-05A4-47B4-BD55-87FDF448803E}"/>
                  </a:ext>
                </a:extLst>
              </p:cNvPr>
              <p:cNvGrpSpPr/>
              <p:nvPr/>
            </p:nvGrpSpPr>
            <p:grpSpPr>
              <a:xfrm>
                <a:off x="2216298" y="2407920"/>
                <a:ext cx="308919" cy="308919"/>
                <a:chOff x="2216298" y="1805940"/>
                <a:chExt cx="308919" cy="308919"/>
              </a:xfrm>
            </p:grpSpPr>
            <p:sp>
              <p:nvSpPr>
                <p:cNvPr id="168" name="Rectangle: Rounded Corners 167">
                  <a:extLst>
                    <a:ext uri="{FF2B5EF4-FFF2-40B4-BE49-F238E27FC236}">
                      <a16:creationId xmlns:a16="http://schemas.microsoft.com/office/drawing/2014/main" id="{2010A181-99BE-411B-9E13-70E13F8A2D25}"/>
                    </a:ext>
                  </a:extLst>
                </p:cNvPr>
                <p:cNvSpPr/>
                <p:nvPr/>
              </p:nvSpPr>
              <p:spPr>
                <a:xfrm>
                  <a:off x="2216298" y="1805940"/>
                  <a:ext cx="308919" cy="308919"/>
                </a:xfrm>
                <a:prstGeom prst="roundRect">
                  <a:avLst>
                    <a:gd name="adj" fmla="val 11734"/>
                  </a:avLst>
                </a:prstGeom>
                <a:solidFill>
                  <a:srgbClr val="5D9C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TextBox 168">
                      <a:extLst>
                        <a:ext uri="{FF2B5EF4-FFF2-40B4-BE49-F238E27FC236}">
                          <a16:creationId xmlns:a16="http://schemas.microsoft.com/office/drawing/2014/main" id="{880A0FEE-199F-445A-B341-E68871321E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96389" y="1844040"/>
                      <a:ext cx="17280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69" name="TextBox 168">
                      <a:extLst>
                        <a:ext uri="{FF2B5EF4-FFF2-40B4-BE49-F238E27FC236}">
                          <a16:creationId xmlns:a16="http://schemas.microsoft.com/office/drawing/2014/main" id="{880A0FEE-199F-445A-B341-E68871321E9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96389" y="1844040"/>
                      <a:ext cx="172803" cy="24622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8571" r="-25000" b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13043DE9-3A13-42B9-9DCC-1FF515F0847B}"/>
                  </a:ext>
                </a:extLst>
              </p:cNvPr>
              <p:cNvGrpSpPr/>
              <p:nvPr/>
            </p:nvGrpSpPr>
            <p:grpSpPr>
              <a:xfrm>
                <a:off x="2216298" y="3009019"/>
                <a:ext cx="308919" cy="308919"/>
                <a:chOff x="2216298" y="1805940"/>
                <a:chExt cx="308919" cy="308919"/>
              </a:xfrm>
            </p:grpSpPr>
            <p:sp>
              <p:nvSpPr>
                <p:cNvPr id="166" name="Rectangle: Rounded Corners 165">
                  <a:extLst>
                    <a:ext uri="{FF2B5EF4-FFF2-40B4-BE49-F238E27FC236}">
                      <a16:creationId xmlns:a16="http://schemas.microsoft.com/office/drawing/2014/main" id="{24CC9C3E-9D8F-4A4F-9341-1AC87AC0DA16}"/>
                    </a:ext>
                  </a:extLst>
                </p:cNvPr>
                <p:cNvSpPr/>
                <p:nvPr/>
              </p:nvSpPr>
              <p:spPr>
                <a:xfrm>
                  <a:off x="2216298" y="1805940"/>
                  <a:ext cx="308919" cy="308919"/>
                </a:xfrm>
                <a:prstGeom prst="roundRect">
                  <a:avLst>
                    <a:gd name="adj" fmla="val 11734"/>
                  </a:avLst>
                </a:prstGeom>
                <a:solidFill>
                  <a:srgbClr val="5D9C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TextBox 166">
                      <a:extLst>
                        <a:ext uri="{FF2B5EF4-FFF2-40B4-BE49-F238E27FC236}">
                          <a16:creationId xmlns:a16="http://schemas.microsoft.com/office/drawing/2014/main" id="{AA491C98-BAEF-481E-882A-F49517724A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8769" y="1844040"/>
                      <a:ext cx="15953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67" name="TextBox 166">
                      <a:extLst>
                        <a:ext uri="{FF2B5EF4-FFF2-40B4-BE49-F238E27FC236}">
                          <a16:creationId xmlns:a16="http://schemas.microsoft.com/office/drawing/2014/main" id="{AA491C98-BAEF-481E-882A-F49517724A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8769" y="1844040"/>
                      <a:ext cx="159531" cy="24622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0769" r="-23077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9C91801-2828-42DC-B794-CDF029C1F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0915" y="2692241"/>
                <a:ext cx="0" cy="355759"/>
              </a:xfrm>
              <a:prstGeom prst="line">
                <a:avLst/>
              </a:prstGeom>
              <a:ln w="12700">
                <a:solidFill>
                  <a:srgbClr val="5D9C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BCED96DD-31C6-48B5-91A9-C1395D78A1EB}"/>
                    </a:ext>
                  </a:extLst>
                </p:cNvPr>
                <p:cNvSpPr txBox="1"/>
                <p:nvPr/>
              </p:nvSpPr>
              <p:spPr>
                <a:xfrm>
                  <a:off x="7176876" y="2354346"/>
                  <a:ext cx="53935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BCED96DD-31C6-48B5-91A9-C1395D78A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876" y="2354346"/>
                  <a:ext cx="539352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2B1ECCC-2A3A-40D9-9C39-3606F5AC6CB8}"/>
                </a:ext>
              </a:extLst>
            </p:cNvPr>
            <p:cNvGrpSpPr/>
            <p:nvPr/>
          </p:nvGrpSpPr>
          <p:grpSpPr>
            <a:xfrm>
              <a:off x="4278340" y="3440841"/>
              <a:ext cx="415631" cy="385180"/>
              <a:chOff x="4278340" y="3440841"/>
              <a:chExt cx="415631" cy="385180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1E450F6-DF41-45EA-AE36-81A25F0CBCC3}"/>
                  </a:ext>
                </a:extLst>
              </p:cNvPr>
              <p:cNvSpPr txBox="1"/>
              <p:nvPr/>
            </p:nvSpPr>
            <p:spPr>
              <a:xfrm>
                <a:off x="4278340" y="3440841"/>
                <a:ext cx="3089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AC0FF9A-66E1-422D-8BEF-8ECB03EDB166}"/>
                  </a:ext>
                </a:extLst>
              </p:cNvPr>
              <p:cNvSpPr txBox="1"/>
              <p:nvPr/>
            </p:nvSpPr>
            <p:spPr>
              <a:xfrm>
                <a:off x="4385052" y="3579800"/>
                <a:ext cx="3089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69481CB-0267-4BB9-B985-6DD5B7BA0F46}"/>
                </a:ext>
              </a:extLst>
            </p:cNvPr>
            <p:cNvGrpSpPr/>
            <p:nvPr/>
          </p:nvGrpSpPr>
          <p:grpSpPr>
            <a:xfrm>
              <a:off x="5075425" y="3447712"/>
              <a:ext cx="415631" cy="385180"/>
              <a:chOff x="4278340" y="3440841"/>
              <a:chExt cx="415631" cy="385180"/>
            </a:xfrm>
          </p:grpSpPr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2324A52-D531-42DA-9FB8-531AE6963635}"/>
                  </a:ext>
                </a:extLst>
              </p:cNvPr>
              <p:cNvSpPr txBox="1"/>
              <p:nvPr/>
            </p:nvSpPr>
            <p:spPr>
              <a:xfrm>
                <a:off x="4278340" y="3440841"/>
                <a:ext cx="3089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9E241F6-5B8B-4A69-94EB-B382C4494CE5}"/>
                  </a:ext>
                </a:extLst>
              </p:cNvPr>
              <p:cNvSpPr txBox="1"/>
              <p:nvPr/>
            </p:nvSpPr>
            <p:spPr>
              <a:xfrm>
                <a:off x="4385052" y="3579800"/>
                <a:ext cx="3089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03C5D329-443E-4018-B177-04BFE531105A}"/>
                </a:ext>
              </a:extLst>
            </p:cNvPr>
            <p:cNvGrpSpPr/>
            <p:nvPr/>
          </p:nvGrpSpPr>
          <p:grpSpPr>
            <a:xfrm>
              <a:off x="5885960" y="3421859"/>
              <a:ext cx="415631" cy="385180"/>
              <a:chOff x="4278340" y="3440841"/>
              <a:chExt cx="415631" cy="385180"/>
            </a:xfrm>
          </p:grpSpPr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1FED98A-2E01-42FF-8632-F3B38AF1BE61}"/>
                  </a:ext>
                </a:extLst>
              </p:cNvPr>
              <p:cNvSpPr txBox="1"/>
              <p:nvPr/>
            </p:nvSpPr>
            <p:spPr>
              <a:xfrm>
                <a:off x="4278340" y="3440841"/>
                <a:ext cx="3089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8F81C15-7774-4546-9A05-22DC187A1221}"/>
                  </a:ext>
                </a:extLst>
              </p:cNvPr>
              <p:cNvSpPr txBox="1"/>
              <p:nvPr/>
            </p:nvSpPr>
            <p:spPr>
              <a:xfrm>
                <a:off x="4385052" y="3579800"/>
                <a:ext cx="3089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AE775B87-E762-432B-8D49-27B071C2A127}"/>
                </a:ext>
              </a:extLst>
            </p:cNvPr>
            <p:cNvGrpSpPr/>
            <p:nvPr/>
          </p:nvGrpSpPr>
          <p:grpSpPr>
            <a:xfrm>
              <a:off x="6741337" y="3422987"/>
              <a:ext cx="415631" cy="385180"/>
              <a:chOff x="4278340" y="3440841"/>
              <a:chExt cx="415631" cy="385180"/>
            </a:xfrm>
          </p:grpSpPr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D981905-012B-4A68-A245-CC7781D417CD}"/>
                  </a:ext>
                </a:extLst>
              </p:cNvPr>
              <p:cNvSpPr txBox="1"/>
              <p:nvPr/>
            </p:nvSpPr>
            <p:spPr>
              <a:xfrm>
                <a:off x="4278340" y="3440841"/>
                <a:ext cx="3089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14848B2-C7B8-4865-9504-E5AB5B46562E}"/>
                  </a:ext>
                </a:extLst>
              </p:cNvPr>
              <p:cNvSpPr txBox="1"/>
              <p:nvPr/>
            </p:nvSpPr>
            <p:spPr>
              <a:xfrm>
                <a:off x="4385052" y="3579800"/>
                <a:ext cx="3089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C4A036DB-5B36-4483-982A-45632C63FF63}"/>
                </a:ext>
              </a:extLst>
            </p:cNvPr>
            <p:cNvGrpSpPr/>
            <p:nvPr/>
          </p:nvGrpSpPr>
          <p:grpSpPr>
            <a:xfrm>
              <a:off x="6750543" y="1764965"/>
              <a:ext cx="335777" cy="1528268"/>
              <a:chOff x="5114861" y="1777328"/>
              <a:chExt cx="335777" cy="1528268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49406B5A-1E78-4574-A980-2F7971D7CAB7}"/>
                  </a:ext>
                </a:extLst>
              </p:cNvPr>
              <p:cNvSpPr/>
              <p:nvPr/>
            </p:nvSpPr>
            <p:spPr>
              <a:xfrm>
                <a:off x="5114861" y="2407920"/>
                <a:ext cx="321522" cy="321522"/>
              </a:xfrm>
              <a:prstGeom prst="ellipse">
                <a:avLst/>
              </a:prstGeom>
              <a:solidFill>
                <a:srgbClr val="FC00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8FD7BF7-A640-4803-84EC-9AA23D3B0B2D}"/>
                  </a:ext>
                </a:extLst>
              </p:cNvPr>
              <p:cNvSpPr/>
              <p:nvPr/>
            </p:nvSpPr>
            <p:spPr>
              <a:xfrm>
                <a:off x="5114861" y="2984074"/>
                <a:ext cx="321522" cy="321522"/>
              </a:xfrm>
              <a:prstGeom prst="ellipse">
                <a:avLst/>
              </a:prstGeom>
              <a:solidFill>
                <a:srgbClr val="FC00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DB2BD2B9-36CC-45EA-B484-ECF6577C61B0}"/>
                  </a:ext>
                </a:extLst>
              </p:cNvPr>
              <p:cNvGrpSpPr/>
              <p:nvPr/>
            </p:nvGrpSpPr>
            <p:grpSpPr>
              <a:xfrm>
                <a:off x="5129116" y="1777328"/>
                <a:ext cx="321522" cy="1507623"/>
                <a:chOff x="2214409" y="1777328"/>
                <a:chExt cx="321522" cy="1507623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EF56FEC9-AB5F-4FFB-B957-759FD6EC84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8535" y="2090261"/>
                  <a:ext cx="0" cy="355759"/>
                </a:xfrm>
                <a:prstGeom prst="line">
                  <a:avLst/>
                </a:prstGeom>
                <a:solidFill>
                  <a:srgbClr val="FC0017"/>
                </a:solidFill>
                <a:ln w="12700">
                  <a:solidFill>
                    <a:srgbClr val="FC001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9119D36C-00EB-4444-8A21-2BADB16A2364}"/>
                    </a:ext>
                  </a:extLst>
                </p:cNvPr>
                <p:cNvGrpSpPr/>
                <p:nvPr/>
              </p:nvGrpSpPr>
              <p:grpSpPr>
                <a:xfrm>
                  <a:off x="2214409" y="1777328"/>
                  <a:ext cx="321522" cy="321522"/>
                  <a:chOff x="2214409" y="1777328"/>
                  <a:chExt cx="321522" cy="321522"/>
                </a:xfrm>
              </p:grpSpPr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095B2497-4538-4AFC-8730-82B63ADB19A3}"/>
                      </a:ext>
                    </a:extLst>
                  </p:cNvPr>
                  <p:cNvSpPr/>
                  <p:nvPr/>
                </p:nvSpPr>
                <p:spPr>
                  <a:xfrm>
                    <a:off x="2214409" y="1777328"/>
                    <a:ext cx="321522" cy="321522"/>
                  </a:xfrm>
                  <a:prstGeom prst="ellipse">
                    <a:avLst/>
                  </a:prstGeom>
                  <a:solidFill>
                    <a:srgbClr val="FC001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TextBox 151">
                        <a:extLst>
                          <a:ext uri="{FF2B5EF4-FFF2-40B4-BE49-F238E27FC236}">
                            <a16:creationId xmlns:a16="http://schemas.microsoft.com/office/drawing/2014/main" id="{904A808A-A1FF-4CC7-8A6B-02F7440A12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89538" y="1818873"/>
                        <a:ext cx="195182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52" name="TextBox 151">
                        <a:extLst>
                          <a:ext uri="{FF2B5EF4-FFF2-40B4-BE49-F238E27FC236}">
                            <a16:creationId xmlns:a16="http://schemas.microsoft.com/office/drawing/2014/main" id="{904A808A-A1FF-4CC7-8A6B-02F7440A12A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89538" y="1818873"/>
                        <a:ext cx="195182" cy="246221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21875" r="-21875" b="-48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FFBC67F3-BE97-4B01-AF0D-0EF57CFB8C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0915" y="2692241"/>
                  <a:ext cx="0" cy="355759"/>
                </a:xfrm>
                <a:prstGeom prst="line">
                  <a:avLst/>
                </a:prstGeom>
                <a:solidFill>
                  <a:srgbClr val="FC0017"/>
                </a:solidFill>
                <a:ln w="12700">
                  <a:solidFill>
                    <a:srgbClr val="FC001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3D622CA8-366F-4276-A82C-186670F102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8769" y="2437631"/>
                      <a:ext cx="17280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3D622CA8-366F-4276-A82C-186670F1024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8769" y="2437631"/>
                      <a:ext cx="172803" cy="246221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8571" r="-25000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Box 149">
                      <a:extLst>
                        <a:ext uri="{FF2B5EF4-FFF2-40B4-BE49-F238E27FC236}">
                          <a16:creationId xmlns:a16="http://schemas.microsoft.com/office/drawing/2014/main" id="{5D49847F-F84F-4C9B-9D0F-9B1FAE6B94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8769" y="3038730"/>
                      <a:ext cx="15953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50" name="TextBox 149">
                      <a:extLst>
                        <a:ext uri="{FF2B5EF4-FFF2-40B4-BE49-F238E27FC236}">
                          <a16:creationId xmlns:a16="http://schemas.microsoft.com/office/drawing/2014/main" id="{5D49847F-F84F-4C9B-9D0F-9B1FAE6B94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8769" y="3038730"/>
                      <a:ext cx="159531" cy="246221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0769" r="-23077" b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9C6AA07-DCEC-43B8-AB57-26CC08F28401}"/>
                </a:ext>
              </a:extLst>
            </p:cNvPr>
            <p:cNvGrpSpPr/>
            <p:nvPr/>
          </p:nvGrpSpPr>
          <p:grpSpPr>
            <a:xfrm>
              <a:off x="7716228" y="1793598"/>
              <a:ext cx="308919" cy="1511998"/>
              <a:chOff x="2216298" y="1805940"/>
              <a:chExt cx="308919" cy="1511998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AF0E34F-761E-4C43-8B6D-FF7C465B4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8535" y="2090261"/>
                <a:ext cx="0" cy="355759"/>
              </a:xfrm>
              <a:prstGeom prst="line">
                <a:avLst/>
              </a:prstGeom>
              <a:ln w="12700">
                <a:solidFill>
                  <a:srgbClr val="5D9C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D150DDD-6829-4999-B1F4-77CDA3E56B24}"/>
                  </a:ext>
                </a:extLst>
              </p:cNvPr>
              <p:cNvGrpSpPr/>
              <p:nvPr/>
            </p:nvGrpSpPr>
            <p:grpSpPr>
              <a:xfrm>
                <a:off x="2216298" y="1805940"/>
                <a:ext cx="308919" cy="308919"/>
                <a:chOff x="2216298" y="1805940"/>
                <a:chExt cx="308919" cy="308919"/>
              </a:xfrm>
            </p:grpSpPr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DB4A6FEC-E92C-437B-BAB8-117B7768117D}"/>
                    </a:ext>
                  </a:extLst>
                </p:cNvPr>
                <p:cNvSpPr/>
                <p:nvPr/>
              </p:nvSpPr>
              <p:spPr>
                <a:xfrm>
                  <a:off x="2216298" y="1805940"/>
                  <a:ext cx="308919" cy="308919"/>
                </a:xfrm>
                <a:prstGeom prst="roundRect">
                  <a:avLst>
                    <a:gd name="adj" fmla="val 11734"/>
                  </a:avLst>
                </a:prstGeom>
                <a:solidFill>
                  <a:srgbClr val="5D9C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172AE151-C594-4357-8F29-4600A8D5A7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1149" y="1844040"/>
                      <a:ext cx="19518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9FA57143-F647-4469-A727-F922EA4930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1149" y="1844040"/>
                      <a:ext cx="195182" cy="246221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21875" r="-21875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C3A923C-8BDF-48FB-9448-473EE920C7C2}"/>
                  </a:ext>
                </a:extLst>
              </p:cNvPr>
              <p:cNvGrpSpPr/>
              <p:nvPr/>
            </p:nvGrpSpPr>
            <p:grpSpPr>
              <a:xfrm>
                <a:off x="2216298" y="2407920"/>
                <a:ext cx="308919" cy="308919"/>
                <a:chOff x="2216298" y="1805940"/>
                <a:chExt cx="308919" cy="308919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39EC61F8-E029-4B99-A64A-75B7158F2582}"/>
                    </a:ext>
                  </a:extLst>
                </p:cNvPr>
                <p:cNvSpPr/>
                <p:nvPr/>
              </p:nvSpPr>
              <p:spPr>
                <a:xfrm>
                  <a:off x="2216298" y="1805940"/>
                  <a:ext cx="308919" cy="308919"/>
                </a:xfrm>
                <a:prstGeom prst="roundRect">
                  <a:avLst>
                    <a:gd name="adj" fmla="val 11734"/>
                  </a:avLst>
                </a:prstGeom>
                <a:solidFill>
                  <a:srgbClr val="5D9C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699CA60A-DFF4-4ECF-B6EE-8BC16BECFB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96389" y="1844040"/>
                      <a:ext cx="17280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90" name="TextBox 189">
                      <a:extLst>
                        <a:ext uri="{FF2B5EF4-FFF2-40B4-BE49-F238E27FC236}">
                          <a16:creationId xmlns:a16="http://schemas.microsoft.com/office/drawing/2014/main" id="{F7D9E48F-A1B2-49F5-8D63-514D79F63B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96389" y="1844040"/>
                      <a:ext cx="172803" cy="24622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8571" r="-25000" b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7FE7F03-7BC0-4823-B9A0-113AD6A50E4F}"/>
                  </a:ext>
                </a:extLst>
              </p:cNvPr>
              <p:cNvGrpSpPr/>
              <p:nvPr/>
            </p:nvGrpSpPr>
            <p:grpSpPr>
              <a:xfrm>
                <a:off x="2216298" y="3009019"/>
                <a:ext cx="308919" cy="308919"/>
                <a:chOff x="2216298" y="1805940"/>
                <a:chExt cx="308919" cy="308919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26952683-ACA4-40A2-90F4-CE695A6DACA9}"/>
                    </a:ext>
                  </a:extLst>
                </p:cNvPr>
                <p:cNvSpPr/>
                <p:nvPr/>
              </p:nvSpPr>
              <p:spPr>
                <a:xfrm>
                  <a:off x="2216298" y="1805940"/>
                  <a:ext cx="308919" cy="308919"/>
                </a:xfrm>
                <a:prstGeom prst="roundRect">
                  <a:avLst>
                    <a:gd name="adj" fmla="val 11734"/>
                  </a:avLst>
                </a:prstGeom>
                <a:solidFill>
                  <a:srgbClr val="5D9C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C14430DF-B5FB-4FBE-9E9F-E811DE2564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8769" y="1844040"/>
                      <a:ext cx="15953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88" name="TextBox 187">
                      <a:extLst>
                        <a:ext uri="{FF2B5EF4-FFF2-40B4-BE49-F238E27FC236}">
                          <a16:creationId xmlns:a16="http://schemas.microsoft.com/office/drawing/2014/main" id="{F36ECC96-1B11-4844-B4CF-1744D22264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8769" y="1844040"/>
                      <a:ext cx="159531" cy="24622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926" r="-22222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D861278-29AE-4962-81FF-982C69643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0915" y="2692241"/>
                <a:ext cx="0" cy="355759"/>
              </a:xfrm>
              <a:prstGeom prst="line">
                <a:avLst/>
              </a:prstGeom>
              <a:ln w="12700">
                <a:solidFill>
                  <a:srgbClr val="5D9C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C7A5360-673D-4A09-9A71-3A6B33916E2D}"/>
                </a:ext>
              </a:extLst>
            </p:cNvPr>
            <p:cNvGrpSpPr/>
            <p:nvPr/>
          </p:nvGrpSpPr>
          <p:grpSpPr>
            <a:xfrm>
              <a:off x="7706385" y="3428499"/>
              <a:ext cx="415631" cy="385180"/>
              <a:chOff x="4278340" y="3440841"/>
              <a:chExt cx="415631" cy="38518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C54169F-C59B-4234-99A1-57897797C35F}"/>
                  </a:ext>
                </a:extLst>
              </p:cNvPr>
              <p:cNvSpPr txBox="1"/>
              <p:nvPr/>
            </p:nvSpPr>
            <p:spPr>
              <a:xfrm>
                <a:off x="4278340" y="3440841"/>
                <a:ext cx="3089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A111C69-B4EC-4287-BCA6-C91AAA120FEC}"/>
                  </a:ext>
                </a:extLst>
              </p:cNvPr>
              <p:cNvSpPr txBox="1"/>
              <p:nvPr/>
            </p:nvSpPr>
            <p:spPr>
              <a:xfrm>
                <a:off x="4385052" y="3579800"/>
                <a:ext cx="3089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660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E5DE73-423F-4999-9637-4F013CC7B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562" y="2629800"/>
            <a:ext cx="6916876" cy="15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A58D6C-C317-4F74-8A78-8B4CC452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325" y="223525"/>
            <a:ext cx="4090357" cy="30632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0C0057-A27A-49D2-87AA-36CCF6318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682" y="223525"/>
            <a:ext cx="4090358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8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A58D6C-C317-4F74-8A78-8B4CC452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325" y="223525"/>
            <a:ext cx="4090357" cy="3063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50CE08-E790-4ED3-9604-DCF56E979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650" y="223525"/>
            <a:ext cx="4090357" cy="30632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0C0057-A27A-49D2-87AA-36CCF6318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324" y="3286765"/>
            <a:ext cx="4090358" cy="3063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5D0553-A35B-4FBF-9C9F-E60AE97BF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650" y="3286765"/>
            <a:ext cx="4090358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9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277C1C-1960-4473-873C-975BCFE7A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249" y="135700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36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23A93-D0B5-4074-9D59-A2A4F481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249" y="1357000"/>
            <a:ext cx="5533501" cy="414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5D7F67-9C85-4E57-9BF6-B3D4A9CBB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649" y="150940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43417F-B3A5-4915-949E-B4241BC8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249" y="135700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9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EB7B20C-96B6-458C-9D31-0D5ECD579E45}"/>
              </a:ext>
            </a:extLst>
          </p:cNvPr>
          <p:cNvGrpSpPr/>
          <p:nvPr/>
        </p:nvGrpSpPr>
        <p:grpSpPr>
          <a:xfrm>
            <a:off x="1302007" y="233307"/>
            <a:ext cx="9643554" cy="6400800"/>
            <a:chOff x="55568" y="4135"/>
            <a:chExt cx="9643554" cy="6400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0E64450-41F2-4AB5-A70B-CDAE31CF6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68" y="3204535"/>
              <a:ext cx="4985759" cy="32004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7268502-3922-4D1F-A6A9-611CF4D3A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69" y="4135"/>
              <a:ext cx="4985759" cy="32004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AD2DC1F-D137-4358-BD17-29E9366F6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3363" y="4135"/>
              <a:ext cx="4985759" cy="3200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F5205-0BC7-43A7-8DFF-2F47D6487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3362" y="3195120"/>
              <a:ext cx="4985759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9576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2B87831-B3BD-4BD2-BD07-EF690F366B04}"/>
              </a:ext>
            </a:extLst>
          </p:cNvPr>
          <p:cNvGrpSpPr/>
          <p:nvPr/>
        </p:nvGrpSpPr>
        <p:grpSpPr>
          <a:xfrm>
            <a:off x="1431654" y="225275"/>
            <a:ext cx="9347446" cy="6407450"/>
            <a:chOff x="1431654" y="225275"/>
            <a:chExt cx="9347446" cy="640745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ED90801-AC5A-4EE8-9F2A-BC521CA495AA}"/>
                </a:ext>
              </a:extLst>
            </p:cNvPr>
            <p:cNvGrpSpPr/>
            <p:nvPr/>
          </p:nvGrpSpPr>
          <p:grpSpPr>
            <a:xfrm>
              <a:off x="1431654" y="225275"/>
              <a:ext cx="9290534" cy="6407450"/>
              <a:chOff x="631718" y="0"/>
              <a:chExt cx="9290534" cy="640745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5C01CE2-9152-4B18-AC9B-087987884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8070" y="0"/>
                <a:ext cx="4777171" cy="3200400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33371BE-E877-4014-BB56-B114B195E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718" y="3207050"/>
                <a:ext cx="4792433" cy="32004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263C046-9A1C-4C6B-BBC2-9017680BBC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14556" y="0"/>
                <a:ext cx="4807696" cy="3200400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299CB15-55C9-4572-94A1-39AFCCEC0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4492" y="3432324"/>
              <a:ext cx="4864608" cy="31371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163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03777E-D141-4C2E-8E0F-9C3A33C04CAF}"/>
              </a:ext>
            </a:extLst>
          </p:cNvPr>
          <p:cNvCxnSpPr>
            <a:cxnSpLocks/>
          </p:cNvCxnSpPr>
          <p:nvPr/>
        </p:nvCxnSpPr>
        <p:spPr>
          <a:xfrm>
            <a:off x="2149756" y="2456516"/>
            <a:ext cx="872177" cy="12280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C7FB76-3558-4BEC-A9F4-7098302DAC67}"/>
              </a:ext>
            </a:extLst>
          </p:cNvPr>
          <p:cNvCxnSpPr>
            <a:cxnSpLocks/>
          </p:cNvCxnSpPr>
          <p:nvPr/>
        </p:nvCxnSpPr>
        <p:spPr>
          <a:xfrm flipV="1">
            <a:off x="2165604" y="2579401"/>
            <a:ext cx="833265" cy="35934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1BC2E3-FD1D-4E8D-9104-AFCC42A96B7B}"/>
              </a:ext>
            </a:extLst>
          </p:cNvPr>
          <p:cNvCxnSpPr>
            <a:cxnSpLocks/>
          </p:cNvCxnSpPr>
          <p:nvPr/>
        </p:nvCxnSpPr>
        <p:spPr>
          <a:xfrm>
            <a:off x="2178350" y="2946927"/>
            <a:ext cx="1382871" cy="16705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4EE3-0EC8-425B-AED0-166E8374F56C}"/>
              </a:ext>
            </a:extLst>
          </p:cNvPr>
          <p:cNvCxnSpPr>
            <a:cxnSpLocks/>
          </p:cNvCxnSpPr>
          <p:nvPr/>
        </p:nvCxnSpPr>
        <p:spPr>
          <a:xfrm>
            <a:off x="2138190" y="2975553"/>
            <a:ext cx="659970" cy="3636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5D021B-A281-4A89-B665-A58D042A7C49}"/>
              </a:ext>
            </a:extLst>
          </p:cNvPr>
          <p:cNvCxnSpPr>
            <a:cxnSpLocks/>
          </p:cNvCxnSpPr>
          <p:nvPr/>
        </p:nvCxnSpPr>
        <p:spPr>
          <a:xfrm flipV="1">
            <a:off x="2246204" y="3337544"/>
            <a:ext cx="530556" cy="11471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33F14D-6117-41AD-9FEF-38DF2B9C3430}"/>
              </a:ext>
            </a:extLst>
          </p:cNvPr>
          <p:cNvCxnSpPr>
            <a:cxnSpLocks/>
          </p:cNvCxnSpPr>
          <p:nvPr/>
        </p:nvCxnSpPr>
        <p:spPr>
          <a:xfrm flipH="1">
            <a:off x="2187321" y="1940513"/>
            <a:ext cx="704378" cy="44386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21A24F-DA01-4604-AD57-4D52BB94C0F3}"/>
              </a:ext>
            </a:extLst>
          </p:cNvPr>
          <p:cNvCxnSpPr>
            <a:cxnSpLocks/>
          </p:cNvCxnSpPr>
          <p:nvPr/>
        </p:nvCxnSpPr>
        <p:spPr>
          <a:xfrm flipH="1">
            <a:off x="4266559" y="3251312"/>
            <a:ext cx="144092" cy="51559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087B35-464B-42E3-873B-C4D937870F5B}"/>
              </a:ext>
            </a:extLst>
          </p:cNvPr>
          <p:cNvCxnSpPr>
            <a:cxnSpLocks/>
          </p:cNvCxnSpPr>
          <p:nvPr/>
        </p:nvCxnSpPr>
        <p:spPr>
          <a:xfrm flipH="1">
            <a:off x="3568841" y="3758309"/>
            <a:ext cx="640864" cy="3620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704A98-B5A8-4079-A2CE-CE3B7CC69B5C}"/>
              </a:ext>
            </a:extLst>
          </p:cNvPr>
          <p:cNvCxnSpPr>
            <a:cxnSpLocks/>
          </p:cNvCxnSpPr>
          <p:nvPr/>
        </p:nvCxnSpPr>
        <p:spPr>
          <a:xfrm flipH="1">
            <a:off x="3660215" y="3175947"/>
            <a:ext cx="766112" cy="138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BD2C66-99E3-47BE-B684-073B10C0C3C2}"/>
              </a:ext>
            </a:extLst>
          </p:cNvPr>
          <p:cNvCxnSpPr>
            <a:cxnSpLocks/>
          </p:cNvCxnSpPr>
          <p:nvPr/>
        </p:nvCxnSpPr>
        <p:spPr>
          <a:xfrm flipH="1" flipV="1">
            <a:off x="3706969" y="3224783"/>
            <a:ext cx="507146" cy="56401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74ED2D-C83E-4EF7-8EFC-5D1BED4CA110}"/>
              </a:ext>
            </a:extLst>
          </p:cNvPr>
          <p:cNvCxnSpPr>
            <a:cxnSpLocks/>
          </p:cNvCxnSpPr>
          <p:nvPr/>
        </p:nvCxnSpPr>
        <p:spPr>
          <a:xfrm flipH="1">
            <a:off x="3732117" y="2485851"/>
            <a:ext cx="460502" cy="57628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D8B2EC-7DCA-4894-B86B-CC673708B10B}"/>
              </a:ext>
            </a:extLst>
          </p:cNvPr>
          <p:cNvCxnSpPr>
            <a:cxnSpLocks/>
          </p:cNvCxnSpPr>
          <p:nvPr/>
        </p:nvCxnSpPr>
        <p:spPr>
          <a:xfrm flipH="1" flipV="1">
            <a:off x="2892393" y="1915936"/>
            <a:ext cx="183844" cy="5862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62172A-30B8-400A-8D8C-BFDF80E7D2AE}"/>
              </a:ext>
            </a:extLst>
          </p:cNvPr>
          <p:cNvCxnSpPr>
            <a:cxnSpLocks/>
          </p:cNvCxnSpPr>
          <p:nvPr/>
        </p:nvCxnSpPr>
        <p:spPr>
          <a:xfrm flipH="1">
            <a:off x="3168302" y="1921189"/>
            <a:ext cx="463754" cy="60755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B83315-8270-4338-9D0A-DC74FD2705D7}"/>
              </a:ext>
            </a:extLst>
          </p:cNvPr>
          <p:cNvCxnSpPr>
            <a:cxnSpLocks/>
          </p:cNvCxnSpPr>
          <p:nvPr/>
        </p:nvCxnSpPr>
        <p:spPr>
          <a:xfrm>
            <a:off x="1599698" y="3377266"/>
            <a:ext cx="523990" cy="8296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6C394A-BDC9-4888-B0EF-866DFBF74356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1632029" y="3061813"/>
            <a:ext cx="350563" cy="25148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68025F-07C5-47CD-8C00-6C126D073EEB}"/>
              </a:ext>
            </a:extLst>
          </p:cNvPr>
          <p:cNvCxnSpPr>
            <a:cxnSpLocks/>
          </p:cNvCxnSpPr>
          <p:nvPr/>
        </p:nvCxnSpPr>
        <p:spPr>
          <a:xfrm flipH="1" flipV="1">
            <a:off x="2066036" y="2554830"/>
            <a:ext cx="3832" cy="29223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31FAF2A-81E7-4BFC-8567-EE868ECF737D}"/>
              </a:ext>
            </a:extLst>
          </p:cNvPr>
          <p:cNvSpPr/>
          <p:nvPr/>
        </p:nvSpPr>
        <p:spPr>
          <a:xfrm>
            <a:off x="1944651" y="2840674"/>
            <a:ext cx="259080" cy="259080"/>
          </a:xfrm>
          <a:prstGeom prst="ellipse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7285A5-D445-4C3F-8567-CD1D080EBB87}"/>
              </a:ext>
            </a:extLst>
          </p:cNvPr>
          <p:cNvSpPr/>
          <p:nvPr/>
        </p:nvSpPr>
        <p:spPr>
          <a:xfrm rot="5946949">
            <a:off x="1432893" y="3268217"/>
            <a:ext cx="259080" cy="259080"/>
          </a:xfrm>
          <a:prstGeom prst="ellipse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80940A-49A0-47CA-9155-E5D6ACE77B44}"/>
              </a:ext>
            </a:extLst>
          </p:cNvPr>
          <p:cNvSpPr/>
          <p:nvPr/>
        </p:nvSpPr>
        <p:spPr>
          <a:xfrm>
            <a:off x="2005584" y="3348919"/>
            <a:ext cx="259080" cy="259080"/>
          </a:xfrm>
          <a:prstGeom prst="ellipse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154E2D-BA51-4971-AF27-C5E2F5A2997C}"/>
              </a:ext>
            </a:extLst>
          </p:cNvPr>
          <p:cNvSpPr/>
          <p:nvPr/>
        </p:nvSpPr>
        <p:spPr>
          <a:xfrm>
            <a:off x="1944651" y="2323631"/>
            <a:ext cx="259080" cy="259080"/>
          </a:xfrm>
          <a:prstGeom prst="ellipse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16D8FA-C6E6-45EF-BA3E-D00AC61C91F6}"/>
              </a:ext>
            </a:extLst>
          </p:cNvPr>
          <p:cNvGrpSpPr/>
          <p:nvPr/>
        </p:nvGrpSpPr>
        <p:grpSpPr>
          <a:xfrm>
            <a:off x="2762853" y="2457481"/>
            <a:ext cx="1009624" cy="1444881"/>
            <a:chOff x="6598813" y="2690103"/>
            <a:chExt cx="1009624" cy="144488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41D92DD-44A3-454C-8027-33CF1DA9AFF2}"/>
                </a:ext>
              </a:extLst>
            </p:cNvPr>
            <p:cNvGrpSpPr/>
            <p:nvPr/>
          </p:nvGrpSpPr>
          <p:grpSpPr>
            <a:xfrm>
              <a:off x="6728353" y="2877844"/>
              <a:ext cx="736834" cy="1131188"/>
              <a:chOff x="6864569" y="2619246"/>
              <a:chExt cx="736834" cy="1131188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7623523-F310-4F57-9823-7AA8D4EAB7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2081" y="3233796"/>
                <a:ext cx="189322" cy="393192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7D348CF-C39C-41AC-926A-22AD2EB597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19069" y="3382968"/>
                <a:ext cx="456404" cy="302684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05F9BE4-2CD9-420E-B8DF-D1A9C81B82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4569" y="2682139"/>
                <a:ext cx="190661" cy="512064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749B264-00C4-4C53-A50B-78C00E7170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79630" y="2681060"/>
                <a:ext cx="361333" cy="1069374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255A16C-C2E1-4466-88A4-5D89D6DC25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0824" y="2619246"/>
                <a:ext cx="463406" cy="471452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6F05E0-44DE-4F39-967B-4BE20EADAD7C}"/>
                </a:ext>
              </a:extLst>
            </p:cNvPr>
            <p:cNvSpPr/>
            <p:nvPr/>
          </p:nvSpPr>
          <p:spPr>
            <a:xfrm>
              <a:off x="7168586" y="3875904"/>
              <a:ext cx="259080" cy="2590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CC1661-E66B-4F89-9B9B-DB19F9CA4C93}"/>
                </a:ext>
              </a:extLst>
            </p:cNvPr>
            <p:cNvSpPr/>
            <p:nvPr/>
          </p:nvSpPr>
          <p:spPr>
            <a:xfrm>
              <a:off x="6598813" y="3446855"/>
              <a:ext cx="259080" cy="2590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2C3E604-371D-471E-9FC8-E671337C6A4C}"/>
                </a:ext>
              </a:extLst>
            </p:cNvPr>
            <p:cNvSpPr/>
            <p:nvPr/>
          </p:nvSpPr>
          <p:spPr>
            <a:xfrm>
              <a:off x="7349357" y="3240644"/>
              <a:ext cx="259080" cy="2590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7AE012-1BDD-4284-B7A7-9A05CF28DA78}"/>
                </a:ext>
              </a:extLst>
            </p:cNvPr>
            <p:cNvSpPr/>
            <p:nvPr/>
          </p:nvSpPr>
          <p:spPr>
            <a:xfrm>
              <a:off x="6804349" y="2690103"/>
              <a:ext cx="259080" cy="2590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864ED9E2-49B1-4452-804B-A1C5190EB32A}"/>
              </a:ext>
            </a:extLst>
          </p:cNvPr>
          <p:cNvSpPr/>
          <p:nvPr/>
        </p:nvSpPr>
        <p:spPr>
          <a:xfrm>
            <a:off x="4274179" y="3038787"/>
            <a:ext cx="274320" cy="274320"/>
          </a:xfrm>
          <a:prstGeom prst="triangl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BA6D3C8-C2A0-4BB6-A4B3-044F54BCCD2E}"/>
              </a:ext>
            </a:extLst>
          </p:cNvPr>
          <p:cNvSpPr/>
          <p:nvPr/>
        </p:nvSpPr>
        <p:spPr>
          <a:xfrm>
            <a:off x="4076000" y="3581750"/>
            <a:ext cx="274320" cy="274320"/>
          </a:xfrm>
          <a:prstGeom prst="triangl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5A02AC97-FDAF-48CE-B026-DE380F7864F5}"/>
              </a:ext>
            </a:extLst>
          </p:cNvPr>
          <p:cNvSpPr/>
          <p:nvPr/>
        </p:nvSpPr>
        <p:spPr>
          <a:xfrm>
            <a:off x="3460105" y="1714819"/>
            <a:ext cx="274320" cy="274320"/>
          </a:xfrm>
          <a:prstGeom prst="triangl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6A32293-E41F-44B3-B81E-1DD7C878AF3C}"/>
              </a:ext>
            </a:extLst>
          </p:cNvPr>
          <p:cNvSpPr/>
          <p:nvPr/>
        </p:nvSpPr>
        <p:spPr>
          <a:xfrm>
            <a:off x="2776925" y="1686320"/>
            <a:ext cx="274320" cy="274320"/>
          </a:xfrm>
          <a:prstGeom prst="triangl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7B706B67-9310-4137-9CC1-F98995D9B2DE}"/>
              </a:ext>
            </a:extLst>
          </p:cNvPr>
          <p:cNvSpPr/>
          <p:nvPr/>
        </p:nvSpPr>
        <p:spPr>
          <a:xfrm>
            <a:off x="3994311" y="2320321"/>
            <a:ext cx="274320" cy="274320"/>
          </a:xfrm>
          <a:prstGeom prst="triangl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43435EF-33A6-49FA-93C7-6B4647E5FAD6}"/>
              </a:ext>
            </a:extLst>
          </p:cNvPr>
          <p:cNvSpPr/>
          <p:nvPr/>
        </p:nvSpPr>
        <p:spPr>
          <a:xfrm>
            <a:off x="5895978" y="1903451"/>
            <a:ext cx="259080" cy="2590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FC63297-9283-429F-9E4B-90506566F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41221"/>
              </p:ext>
            </p:extLst>
          </p:nvPr>
        </p:nvGraphicFramePr>
        <p:xfrm>
          <a:off x="5713797" y="2277714"/>
          <a:ext cx="16002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4167674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5071434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52476521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28511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2164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215243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7EF70492-59F8-4A22-B7BD-753C0493EF14}"/>
              </a:ext>
            </a:extLst>
          </p:cNvPr>
          <p:cNvSpPr/>
          <p:nvPr/>
        </p:nvSpPr>
        <p:spPr>
          <a:xfrm>
            <a:off x="5276943" y="2411861"/>
            <a:ext cx="259080" cy="2590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7302C7-0B63-4BCB-AFD9-51293FBF2BC0}"/>
              </a:ext>
            </a:extLst>
          </p:cNvPr>
          <p:cNvSpPr/>
          <p:nvPr/>
        </p:nvSpPr>
        <p:spPr>
          <a:xfrm>
            <a:off x="6429520" y="1908807"/>
            <a:ext cx="259080" cy="259080"/>
          </a:xfrm>
          <a:prstGeom prst="ellipse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8F50F5C-DD3A-4A34-8808-89CDC937B61E}"/>
              </a:ext>
            </a:extLst>
          </p:cNvPr>
          <p:cNvSpPr/>
          <p:nvPr/>
        </p:nvSpPr>
        <p:spPr>
          <a:xfrm>
            <a:off x="5276943" y="2968334"/>
            <a:ext cx="259080" cy="259080"/>
          </a:xfrm>
          <a:prstGeom prst="ellipse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CEFF898-6F14-4316-98EF-FDB0C1C263B3}"/>
              </a:ext>
            </a:extLst>
          </p:cNvPr>
          <p:cNvSpPr/>
          <p:nvPr/>
        </p:nvSpPr>
        <p:spPr>
          <a:xfrm>
            <a:off x="6930825" y="1886912"/>
            <a:ext cx="274320" cy="274320"/>
          </a:xfrm>
          <a:prstGeom prst="triangl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91C73FBC-49B8-47B1-B8F1-09CDFEF1EFA6}"/>
              </a:ext>
            </a:extLst>
          </p:cNvPr>
          <p:cNvSpPr/>
          <p:nvPr/>
        </p:nvSpPr>
        <p:spPr>
          <a:xfrm>
            <a:off x="5261703" y="3462262"/>
            <a:ext cx="274320" cy="274320"/>
          </a:xfrm>
          <a:prstGeom prst="triangl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84892B-BDBD-42A7-83E2-7AE9699778F1}"/>
              </a:ext>
            </a:extLst>
          </p:cNvPr>
          <p:cNvSpPr txBox="1"/>
          <p:nvPr/>
        </p:nvSpPr>
        <p:spPr>
          <a:xfrm>
            <a:off x="5424814" y="4228331"/>
            <a:ext cx="2590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probability matrix 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306E51-8426-4A4C-AA39-529ED6EF51DB}"/>
              </a:ext>
            </a:extLst>
          </p:cNvPr>
          <p:cNvSpPr txBox="1"/>
          <p:nvPr/>
        </p:nvSpPr>
        <p:spPr>
          <a:xfrm>
            <a:off x="1475712" y="4228331"/>
            <a:ext cx="3201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of stochastic block model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B40A23-638C-4826-A2E9-9FD918F7595C}"/>
              </a:ext>
            </a:extLst>
          </p:cNvPr>
          <p:cNvSpPr/>
          <p:nvPr/>
        </p:nvSpPr>
        <p:spPr>
          <a:xfrm>
            <a:off x="3264235" y="2533603"/>
            <a:ext cx="373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823AFEE-7519-4039-B12E-0EF9E02E0952}"/>
              </a:ext>
            </a:extLst>
          </p:cNvPr>
          <p:cNvSpPr/>
          <p:nvPr/>
        </p:nvSpPr>
        <p:spPr>
          <a:xfrm>
            <a:off x="2412840" y="2209257"/>
            <a:ext cx="373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D324D4-8F67-4045-A8D6-F3C98DD08BAF}"/>
              </a:ext>
            </a:extLst>
          </p:cNvPr>
          <p:cNvSpPr/>
          <p:nvPr/>
        </p:nvSpPr>
        <p:spPr>
          <a:xfrm>
            <a:off x="2064291" y="1890774"/>
            <a:ext cx="373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0358-06B0-43A6-B5DC-987D83F20027}"/>
              </a:ext>
            </a:extLst>
          </p:cNvPr>
          <p:cNvSpPr/>
          <p:nvPr/>
        </p:nvSpPr>
        <p:spPr>
          <a:xfrm>
            <a:off x="1381576" y="2886229"/>
            <a:ext cx="373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32B438-517C-4D9A-A31A-9200A294564A}"/>
              </a:ext>
            </a:extLst>
          </p:cNvPr>
          <p:cNvSpPr/>
          <p:nvPr/>
        </p:nvSpPr>
        <p:spPr>
          <a:xfrm>
            <a:off x="4350320" y="3371431"/>
            <a:ext cx="373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02F560-D072-4F32-A1F1-54BB904A6783}"/>
              </a:ext>
            </a:extLst>
          </p:cNvPr>
          <p:cNvSpPr/>
          <p:nvPr/>
        </p:nvSpPr>
        <p:spPr>
          <a:xfrm>
            <a:off x="3568841" y="3808871"/>
            <a:ext cx="373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EF114F5-F741-4004-8216-3F8B2AC386EF}"/>
              </a:ext>
            </a:extLst>
          </p:cNvPr>
          <p:cNvGrpSpPr/>
          <p:nvPr/>
        </p:nvGrpSpPr>
        <p:grpSpPr>
          <a:xfrm>
            <a:off x="3491347" y="2736250"/>
            <a:ext cx="169103" cy="73152"/>
            <a:chOff x="5800200" y="5243873"/>
            <a:chExt cx="169103" cy="7315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11B2CD2-8C0C-45F5-B43B-77D02C8F248D}"/>
                </a:ext>
              </a:extLst>
            </p:cNvPr>
            <p:cNvSpPr/>
            <p:nvPr/>
          </p:nvSpPr>
          <p:spPr>
            <a:xfrm>
              <a:off x="5800200" y="5243873"/>
              <a:ext cx="73152" cy="7315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98BD25-AD21-409A-AA8F-C3440F37D04A}"/>
                </a:ext>
              </a:extLst>
            </p:cNvPr>
            <p:cNvSpPr/>
            <p:nvPr/>
          </p:nvSpPr>
          <p:spPr>
            <a:xfrm>
              <a:off x="5896151" y="5243873"/>
              <a:ext cx="73152" cy="7315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378B22C-520D-422F-8A39-DF366960ECDB}"/>
              </a:ext>
            </a:extLst>
          </p:cNvPr>
          <p:cNvGrpSpPr/>
          <p:nvPr/>
        </p:nvGrpSpPr>
        <p:grpSpPr>
          <a:xfrm>
            <a:off x="2373632" y="2065872"/>
            <a:ext cx="2353114" cy="1572678"/>
            <a:chOff x="3625333" y="3724913"/>
            <a:chExt cx="2353114" cy="1572678"/>
          </a:xfrm>
        </p:grpSpPr>
        <p:sp>
          <p:nvSpPr>
            <p:cNvPr id="59" name="Rectangle 231">
              <a:extLst>
                <a:ext uri="{FF2B5EF4-FFF2-40B4-BE49-F238E27FC236}">
                  <a16:creationId xmlns:a16="http://schemas.microsoft.com/office/drawing/2014/main" id="{1CFB12CD-FC33-472C-B655-4F0311AF419E}"/>
                </a:ext>
              </a:extLst>
            </p:cNvPr>
            <p:cNvSpPr/>
            <p:nvPr/>
          </p:nvSpPr>
          <p:spPr>
            <a:xfrm>
              <a:off x="5803057" y="5215295"/>
              <a:ext cx="82296" cy="82296"/>
            </a:xfrm>
            <a:prstGeom prst="triangle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232">
              <a:extLst>
                <a:ext uri="{FF2B5EF4-FFF2-40B4-BE49-F238E27FC236}">
                  <a16:creationId xmlns:a16="http://schemas.microsoft.com/office/drawing/2014/main" id="{F50DF7EF-DB88-4559-B1D5-430D1E7460FD}"/>
                </a:ext>
              </a:extLst>
            </p:cNvPr>
            <p:cNvSpPr/>
            <p:nvPr/>
          </p:nvSpPr>
          <p:spPr>
            <a:xfrm>
              <a:off x="5896151" y="5215295"/>
              <a:ext cx="82296" cy="82296"/>
            </a:xfrm>
            <a:prstGeom prst="triangle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231">
              <a:extLst>
                <a:ext uri="{FF2B5EF4-FFF2-40B4-BE49-F238E27FC236}">
                  <a16:creationId xmlns:a16="http://schemas.microsoft.com/office/drawing/2014/main" id="{4244621E-0266-44F9-9DE6-52BD02065273}"/>
                </a:ext>
              </a:extLst>
            </p:cNvPr>
            <p:cNvSpPr/>
            <p:nvPr/>
          </p:nvSpPr>
          <p:spPr>
            <a:xfrm>
              <a:off x="3625333" y="3724913"/>
              <a:ext cx="82296" cy="82296"/>
            </a:xfrm>
            <a:prstGeom prst="triangle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231">
            <a:extLst>
              <a:ext uri="{FF2B5EF4-FFF2-40B4-BE49-F238E27FC236}">
                <a16:creationId xmlns:a16="http://schemas.microsoft.com/office/drawing/2014/main" id="{B532375F-C75A-4D83-859C-90301C059139}"/>
              </a:ext>
            </a:extLst>
          </p:cNvPr>
          <p:cNvSpPr/>
          <p:nvPr/>
        </p:nvSpPr>
        <p:spPr>
          <a:xfrm>
            <a:off x="3887468" y="3999168"/>
            <a:ext cx="82296" cy="82296"/>
          </a:xfrm>
          <a:prstGeom prst="triangl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743DD93-D4C3-4998-9FE0-D4E7EAFE981B}"/>
              </a:ext>
            </a:extLst>
          </p:cNvPr>
          <p:cNvSpPr/>
          <p:nvPr/>
        </p:nvSpPr>
        <p:spPr>
          <a:xfrm>
            <a:off x="3795992" y="4007930"/>
            <a:ext cx="73152" cy="731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804F87B-7F7F-4E32-AB70-1F865BA64335}"/>
              </a:ext>
            </a:extLst>
          </p:cNvPr>
          <p:cNvSpPr/>
          <p:nvPr/>
        </p:nvSpPr>
        <p:spPr>
          <a:xfrm rot="5946949">
            <a:off x="1591657" y="3090195"/>
            <a:ext cx="82296" cy="73152"/>
          </a:xfrm>
          <a:prstGeom prst="ellipse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563EA96-EAFF-4BD6-BCB6-2E2F921377AF}"/>
              </a:ext>
            </a:extLst>
          </p:cNvPr>
          <p:cNvSpPr/>
          <p:nvPr/>
        </p:nvSpPr>
        <p:spPr>
          <a:xfrm rot="5946949">
            <a:off x="1682518" y="3090195"/>
            <a:ext cx="82296" cy="73152"/>
          </a:xfrm>
          <a:prstGeom prst="ellipse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FB039A6-5FB1-4E8C-A989-3DE6372B70CC}"/>
              </a:ext>
            </a:extLst>
          </p:cNvPr>
          <p:cNvSpPr/>
          <p:nvPr/>
        </p:nvSpPr>
        <p:spPr>
          <a:xfrm rot="5946949">
            <a:off x="2277155" y="2083320"/>
            <a:ext cx="82296" cy="73152"/>
          </a:xfrm>
          <a:prstGeom prst="ellipse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8AB40B6-F3E8-45F6-B828-B7F311EFFCB9}"/>
              </a:ext>
            </a:extLst>
          </p:cNvPr>
          <p:cNvSpPr/>
          <p:nvPr/>
        </p:nvSpPr>
        <p:spPr>
          <a:xfrm rot="5946949">
            <a:off x="2626705" y="2402098"/>
            <a:ext cx="82296" cy="73152"/>
          </a:xfrm>
          <a:prstGeom prst="ellipse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089D113-EA2F-4EFF-89BD-C08420F990F4}"/>
              </a:ext>
            </a:extLst>
          </p:cNvPr>
          <p:cNvSpPr/>
          <p:nvPr/>
        </p:nvSpPr>
        <p:spPr>
          <a:xfrm>
            <a:off x="2721842" y="2407759"/>
            <a:ext cx="73152" cy="731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291722-91C5-4864-9D25-DA275EEEA921}"/>
              </a:ext>
            </a:extLst>
          </p:cNvPr>
          <p:cNvSpPr/>
          <p:nvPr/>
        </p:nvSpPr>
        <p:spPr>
          <a:xfrm>
            <a:off x="7817789" y="2268189"/>
            <a:ext cx="183211" cy="161848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2C323D9-C264-46AB-A805-C99EDE5DC054}"/>
              </a:ext>
            </a:extLst>
          </p:cNvPr>
          <p:cNvSpPr/>
          <p:nvPr/>
        </p:nvSpPr>
        <p:spPr>
          <a:xfrm>
            <a:off x="7999970" y="2114617"/>
            <a:ext cx="4637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99DE71D-1268-4C23-8EF2-C1C1E91A8AAA}"/>
              </a:ext>
            </a:extLst>
          </p:cNvPr>
          <p:cNvSpPr/>
          <p:nvPr/>
        </p:nvSpPr>
        <p:spPr>
          <a:xfrm>
            <a:off x="8054203" y="3663404"/>
            <a:ext cx="4637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</a:p>
        </p:txBody>
      </p:sp>
    </p:spTree>
    <p:extLst>
      <p:ext uri="{BB962C8B-B14F-4D97-AF65-F5344CB8AC3E}">
        <p14:creationId xmlns:p14="http://schemas.microsoft.com/office/powerpoint/2010/main" val="194315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6EEC3F-3297-4256-A9E7-90F528D16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562" y="2629800"/>
            <a:ext cx="6916876" cy="15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12E7F8-53BE-493E-84F6-095ED4B10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562" y="724800"/>
            <a:ext cx="6916876" cy="1598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EC07B3-2D6D-42B4-B806-58A65C92B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562" y="2629800"/>
            <a:ext cx="6916876" cy="15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7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8C6869-E061-49E9-AB83-24CBED337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562" y="2629800"/>
            <a:ext cx="6916876" cy="15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4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5DEC42-8838-4B69-908F-7EB12FF5F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562" y="2629800"/>
            <a:ext cx="6916876" cy="1598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993DC8-03F2-48E3-B094-CD5F57DC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562" y="734325"/>
            <a:ext cx="6916876" cy="15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8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AB6ED4-F1D1-4C07-A27F-30F783D0F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562" y="2629800"/>
            <a:ext cx="6916876" cy="1598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4C4DE7-3A7C-45FC-B642-8B76E48CC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562" y="705750"/>
            <a:ext cx="6916876" cy="15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6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7B0100-6074-4089-8C5C-E4461BD5B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562" y="2629800"/>
            <a:ext cx="6916876" cy="15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1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878850-32FF-4FDE-87CD-AF9BD16FC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562" y="2629800"/>
            <a:ext cx="6916876" cy="1598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67C6089-39C5-448A-9844-B9FC79665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562" y="681551"/>
            <a:ext cx="6916876" cy="15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5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73</Words>
  <Application>Microsoft Office PowerPoint</Application>
  <PresentationFormat>Widescreen</PresentationFormat>
  <Paragraphs>48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Jin-Zhu</dc:creator>
  <cp:lastModifiedBy>Yu Jin-Zhu</cp:lastModifiedBy>
  <cp:revision>26</cp:revision>
  <dcterms:created xsi:type="dcterms:W3CDTF">2019-02-24T22:47:48Z</dcterms:created>
  <dcterms:modified xsi:type="dcterms:W3CDTF">2019-05-03T18:01:32Z</dcterms:modified>
</cp:coreProperties>
</file>