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DCB7-18DB-4CCD-9AAF-5A3FA748B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80884-3464-4995-9B4E-2AEC8541B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8C421-17BD-4F3F-8C5C-4A25D04F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1F91-86A8-4AD4-AC9A-1FC0E433134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E7812-3F53-492E-8B1F-D87B2601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99578-885E-45EA-B3A7-DECD50C8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3505-5C06-4CB5-BDF3-2F39BC43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6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D1EA-DC74-4A7D-A80A-C020091C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18842-00AB-4507-AE25-96A8377BA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1EA31-8FF2-44C1-86BC-8BFCD408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1F91-86A8-4AD4-AC9A-1FC0E433134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B2193-8997-4EAB-9798-2694F55B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8840-63B4-4C40-9DA7-E49076C1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3505-5C06-4CB5-BDF3-2F39BC43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2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F9114-3066-4A1B-A972-EB2159369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30C4A-392C-4C82-B5E4-71FAD9A51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F081A-67F7-45B5-9A8F-98CC06A9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1F91-86A8-4AD4-AC9A-1FC0E433134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893D2-A5C7-4AE5-A780-D8EA1284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95EFA-89C8-489C-9639-441B1A42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3505-5C06-4CB5-BDF3-2F39BC43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9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95BF-72D6-43A5-A9C7-915EB17C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D9E41-69D6-4BD7-B1A2-C9F2DA2D2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728A2-B404-49E6-B65E-9E24DAA4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1F91-86A8-4AD4-AC9A-1FC0E433134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BA4EF-4F2E-47F9-8F5C-4BF571E1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359C3-CE45-4867-B842-7EFAA8A6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3505-5C06-4CB5-BDF3-2F39BC43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A574-B8C5-4F5F-BBB7-302ED254F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4E394-DDF8-453C-B4C8-D1D2A44D0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B4DFB-B319-4E74-BA55-1BB5F86E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1F91-86A8-4AD4-AC9A-1FC0E433134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09D68-E389-4480-8939-331230FC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05756-9211-4268-A292-39300078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3505-5C06-4CB5-BDF3-2F39BC43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8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8CF4-08B0-417C-9981-936B399F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5F415-946C-4586-A180-8C30711BD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5BABB-A849-4A05-B3D4-DCAC370FD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F3609-5754-42AD-AFDD-0BE4FE25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1F91-86A8-4AD4-AC9A-1FC0E433134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80D18-FF79-4657-BE1B-7D6C6590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59C8F-63D8-4355-AC4D-E56B001F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3505-5C06-4CB5-BDF3-2F39BC43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2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E0A4-9924-4511-9A01-A4D400B3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A8613-9895-44B1-9885-D444B8A96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2AE66-FED2-4DE8-ABD5-55E0DC52F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191E5-C245-4FEB-B041-7421F9379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F4EE5-B326-4EE5-904A-76EA76B0C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A1B87-DFB8-4917-A1E8-820855D5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1F91-86A8-4AD4-AC9A-1FC0E433134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2B6AA-12DC-4253-8CC5-9DFFC83F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40CF55-5B31-4433-B2E4-A57499E2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3505-5C06-4CB5-BDF3-2F39BC43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1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B1C5-7ECA-485D-89FD-6DAA7986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C8599-B737-4682-B075-45AF1552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1F91-86A8-4AD4-AC9A-1FC0E433134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A138A-B161-42C5-A261-AF469B8B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7C16C-F7DF-4CEA-AF0D-A0A19CC1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3505-5C06-4CB5-BDF3-2F39BC43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6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A5AE4-3319-4E3F-93F0-1816557C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1F91-86A8-4AD4-AC9A-1FC0E433134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2E2F1-5286-46EF-8898-553B2281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4FF07-B887-4BB1-AB4A-BFCFC792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3505-5C06-4CB5-BDF3-2F39BC43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5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148D-28BC-4B9D-A4B1-32A2D3DA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4CCE-6B0D-4786-89E4-338AE8B88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E6E29-B7FC-4638-8A2E-778803CBA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224E1-F979-4DEF-94D9-3A4B4BC1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1F91-86A8-4AD4-AC9A-1FC0E433134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B3EA7-D549-4635-B689-33E659C4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DBCD5-45FD-4B9E-BF2A-FAD62FFA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3505-5C06-4CB5-BDF3-2F39BC43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4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DAF0-3933-4DAC-813A-8F92F911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CD349-AD09-40B9-9107-A8D196FCF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93826-4748-495B-8707-91C421D63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E32BF-6EC2-4D5C-B678-DD4F5BE1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1F91-86A8-4AD4-AC9A-1FC0E433134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6AA9B-E6E3-4696-84F2-847BFDF8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13324-AB8F-4F4D-8927-51EB2EC1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3505-5C06-4CB5-BDF3-2F39BC43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3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538DC-10B8-4087-A16E-F9CD53F8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CD2FB-A77A-4CF1-8F6E-1EA4A0A51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48037-A107-4DE4-A3D9-B44EF8456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B1F91-86A8-4AD4-AC9A-1FC0E433134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F5307-097B-4EC0-B9F6-A930A0F9F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E8F2D-63AA-4649-8DB2-67DED2CE3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23505-5C06-4CB5-BDF3-2F39BC43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3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BDFD70-C250-4500-BF0B-59C8ED0C8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21" y="2649533"/>
            <a:ext cx="11037358" cy="155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4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167F06-FA0B-4587-AB0D-52A7C6EC9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156" y="2649533"/>
            <a:ext cx="7015688" cy="155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2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Jin-Zhu</dc:creator>
  <cp:lastModifiedBy>Yu Jin-Zhu</cp:lastModifiedBy>
  <cp:revision>2</cp:revision>
  <dcterms:created xsi:type="dcterms:W3CDTF">2019-10-07T18:30:40Z</dcterms:created>
  <dcterms:modified xsi:type="dcterms:W3CDTF">2019-10-07T18:47:22Z</dcterms:modified>
</cp:coreProperties>
</file>