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16F1-1588-46A4-B934-C4D97884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40E7-CD5D-442F-82E7-1026A901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7CFF-F9BB-4FC1-A30E-1C0EEFEF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B6FF-31A7-4DEC-93BB-5E98DD5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AB30-59E3-4765-901D-1F529358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8AA0-D92A-4B65-9394-F1F324DE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14DB-E2AA-4013-B777-A75D982D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42AD-D2E6-41A9-A0CE-8693B25E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31D8-22BF-4626-9CB4-F3EA2AF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22ED-EA68-4DB7-80B0-8974519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E9F59-B7E7-4955-AFA5-7C11BA6C2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F4FD-4E30-425A-94CA-28C769B8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DB7A-FD61-4200-95FF-8D57066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5F36-D973-48B6-8CF2-B14802A3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3AA7-4BF1-443C-9B44-B3BEF2AE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9110-9354-4E95-82E3-6FE1A682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5FFC-B24E-4806-80E8-9E7AA8BA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3C3E-B015-4923-B742-9989CEA2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E602-EB3B-401D-8C3B-52244A97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F775-EF87-4F1E-8C34-41448EBD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75FF-A705-44A5-96BC-1F55FA8F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92FA-3730-4D9F-9163-6BD00CC8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CC5B-A50F-4DC2-BF10-04EFD9A8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5649-E170-444A-934D-2330962C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37C6-4FA6-4571-9753-2EBDC034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660E-1ABD-4E4A-812A-9BF1C707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61F1-F7EF-45EE-9DC3-252163A18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7F82-1307-48E2-8C3D-BDD74C2E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B2D2-2973-4F62-8D16-C3B8F7FE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F7571-A1C6-4B55-942D-0B8D4FE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33CA0-5665-418D-830D-E1B330A3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8918-677A-42ED-88A0-12CE5049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0B71-9B4F-4AA9-BC6A-0C4383BC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1E21B-F1E5-4B1E-A4E5-5EAB7F18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A9494-FEE2-4DF6-A51E-D51A7FD01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B218E-7D07-4CF9-9A51-700B853E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1EC6B-7D2B-46A3-836B-B7FC377C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4BAEE-6712-41C2-984F-28F458B2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46383-0498-424A-823D-49BEF830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D8D2-E737-4E59-A657-B8494B21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A96F7-EAB4-445D-ABB4-50ABF668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2F074-4CE1-4A9F-832D-84D6CD0C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977C-5591-4D99-BF5B-4640730C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09FC-89EF-42AA-8F47-FC6E40B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BC839-DBC7-4A02-A64C-B52EEAED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47BF1-615C-47DF-A4FC-636E9C5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050-9F7D-4CE7-B39E-5D743B3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C61E-5123-4451-8F5E-C001DD3A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77FC-A29E-4D91-BC94-E1068016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7E8D-206F-4703-B2DD-8E4D874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C629E-BB5B-4E2F-AABE-DEF1715C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0670-C819-4623-84E6-63FEFD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507-0347-4034-B961-9B0AC2B1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0CBD1-4493-4118-A4E1-FD774C0CD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02918-996D-47BD-927A-1CDB136D4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C589-CB2F-4AC4-9B9A-65FDDD67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20A0-F566-42BF-B8D8-FDAB9723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096E-8959-4AA9-B2BB-7812AA9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0D09F-5DD6-4474-A828-54F20C3A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886F-B0E6-4427-977C-D95B1C61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815F-6069-4036-BD78-6BED8AAD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DD1F-72E1-45D6-AE46-C2C6F3B5FD7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EB22-9B55-4A66-8B79-1BA7869F1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CC31-6C0F-433E-975B-D4787F21E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083-1F43-4E63-8700-423F7358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A04A89-45EB-4DC0-9192-7A3FDF867F5D}"/>
              </a:ext>
            </a:extLst>
          </p:cNvPr>
          <p:cNvGrpSpPr/>
          <p:nvPr/>
        </p:nvGrpSpPr>
        <p:grpSpPr>
          <a:xfrm>
            <a:off x="3952903" y="1165561"/>
            <a:ext cx="3567960" cy="3503034"/>
            <a:chOff x="996343" y="515956"/>
            <a:chExt cx="3567960" cy="350303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A545E7-C5C7-40A3-9BEC-028BFB8D6D5F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1273326" y="904748"/>
              <a:ext cx="1955536" cy="552463"/>
            </a:xfrm>
            <a:prstGeom prst="line">
              <a:avLst/>
            </a:prstGeom>
            <a:ln w="12700">
              <a:solidFill>
                <a:srgbClr val="CC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4BFF477-7B0D-4820-9604-E7A25AECE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934" y="2934010"/>
              <a:ext cx="1922197" cy="536535"/>
            </a:xfrm>
            <a:prstGeom prst="line">
              <a:avLst/>
            </a:prstGeom>
            <a:ln w="12700">
              <a:solidFill>
                <a:srgbClr val="CC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89B7DCE-6C06-44A5-9A7B-2F1450E57D50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 flipH="1" flipV="1">
              <a:off x="2551776" y="2809910"/>
              <a:ext cx="1351316" cy="458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B20951F-7BBD-4CA4-9A32-1317B8BA41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3852" y="1770177"/>
              <a:ext cx="0" cy="355759"/>
            </a:xfrm>
            <a:prstGeom prst="line">
              <a:avLst/>
            </a:prstGeom>
            <a:solidFill>
              <a:srgbClr val="FC0017"/>
            </a:solidFill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FCDD4B-489C-44C0-BBE9-A065A2BD91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7420" y="1430875"/>
              <a:ext cx="0" cy="355759"/>
            </a:xfrm>
            <a:prstGeom prst="line">
              <a:avLst/>
            </a:prstGeom>
            <a:ln w="12700">
              <a:solidFill>
                <a:srgbClr val="5D9C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89E1A7-2A72-4392-9388-55BD03501DE0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 flipV="1">
              <a:off x="2551776" y="1604398"/>
              <a:ext cx="1351316" cy="458"/>
            </a:xfrm>
            <a:prstGeom prst="line">
              <a:avLst/>
            </a:prstGeom>
            <a:ln w="127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55AAF20-7074-4804-AB1A-932D01FB16A8}"/>
                </a:ext>
              </a:extLst>
            </p:cNvPr>
            <p:cNvGrpSpPr/>
            <p:nvPr/>
          </p:nvGrpSpPr>
          <p:grpSpPr>
            <a:xfrm>
              <a:off x="996343" y="1444925"/>
              <a:ext cx="308919" cy="1511998"/>
              <a:chOff x="2216298" y="1805940"/>
              <a:chExt cx="308919" cy="1511998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646526B-D537-4ABC-A537-D8DFC746C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8535" y="209026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936AD3-F24C-4837-AC14-A5060B121543}"/>
                  </a:ext>
                </a:extLst>
              </p:cNvPr>
              <p:cNvGrpSpPr/>
              <p:nvPr/>
            </p:nvGrpSpPr>
            <p:grpSpPr>
              <a:xfrm>
                <a:off x="2216298" y="1805940"/>
                <a:ext cx="308919" cy="308919"/>
                <a:chOff x="2216298" y="1805940"/>
                <a:chExt cx="308919" cy="308919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F6EE9E98-EBB7-49B4-AA6F-064E7C6061B3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9FA57143-F647-4469-A727-F922EA493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9FA57143-F647-4469-A727-F922EA49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1875" r="-21875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E56B28B-9ECD-41E7-9D58-64ED10379210}"/>
                  </a:ext>
                </a:extLst>
              </p:cNvPr>
              <p:cNvGrpSpPr/>
              <p:nvPr/>
            </p:nvGrpSpPr>
            <p:grpSpPr>
              <a:xfrm>
                <a:off x="2216298" y="2407920"/>
                <a:ext cx="308919" cy="308919"/>
                <a:chOff x="2216298" y="1805940"/>
                <a:chExt cx="308919" cy="308919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E5879C65-3B55-4949-A2B1-3FEB2B72F74F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F7D9E48F-A1B2-49F5-8D63-514D79F63B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F7D9E48F-A1B2-49F5-8D63-514D79F63B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r="-25000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F9C4CCF-4676-48A6-BA57-CB8E0579DFFA}"/>
                  </a:ext>
                </a:extLst>
              </p:cNvPr>
              <p:cNvGrpSpPr/>
              <p:nvPr/>
            </p:nvGrpSpPr>
            <p:grpSpPr>
              <a:xfrm>
                <a:off x="2216298" y="3009019"/>
                <a:ext cx="308919" cy="308919"/>
                <a:chOff x="2216298" y="1805940"/>
                <a:chExt cx="308919" cy="308919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5ADC3240-0111-46E7-A428-DBE452F2DAC7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F36ECC96-1B11-4844-B4CF-1744D22264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F36ECC96-1B11-4844-B4CF-1744D22264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926" r="-2222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10163DA-4774-48B1-86A6-A951149C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915" y="269224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9A6644-F14C-4A57-A5DE-24DF3BC5C00B}"/>
                </a:ext>
              </a:extLst>
            </p:cNvPr>
            <p:cNvGrpSpPr/>
            <p:nvPr/>
          </p:nvGrpSpPr>
          <p:grpSpPr>
            <a:xfrm>
              <a:off x="2329843" y="1443187"/>
              <a:ext cx="308919" cy="308919"/>
              <a:chOff x="2794663" y="1386840"/>
              <a:chExt cx="308919" cy="308919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EDCD46A-8422-413F-8B2E-EAD6DB214E67}"/>
                  </a:ext>
                </a:extLst>
              </p:cNvPr>
              <p:cNvSpPr/>
              <p:nvPr/>
            </p:nvSpPr>
            <p:spPr>
              <a:xfrm>
                <a:off x="2794663" y="1386840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D0822C3-F581-4A0F-BFDE-F27C741D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D0822C3-F581-4A0F-BFDE-F27C741D4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E6E6A1-11FF-4FB0-9EFB-8AD9571907F7}"/>
                </a:ext>
              </a:extLst>
            </p:cNvPr>
            <p:cNvGrpSpPr/>
            <p:nvPr/>
          </p:nvGrpSpPr>
          <p:grpSpPr>
            <a:xfrm>
              <a:off x="1662920" y="1444925"/>
              <a:ext cx="308919" cy="308919"/>
              <a:chOff x="2413663" y="2199305"/>
              <a:chExt cx="308919" cy="30891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343F7B3A-DE65-4BC2-B66F-580071E50A7C}"/>
                  </a:ext>
                </a:extLst>
              </p:cNvPr>
              <p:cNvSpPr/>
              <p:nvPr/>
            </p:nvSpPr>
            <p:spPr>
              <a:xfrm>
                <a:off x="2413663" y="2199305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5CFEB13-24F8-47DB-9995-B2C86D5004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754" y="2237405"/>
                    <a:ext cx="17280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5CFEB13-24F8-47DB-9995-B2C86D500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754" y="2237405"/>
                    <a:ext cx="172803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r="-2500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DC8E51B-06AB-49FE-B0E4-17E119A888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9718" y="1422440"/>
              <a:ext cx="0" cy="355759"/>
            </a:xfrm>
            <a:prstGeom prst="line">
              <a:avLst/>
            </a:prstGeom>
            <a:ln w="12700">
              <a:solidFill>
                <a:srgbClr val="5D9C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BC5A28A-B5F2-415A-BFC1-2D9811949EE6}"/>
                </a:ext>
              </a:extLst>
            </p:cNvPr>
            <p:cNvSpPr txBox="1"/>
            <p:nvPr/>
          </p:nvSpPr>
          <p:spPr>
            <a:xfrm>
              <a:off x="1208596" y="1184615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018E58-715F-4711-93C9-3C8AFA9674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1730" y="2633020"/>
              <a:ext cx="0" cy="355759"/>
            </a:xfrm>
            <a:prstGeom prst="line">
              <a:avLst/>
            </a:prstGeom>
            <a:ln w="12700">
              <a:solidFill>
                <a:srgbClr val="5D9C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D39D586-BA31-478C-AC33-88AD57ED65A1}"/>
                </a:ext>
              </a:extLst>
            </p:cNvPr>
            <p:cNvGrpSpPr/>
            <p:nvPr/>
          </p:nvGrpSpPr>
          <p:grpSpPr>
            <a:xfrm>
              <a:off x="2324153" y="2645332"/>
              <a:ext cx="308919" cy="308919"/>
              <a:chOff x="2794663" y="1386840"/>
              <a:chExt cx="308919" cy="308919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4C3D2866-9CF5-4185-BA01-EE18AEC4AD96}"/>
                  </a:ext>
                </a:extLst>
              </p:cNvPr>
              <p:cNvSpPr/>
              <p:nvPr/>
            </p:nvSpPr>
            <p:spPr>
              <a:xfrm>
                <a:off x="2794663" y="1386840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D3E492F-37A3-4557-81DB-D9182AD9CC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D3E492F-37A3-4557-81DB-D9182AD9C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9FF26A0-A7EA-4A0D-AB0A-C5DEEEE558CF}"/>
                </a:ext>
              </a:extLst>
            </p:cNvPr>
            <p:cNvGrpSpPr/>
            <p:nvPr/>
          </p:nvGrpSpPr>
          <p:grpSpPr>
            <a:xfrm>
              <a:off x="1657230" y="2647070"/>
              <a:ext cx="308919" cy="308919"/>
              <a:chOff x="2413663" y="2199305"/>
              <a:chExt cx="308919" cy="308919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2F9FB562-2DD3-4C54-AB45-6B96F91F6D0B}"/>
                  </a:ext>
                </a:extLst>
              </p:cNvPr>
              <p:cNvSpPr/>
              <p:nvPr/>
            </p:nvSpPr>
            <p:spPr>
              <a:xfrm>
                <a:off x="2413663" y="2199305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B6EF344-23AC-4C8A-BCF3-9560CE389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754" y="2237405"/>
                    <a:ext cx="17280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B6EF344-23AC-4C8A-BCF3-9560CE389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754" y="2237405"/>
                    <a:ext cx="172803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r="-25000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BBEBF0-4DA1-4A6E-99AF-5B486FC63D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4028" y="2624585"/>
              <a:ext cx="0" cy="355759"/>
            </a:xfrm>
            <a:prstGeom prst="line">
              <a:avLst/>
            </a:prstGeom>
            <a:ln w="12700">
              <a:solidFill>
                <a:srgbClr val="5D9C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A696BC6-AB87-4DE2-88F5-24DF71B6790B}"/>
                </a:ext>
              </a:extLst>
            </p:cNvPr>
            <p:cNvGrpSpPr/>
            <p:nvPr/>
          </p:nvGrpSpPr>
          <p:grpSpPr>
            <a:xfrm>
              <a:off x="1644197" y="2043324"/>
              <a:ext cx="308919" cy="308919"/>
              <a:chOff x="2794663" y="1386840"/>
              <a:chExt cx="308919" cy="308919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235D415-8AB8-4F26-B15C-E5C50CC2C8CA}"/>
                  </a:ext>
                </a:extLst>
              </p:cNvPr>
              <p:cNvSpPr/>
              <p:nvPr/>
            </p:nvSpPr>
            <p:spPr>
              <a:xfrm>
                <a:off x="2794663" y="1386840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00EB801-34BF-4DF2-8D97-7E3E2EC5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00EB801-34BF-4DF2-8D97-7E3E2EC5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9514" y="1424940"/>
                    <a:ext cx="195182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875" r="-21875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9F2DFB5-B961-4151-AEA0-E6A5F2C0D2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64072" y="2022577"/>
              <a:ext cx="0" cy="355759"/>
            </a:xfrm>
            <a:prstGeom prst="line">
              <a:avLst/>
            </a:prstGeom>
            <a:ln w="12700">
              <a:solidFill>
                <a:srgbClr val="5D9C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2F5F02-C19F-4E7F-9C44-C8E6A66A7ABA}"/>
                </a:ext>
              </a:extLst>
            </p:cNvPr>
            <p:cNvGrpSpPr/>
            <p:nvPr/>
          </p:nvGrpSpPr>
          <p:grpSpPr>
            <a:xfrm>
              <a:off x="3209131" y="3333178"/>
              <a:ext cx="321522" cy="321522"/>
              <a:chOff x="5281516" y="512408"/>
              <a:chExt cx="321522" cy="32152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FA047EB-2011-4E9A-B41B-FFDAC6F2C05F}"/>
                  </a:ext>
                </a:extLst>
              </p:cNvPr>
              <p:cNvSpPr/>
              <p:nvPr/>
            </p:nvSpPr>
            <p:spPr>
              <a:xfrm>
                <a:off x="5281516" y="512408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6B7ECE7-A109-4ADF-B693-2B170557ED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6B7ECE7-A109-4ADF-B693-2B170557ED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000" r="-18750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AA5B595-ACF7-46BF-BA69-E1AFA79543E2}"/>
                </a:ext>
              </a:extLst>
            </p:cNvPr>
            <p:cNvGrpSpPr/>
            <p:nvPr/>
          </p:nvGrpSpPr>
          <p:grpSpPr>
            <a:xfrm>
              <a:off x="3228862" y="743987"/>
              <a:ext cx="321522" cy="321522"/>
              <a:chOff x="5281516" y="512408"/>
              <a:chExt cx="321522" cy="32152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3558D0F-DA36-494A-8998-62E7095E2D5E}"/>
                  </a:ext>
                </a:extLst>
              </p:cNvPr>
              <p:cNvSpPr/>
              <p:nvPr/>
            </p:nvSpPr>
            <p:spPr>
              <a:xfrm>
                <a:off x="5281516" y="512408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B16F28B-AD57-41EB-933C-49F36CA5DC7D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B16F28B-AD57-41EB-933C-49F36CA5D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18750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A18043-C991-4AA5-8239-022F197684B1}"/>
                </a:ext>
              </a:extLst>
            </p:cNvPr>
            <p:cNvGrpSpPr/>
            <p:nvPr/>
          </p:nvGrpSpPr>
          <p:grpSpPr>
            <a:xfrm>
              <a:off x="3906144" y="743987"/>
              <a:ext cx="321522" cy="321522"/>
              <a:chOff x="4124261" y="744728"/>
              <a:chExt cx="321522" cy="321522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BB524F4-D32A-4FBF-BFD9-AAB9B20101D6}"/>
                  </a:ext>
                </a:extLst>
              </p:cNvPr>
              <p:cNvSpPr/>
              <p:nvPr/>
            </p:nvSpPr>
            <p:spPr>
              <a:xfrm>
                <a:off x="4124261" y="744728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F278B145-E24D-4410-8046-4A8E705AB6BB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876" y="774439"/>
                    <a:ext cx="17280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F278B145-E24D-4410-8046-4A8E705AB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876" y="774439"/>
                    <a:ext cx="17280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4138" r="-24138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B916B7-2A01-429B-A7C1-F249002768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264" y="732628"/>
              <a:ext cx="0" cy="355759"/>
            </a:xfrm>
            <a:prstGeom prst="line">
              <a:avLst/>
            </a:prstGeom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CA8ED6F-9F68-4FF3-BE08-C6DAD0460A7C}"/>
                </a:ext>
              </a:extLst>
            </p:cNvPr>
            <p:cNvSpPr/>
            <p:nvPr/>
          </p:nvSpPr>
          <p:spPr>
            <a:xfrm>
              <a:off x="3903092" y="1444095"/>
              <a:ext cx="321522" cy="321522"/>
            </a:xfrm>
            <a:prstGeom prst="ellipse">
              <a:avLst/>
            </a:prstGeom>
            <a:solidFill>
              <a:srgbClr val="FC0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76B2B5-1E77-4863-96D2-59610ED9272B}"/>
                    </a:ext>
                  </a:extLst>
                </p:cNvPr>
                <p:cNvSpPr txBox="1"/>
                <p:nvPr/>
              </p:nvSpPr>
              <p:spPr>
                <a:xfrm>
                  <a:off x="3984087" y="1491131"/>
                  <a:ext cx="1595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76B2B5-1E77-4863-96D2-59610ED92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087" y="1491131"/>
                  <a:ext cx="15953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23077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30CBBA4-41EF-4FCB-BCA2-23D5595C2141}"/>
                </a:ext>
              </a:extLst>
            </p:cNvPr>
            <p:cNvSpPr/>
            <p:nvPr/>
          </p:nvSpPr>
          <p:spPr>
            <a:xfrm>
              <a:off x="3903092" y="2649607"/>
              <a:ext cx="321522" cy="321522"/>
            </a:xfrm>
            <a:prstGeom prst="ellipse">
              <a:avLst/>
            </a:prstGeom>
            <a:solidFill>
              <a:srgbClr val="FC0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8215E87-019D-4246-BD48-158B39C7DE3B}"/>
                    </a:ext>
                  </a:extLst>
                </p:cNvPr>
                <p:cNvSpPr txBox="1"/>
                <p:nvPr/>
              </p:nvSpPr>
              <p:spPr>
                <a:xfrm>
                  <a:off x="3976467" y="2689023"/>
                  <a:ext cx="1595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8215E87-019D-4246-BD48-158B39C7D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467" y="2689023"/>
                  <a:ext cx="159531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6923" r="-2692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E74E252-1C0F-4CFD-9C78-ED39A054C72B}"/>
                </a:ext>
              </a:extLst>
            </p:cNvPr>
            <p:cNvGrpSpPr/>
            <p:nvPr/>
          </p:nvGrpSpPr>
          <p:grpSpPr>
            <a:xfrm>
              <a:off x="3896584" y="2005655"/>
              <a:ext cx="321522" cy="321522"/>
              <a:chOff x="6910563" y="3736677"/>
              <a:chExt cx="321522" cy="321522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A566438-986E-46F6-8843-6ED291E980AA}"/>
                  </a:ext>
                </a:extLst>
              </p:cNvPr>
              <p:cNvSpPr/>
              <p:nvPr/>
            </p:nvSpPr>
            <p:spPr>
              <a:xfrm>
                <a:off x="6910563" y="3736677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9A5C6A32-FA43-4AF7-8A98-74258792BD8F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78" y="3774008"/>
                    <a:ext cx="17280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9A5C6A32-FA43-4AF7-8A98-74258792B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78" y="3774008"/>
                    <a:ext cx="172803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r="-2500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7A5B35E-D5BE-48BE-83FC-6E8F746856AA}"/>
                </a:ext>
              </a:extLst>
            </p:cNvPr>
            <p:cNvCxnSpPr>
              <a:cxnSpLocks/>
              <a:stCxn id="120" idx="4"/>
            </p:cNvCxnSpPr>
            <p:nvPr/>
          </p:nvCxnSpPr>
          <p:spPr>
            <a:xfrm flipH="1">
              <a:off x="4063853" y="1065509"/>
              <a:ext cx="3052" cy="377678"/>
            </a:xfrm>
            <a:prstGeom prst="line">
              <a:avLst/>
            </a:prstGeom>
            <a:solidFill>
              <a:srgbClr val="FC0017"/>
            </a:solidFill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27B1BA1-BD65-46FD-A9D1-9A17C276329D}"/>
                </a:ext>
              </a:extLst>
            </p:cNvPr>
            <p:cNvCxnSpPr>
              <a:cxnSpLocks/>
            </p:cNvCxnSpPr>
            <p:nvPr/>
          </p:nvCxnSpPr>
          <p:spPr>
            <a:xfrm>
              <a:off x="4057345" y="2321694"/>
              <a:ext cx="0" cy="355759"/>
            </a:xfrm>
            <a:prstGeom prst="line">
              <a:avLst/>
            </a:prstGeom>
            <a:solidFill>
              <a:srgbClr val="FC0017"/>
            </a:solidFill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D59CE2B-F381-4645-8FE6-C63258AC51EB}"/>
                </a:ext>
              </a:extLst>
            </p:cNvPr>
            <p:cNvGrpSpPr/>
            <p:nvPr/>
          </p:nvGrpSpPr>
          <p:grpSpPr>
            <a:xfrm>
              <a:off x="3228862" y="2000336"/>
              <a:ext cx="321522" cy="321522"/>
              <a:chOff x="5281516" y="512408"/>
              <a:chExt cx="321522" cy="321522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B57E1C3-3F16-41D5-BB59-8149BDD32DC1}"/>
                  </a:ext>
                </a:extLst>
              </p:cNvPr>
              <p:cNvSpPr/>
              <p:nvPr/>
            </p:nvSpPr>
            <p:spPr>
              <a:xfrm>
                <a:off x="5281516" y="512408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F51763E5-5AFE-4A40-93E1-69CF006C5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F51763E5-5AFE-4A40-93E1-69CF006C5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645" y="553953"/>
                    <a:ext cx="195182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1875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1910465-8EC6-4516-8B4C-BFED5A6922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264" y="1988977"/>
              <a:ext cx="0" cy="355759"/>
            </a:xfrm>
            <a:prstGeom prst="line">
              <a:avLst/>
            </a:prstGeom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81B01CB-2544-496E-ABF6-C476A7CA4650}"/>
                </a:ext>
              </a:extLst>
            </p:cNvPr>
            <p:cNvGrpSpPr/>
            <p:nvPr/>
          </p:nvGrpSpPr>
          <p:grpSpPr>
            <a:xfrm>
              <a:off x="3876852" y="3326832"/>
              <a:ext cx="321522" cy="321522"/>
              <a:chOff x="6910563" y="3736677"/>
              <a:chExt cx="321522" cy="321522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6994F91-4586-4513-A15B-211C5123D88F}"/>
                  </a:ext>
                </a:extLst>
              </p:cNvPr>
              <p:cNvSpPr/>
              <p:nvPr/>
            </p:nvSpPr>
            <p:spPr>
              <a:xfrm>
                <a:off x="6910563" y="3736677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C55642E9-6F96-4A56-9F0B-BE6AB546DA83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78" y="3774008"/>
                    <a:ext cx="17280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C55642E9-6F96-4A56-9F0B-BE6AB546D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78" y="3774008"/>
                    <a:ext cx="172803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8571" r="-25000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0108D3F-A7C7-4C09-8580-1FFABFBF9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08532" y="3310154"/>
              <a:ext cx="0" cy="355759"/>
            </a:xfrm>
            <a:prstGeom prst="line">
              <a:avLst/>
            </a:prstGeom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3DFAF46-4B28-4E0F-B859-4CC7016D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7345" y="2969799"/>
              <a:ext cx="0" cy="355759"/>
            </a:xfrm>
            <a:prstGeom prst="line">
              <a:avLst/>
            </a:prstGeom>
            <a:solidFill>
              <a:srgbClr val="FC0017"/>
            </a:solidFill>
            <a:ln w="12700">
              <a:solidFill>
                <a:srgbClr val="FC00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680F1AE1-9187-44CB-A68D-4D78EFC45E73}"/>
                </a:ext>
              </a:extLst>
            </p:cNvPr>
            <p:cNvGrpSpPr/>
            <p:nvPr/>
          </p:nvGrpSpPr>
          <p:grpSpPr>
            <a:xfrm>
              <a:off x="1011583" y="3658469"/>
              <a:ext cx="308919" cy="360521"/>
              <a:chOff x="2428903" y="2123105"/>
              <a:chExt cx="308919" cy="360521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FECB1260-EC30-46DA-8587-5951AAF44945}"/>
                  </a:ext>
                </a:extLst>
              </p:cNvPr>
              <p:cNvSpPr/>
              <p:nvPr/>
            </p:nvSpPr>
            <p:spPr>
              <a:xfrm>
                <a:off x="2428903" y="2123105"/>
                <a:ext cx="308919" cy="308919"/>
              </a:xfrm>
              <a:prstGeom prst="roundRect">
                <a:avLst>
                  <a:gd name="adj" fmla="val 11734"/>
                </a:avLst>
              </a:prstGeom>
              <a:solidFill>
                <a:srgbClr val="5D9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B025E240-75DC-4144-9711-36E89784BF7A}"/>
                  </a:ext>
                </a:extLst>
              </p:cNvPr>
              <p:cNvSpPr txBox="1"/>
              <p:nvPr/>
            </p:nvSpPr>
            <p:spPr>
              <a:xfrm>
                <a:off x="2493754" y="2237405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6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C04A98B6-3E55-4799-B285-44CAC3F498B5}"/>
                    </a:ext>
                  </a:extLst>
                </p:cNvPr>
                <p:cNvSpPr txBox="1"/>
                <p:nvPr/>
              </p:nvSpPr>
              <p:spPr>
                <a:xfrm>
                  <a:off x="1369104" y="3684203"/>
                  <a:ext cx="2606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C04A98B6-3E55-4799-B285-44CAC3F49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9104" y="3684203"/>
                  <a:ext cx="260648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714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890D7E5-8A5A-4621-893C-EB6E8111B038}"/>
                </a:ext>
              </a:extLst>
            </p:cNvPr>
            <p:cNvSpPr/>
            <p:nvPr/>
          </p:nvSpPr>
          <p:spPr>
            <a:xfrm>
              <a:off x="1928032" y="3658918"/>
              <a:ext cx="321522" cy="321522"/>
            </a:xfrm>
            <a:prstGeom prst="ellipse">
              <a:avLst/>
            </a:prstGeom>
            <a:solidFill>
              <a:srgbClr val="FC00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08BAEBF6-5688-4429-9BCC-E221DBEB3003}"/>
                    </a:ext>
                  </a:extLst>
                </p:cNvPr>
                <p:cNvSpPr txBox="1"/>
                <p:nvPr/>
              </p:nvSpPr>
              <p:spPr>
                <a:xfrm>
                  <a:off x="2284943" y="3696569"/>
                  <a:ext cx="2653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08BAEBF6-5688-4429-9BCC-E221DBEB3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943" y="3696569"/>
                  <a:ext cx="265394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8605" r="-697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F6457B6-A261-44D7-AB1A-8AC25B952D76}"/>
                </a:ext>
              </a:extLst>
            </p:cNvPr>
            <p:cNvSpPr txBox="1"/>
            <p:nvPr/>
          </p:nvSpPr>
          <p:spPr>
            <a:xfrm>
              <a:off x="1208596" y="1807104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F459239-0C2D-4506-83B1-EECA4BB6BD13}"/>
                </a:ext>
              </a:extLst>
            </p:cNvPr>
            <p:cNvSpPr txBox="1"/>
            <p:nvPr/>
          </p:nvSpPr>
          <p:spPr>
            <a:xfrm>
              <a:off x="1208596" y="2400154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7B047F9-07E7-48B7-940F-882F7A55BBAD}"/>
                </a:ext>
              </a:extLst>
            </p:cNvPr>
            <p:cNvSpPr txBox="1"/>
            <p:nvPr/>
          </p:nvSpPr>
          <p:spPr>
            <a:xfrm>
              <a:off x="1901784" y="1203915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8343C90-BD3E-417E-A186-B90FCCEC2437}"/>
                </a:ext>
              </a:extLst>
            </p:cNvPr>
            <p:cNvSpPr txBox="1"/>
            <p:nvPr/>
          </p:nvSpPr>
          <p:spPr>
            <a:xfrm>
              <a:off x="1901784" y="1826404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D90124D-B628-4109-8DCB-9FEDA1E20F9D}"/>
                </a:ext>
              </a:extLst>
            </p:cNvPr>
            <p:cNvSpPr txBox="1"/>
            <p:nvPr/>
          </p:nvSpPr>
          <p:spPr>
            <a:xfrm>
              <a:off x="1901784" y="2419454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4018A0F-AF79-428A-8BD3-30C957695FC0}"/>
                </a:ext>
              </a:extLst>
            </p:cNvPr>
            <p:cNvSpPr txBox="1"/>
            <p:nvPr/>
          </p:nvSpPr>
          <p:spPr>
            <a:xfrm>
              <a:off x="2580550" y="1202177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D847353-F30F-4724-A9BB-270484E3CA75}"/>
                </a:ext>
              </a:extLst>
            </p:cNvPr>
            <p:cNvSpPr txBox="1"/>
            <p:nvPr/>
          </p:nvSpPr>
          <p:spPr>
            <a:xfrm>
              <a:off x="2580550" y="2417716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C4A3F71-7E02-4487-AFD7-C4B8D87F6394}"/>
                </a:ext>
              </a:extLst>
            </p:cNvPr>
            <p:cNvSpPr txBox="1"/>
            <p:nvPr/>
          </p:nvSpPr>
          <p:spPr>
            <a:xfrm>
              <a:off x="3395924" y="517694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B663E97-F3BB-4E28-BAD8-B25B977DBE94}"/>
                </a:ext>
              </a:extLst>
            </p:cNvPr>
            <p:cNvSpPr txBox="1"/>
            <p:nvPr/>
          </p:nvSpPr>
          <p:spPr>
            <a:xfrm>
              <a:off x="4074690" y="515956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98BB297-4BA3-47B7-B3C4-5D9E6D5D1834}"/>
                </a:ext>
              </a:extLst>
            </p:cNvPr>
            <p:cNvSpPr txBox="1"/>
            <p:nvPr/>
          </p:nvSpPr>
          <p:spPr>
            <a:xfrm>
              <a:off x="3376192" y="1780846"/>
              <a:ext cx="374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FD7762E-1ACF-41E5-BDC9-B4BB00689BC9}"/>
                </a:ext>
              </a:extLst>
            </p:cNvPr>
            <p:cNvSpPr txBox="1"/>
            <p:nvPr/>
          </p:nvSpPr>
          <p:spPr>
            <a:xfrm>
              <a:off x="4054958" y="1779108"/>
              <a:ext cx="383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0862481-F3C0-460D-A30A-2845C74EE170}"/>
                </a:ext>
              </a:extLst>
            </p:cNvPr>
            <p:cNvSpPr txBox="1"/>
            <p:nvPr/>
          </p:nvSpPr>
          <p:spPr>
            <a:xfrm>
              <a:off x="4074690" y="1200581"/>
              <a:ext cx="30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2F9E796-995A-4BB2-BC5D-236126B51872}"/>
                </a:ext>
              </a:extLst>
            </p:cNvPr>
            <p:cNvSpPr txBox="1"/>
            <p:nvPr/>
          </p:nvSpPr>
          <p:spPr>
            <a:xfrm>
              <a:off x="4074690" y="2373365"/>
              <a:ext cx="489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3B324CB-C836-432A-8B8D-7175A96459D8}"/>
                </a:ext>
              </a:extLst>
            </p:cNvPr>
            <p:cNvSpPr txBox="1"/>
            <p:nvPr/>
          </p:nvSpPr>
          <p:spPr>
            <a:xfrm>
              <a:off x="3376192" y="3090099"/>
              <a:ext cx="421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360C985-50CB-48F6-B41E-F4D39A483206}"/>
                </a:ext>
              </a:extLst>
            </p:cNvPr>
            <p:cNvSpPr txBox="1"/>
            <p:nvPr/>
          </p:nvSpPr>
          <p:spPr>
            <a:xfrm>
              <a:off x="4054958" y="3088361"/>
              <a:ext cx="489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6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Jinzhu</dc:creator>
  <cp:lastModifiedBy>Yu, Jinzhu</cp:lastModifiedBy>
  <cp:revision>4</cp:revision>
  <dcterms:created xsi:type="dcterms:W3CDTF">2019-11-25T23:12:47Z</dcterms:created>
  <dcterms:modified xsi:type="dcterms:W3CDTF">2019-11-25T23:24:55Z</dcterms:modified>
</cp:coreProperties>
</file>