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9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DD90-8D03-48FC-BFFD-9E77BDC27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1389D-0854-4E88-AAFB-02D73E9FD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E1F51-90CE-40ED-AEFD-0B77DA07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5616-E8FD-436A-9AFB-2880F523E4D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493B2-8E6C-4F3B-B3AF-258C341B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40B5-64B3-43BB-981E-260AAF4D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AFC7-2591-438B-B0C2-37ED110FD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6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4BAE-3E9E-4CD7-8F7D-F274723B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3DDFA-E5E8-481B-8815-5AE11B452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B0143-3732-4CC6-813B-374D54F1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5616-E8FD-436A-9AFB-2880F523E4D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B1D7F-C169-49D5-8597-310FD516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0856B-11D4-4A2D-9EAC-F9CE9B86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AFC7-2591-438B-B0C2-37ED110FD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9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67148-D78E-477B-821B-E4B4BEFCA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66A94-F23C-4482-B3A0-12E22ACF3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39655-490B-43E5-B521-098FF718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5616-E8FD-436A-9AFB-2880F523E4D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48C31-FC31-4EC8-AAAA-6ADDF180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06AD4-1AE5-40BA-9399-06E38D08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AFC7-2591-438B-B0C2-37ED110FD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9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AB94F-9EB1-4156-B731-D36E9F0BF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65" y="1060853"/>
            <a:ext cx="11198629" cy="529349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A4E8C-CF54-488B-8B75-3560B532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5616-E8FD-436A-9AFB-2880F523E4D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C704F-A859-4757-9371-CC4A28F3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5958B-56CB-4D08-A8B7-93BA86B3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AFC7-2591-438B-B0C2-37ED110FDD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F910EE-BA86-47E9-8877-1D559D2AF769}"/>
              </a:ext>
            </a:extLst>
          </p:cNvPr>
          <p:cNvSpPr/>
          <p:nvPr/>
        </p:nvSpPr>
        <p:spPr>
          <a:xfrm>
            <a:off x="0" y="585"/>
            <a:ext cx="12192000" cy="877824"/>
          </a:xfrm>
          <a:prstGeom prst="rect">
            <a:avLst/>
          </a:prstGeom>
          <a:solidFill>
            <a:srgbClr val="004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30A53-E18A-4D0C-8244-53F58769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6" y="9729"/>
            <a:ext cx="10515600" cy="86868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2" descr="Image result for vanderbilt engineering logo">
            <a:extLst>
              <a:ext uri="{FF2B5EF4-FFF2-40B4-BE49-F238E27FC236}">
                <a16:creationId xmlns:a16="http://schemas.microsoft.com/office/drawing/2014/main" id="{D8D12712-1E72-40D9-B34C-F2691DACAB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2"/>
          <a:stretch/>
        </p:blipFill>
        <p:spPr bwMode="auto">
          <a:xfrm>
            <a:off x="8863325" y="2586"/>
            <a:ext cx="3331705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19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2AB2-82B3-467D-B10D-5436488B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6E068-824F-4C8D-8237-04942A280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D5DFE-4C8D-4275-9F85-0B211F81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5616-E8FD-436A-9AFB-2880F523E4D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08AB1-F7B8-4AFC-A45C-111A6769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B31F2-9063-48A4-AA35-2D47420B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AFC7-2591-438B-B0C2-37ED110FD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4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0FA4-1914-424B-B8B8-202D076F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C7B77-E486-4B0B-813B-793741762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EBA32-4DCD-4F7B-8699-DF63D5E4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26932-319D-4338-883B-C2914F11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5616-E8FD-436A-9AFB-2880F523E4D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8F638-AE1F-4F04-8456-82C8427C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D979A-FB6D-4D42-89AA-7297AC1F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AFC7-2591-438B-B0C2-37ED110FD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5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9F09-179E-4A53-B113-6B805C03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E4ECC-5001-40A5-9E51-C964DABA7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41C50-F1CD-48B0-9F7C-1CCAEBAD1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41B76-D8BF-40AC-A64D-AC81897F5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1D65D-3F2F-4D43-AB43-C850FA68D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F1F7A-BDF7-4EC3-871A-04271929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5616-E8FD-436A-9AFB-2880F523E4D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96A64-455F-4FCE-9D42-3BA32C0A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1C311-7023-45AB-8AA6-78B24140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AFC7-2591-438B-B0C2-37ED110FD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3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15CD-017E-4183-B902-3CED3193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75C51-AA29-4732-8419-3D394C11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5616-E8FD-436A-9AFB-2880F523E4D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7B25C-502E-41D0-BC75-232A0ACD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F0344-8469-4F9D-9024-A78642E3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AFC7-2591-438B-B0C2-37ED110FD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6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6F777-323F-4475-965C-C2BC182D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5616-E8FD-436A-9AFB-2880F523E4D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0C07D-D628-4D9C-AE6D-1BB761F1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1604F-690E-4F42-AD26-F2322B2D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AFC7-2591-438B-B0C2-37ED110FD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8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877B-32F0-4CD5-AA36-3E202985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FB136-28CA-4502-8CB0-EA00D469C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2BA21-42C6-463F-BB66-F69C76BCD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99D2B-876F-4564-9595-048EDC28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5616-E8FD-436A-9AFB-2880F523E4D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96726-0121-4805-B95D-2252EA87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B7372-87DB-432E-B842-E1B98C06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AFC7-2591-438B-B0C2-37ED110FD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2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F4FF-2FB4-4F58-A0E5-105D7418E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94100-0EA2-4945-B56E-94620493A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1EAC6-A2AF-4E81-B36B-D2F2E5E5B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A77BF-65D1-4373-972F-411FC0FD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5616-E8FD-436A-9AFB-2880F523E4D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DC698-4AB8-4733-A890-F1D0D0D3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E899B-2EE2-4D85-A1DC-1974EC79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AFC7-2591-438B-B0C2-37ED110FD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6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5FDB1-5F5C-4DC9-A2CB-1F4B08E5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950C4-76C9-4066-BE12-94F8E5004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C1B11-6880-44D7-A38D-CF216388B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5616-E8FD-436A-9AFB-2880F523E4DE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8E369-C521-4D3E-B2B9-F76DF0165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E6496-6783-49CA-911F-BDF3C17AE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DAFC7-2591-438B-B0C2-37ED110FD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0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8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plants reply on water supply system for clean water that can be transformed into steam </a:t>
            </a:r>
            <a:r>
              <a:rPr lang="en-US" smtClean="0"/>
              <a:t>so as to </a:t>
            </a:r>
            <a:r>
              <a:rPr lang="en-US" dirty="0" smtClean="0"/>
              <a:t>drive the turbine. Node that the water used for cooling purposes are pumped from river or ocean </a:t>
            </a:r>
            <a:r>
              <a:rPr lang="en-US" dirty="0" err="1" smtClean="0"/>
              <a:t>closeby</a:t>
            </a:r>
            <a:r>
              <a:rPr lang="en-US" dirty="0" smtClean="0"/>
              <a:t> rather than the water supply system.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478" y="923544"/>
            <a:ext cx="6830335" cy="470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3819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7591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8716" y="815215"/>
            <a:ext cx="6451854" cy="454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3819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7591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025F9A-3368-4567-AA00-65586A5FB1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5" t="9697" r="13749" b="9461"/>
          <a:stretch/>
        </p:blipFill>
        <p:spPr>
          <a:xfrm>
            <a:off x="5377636" y="1288882"/>
            <a:ext cx="7128862" cy="4071364"/>
          </a:xfrm>
          <a:prstGeom prst="rect">
            <a:avLst/>
          </a:prstGeom>
        </p:spPr>
      </p:pic>
      <p:sp>
        <p:nvSpPr>
          <p:cNvPr id="2" name="5-Point Star 1"/>
          <p:cNvSpPr/>
          <p:nvPr/>
        </p:nvSpPr>
        <p:spPr>
          <a:xfrm>
            <a:off x="11173968" y="3255770"/>
            <a:ext cx="411480" cy="411480"/>
          </a:xfrm>
          <a:prstGeom prst="star5">
            <a:avLst>
              <a:gd name="adj" fmla="val 23118"/>
              <a:gd name="hf" fmla="val 105146"/>
              <a:gd name="vf" fmla="val 11055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7927848" y="4276725"/>
            <a:ext cx="411480" cy="411480"/>
          </a:xfrm>
          <a:prstGeom prst="star5">
            <a:avLst>
              <a:gd name="adj" fmla="val 23118"/>
              <a:gd name="hf" fmla="val 105146"/>
              <a:gd name="vf" fmla="val 11055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10059924" y="4223260"/>
            <a:ext cx="411480" cy="411480"/>
          </a:xfrm>
          <a:prstGeom prst="star5">
            <a:avLst>
              <a:gd name="adj" fmla="val 23118"/>
              <a:gd name="hf" fmla="val 105146"/>
              <a:gd name="vf" fmla="val 11055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9941052" y="3255770"/>
            <a:ext cx="411480" cy="411480"/>
          </a:xfrm>
          <a:prstGeom prst="star5">
            <a:avLst>
              <a:gd name="adj" fmla="val 23118"/>
              <a:gd name="hf" fmla="val 105146"/>
              <a:gd name="vf" fmla="val 11055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9735312" y="2502942"/>
            <a:ext cx="411480" cy="411480"/>
          </a:xfrm>
          <a:prstGeom prst="star5">
            <a:avLst>
              <a:gd name="adj" fmla="val 23118"/>
              <a:gd name="hf" fmla="val 105146"/>
              <a:gd name="vf" fmla="val 11055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10809732" y="1531535"/>
            <a:ext cx="411480" cy="411480"/>
          </a:xfrm>
          <a:prstGeom prst="star5">
            <a:avLst>
              <a:gd name="adj" fmla="val 23118"/>
              <a:gd name="hf" fmla="val 105146"/>
              <a:gd name="vf" fmla="val 11055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9285455" y="3939796"/>
            <a:ext cx="411480" cy="411480"/>
          </a:xfrm>
          <a:prstGeom prst="star5">
            <a:avLst>
              <a:gd name="adj" fmla="val 23118"/>
              <a:gd name="hf" fmla="val 105146"/>
              <a:gd name="vf" fmla="val 11055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9019725" y="3270317"/>
            <a:ext cx="411480" cy="411480"/>
          </a:xfrm>
          <a:prstGeom prst="star5">
            <a:avLst>
              <a:gd name="adj" fmla="val 23118"/>
              <a:gd name="hf" fmla="val 105146"/>
              <a:gd name="vf" fmla="val 11055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4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025F9A-3368-4567-AA00-65586A5FB1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5" t="9697" r="13749" b="9461"/>
          <a:stretch/>
        </p:blipFill>
        <p:spPr>
          <a:xfrm>
            <a:off x="2140660" y="1298449"/>
            <a:ext cx="7128862" cy="407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57919"/>
      </p:ext>
    </p:extLst>
  </p:cSld>
  <p:clrMapOvr>
    <a:masterClrMapping/>
  </p:clrMapOvr>
</p:sld>
</file>

<file path=ppt/theme/theme1.xml><?xml version="1.0" encoding="utf-8"?>
<a:theme xmlns:a="http://schemas.openxmlformats.org/drawingml/2006/main" name="Academic slid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ademic slides theme" id="{39EB2ADE-87A7-4831-B29E-334707FCDCC4}" vid="{02B3EC18-FBDB-465B-A06E-3B7280D9A3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Academic slides theme</Template>
  <TotalTime>1347</TotalTime>
  <Words>46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</vt:lpstr>
      <vt:lpstr>Wingdings</vt:lpstr>
      <vt:lpstr>Academic slides theme</vt:lpstr>
      <vt:lpstr>PowerPoint Presentation</vt:lpstr>
      <vt:lpstr>interdependency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Jin-Zhu</dc:creator>
  <cp:lastModifiedBy>Yu Jin-Zhu</cp:lastModifiedBy>
  <cp:revision>8</cp:revision>
  <dcterms:created xsi:type="dcterms:W3CDTF">2019-01-04T17:08:39Z</dcterms:created>
  <dcterms:modified xsi:type="dcterms:W3CDTF">2019-01-07T16:11:27Z</dcterms:modified>
</cp:coreProperties>
</file>