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50" autoAdjust="0"/>
  </p:normalViewPr>
  <p:slideViewPr>
    <p:cSldViewPr snapToGrid="0">
      <p:cViewPr varScale="1">
        <p:scale>
          <a:sx n="71" d="100"/>
          <a:sy n="71" d="100"/>
        </p:scale>
        <p:origin x="8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F7D472-BDC0-4B10-A62E-E40DBCD1E76D}" type="datetimeFigureOut">
              <a:rPr lang="en-US" smtClean="0"/>
              <a:t>10/25/2018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2DC1F-A08F-4850-9F9E-BC0D969F4BF8}" type="slidenum">
              <a:rPr lang="en-US" smtClean="0"/>
              <a:t>‹#›</a:t>
            </a:fld>
            <a:endParaRPr lang="en-US"/>
          </a:p>
        </p:txBody>
      </p:sp>
    </p:spTree>
    <p:extLst>
      <p:ext uri="{BB962C8B-B14F-4D97-AF65-F5344CB8AC3E}">
        <p14:creationId xmlns:p14="http://schemas.microsoft.com/office/powerpoint/2010/main" val="776324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https://reports.energy.gov/B-F-Web-Part1.pdf</a:t>
            </a:r>
          </a:p>
        </p:txBody>
      </p:sp>
      <p:sp>
        <p:nvSpPr>
          <p:cNvPr id="4" name="Slide Number Placeholder 3"/>
          <p:cNvSpPr>
            <a:spLocks noGrp="1"/>
          </p:cNvSpPr>
          <p:nvPr>
            <p:ph type="sldNum" sz="quarter" idx="5"/>
          </p:nvPr>
        </p:nvSpPr>
        <p:spPr/>
        <p:txBody>
          <a:bodyPr/>
          <a:lstStyle/>
          <a:p>
            <a:fld id="{DA42DC1F-A08F-4850-9F9E-BC0D969F4BF8}" type="slidenum">
              <a:rPr lang="en-US" smtClean="0"/>
              <a:t>1</a:t>
            </a:fld>
            <a:endParaRPr lang="en-US"/>
          </a:p>
        </p:txBody>
      </p:sp>
    </p:spTree>
    <p:extLst>
      <p:ext uri="{BB962C8B-B14F-4D97-AF65-F5344CB8AC3E}">
        <p14:creationId xmlns:p14="http://schemas.microsoft.com/office/powerpoint/2010/main" val="1388413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5866-9B3E-4231-B453-F1B1BFD91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B8F057-2FF2-44C8-95FB-874E1EB1A0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B2F129-DAE3-44CE-ADC7-45A9B6230388}"/>
              </a:ext>
            </a:extLst>
          </p:cNvPr>
          <p:cNvSpPr>
            <a:spLocks noGrp="1"/>
          </p:cNvSpPr>
          <p:nvPr>
            <p:ph type="dt" sz="half" idx="10"/>
          </p:nvPr>
        </p:nvSpPr>
        <p:spPr/>
        <p:txBody>
          <a:bodyPr/>
          <a:lstStyle/>
          <a:p>
            <a:fld id="{6C3343F1-94FD-4FDD-B9A5-164DF394DA96}" type="datetimeFigureOut">
              <a:rPr lang="en-US" smtClean="0"/>
              <a:t>10/25/2018</a:t>
            </a:fld>
            <a:endParaRPr lang="en-US"/>
          </a:p>
        </p:txBody>
      </p:sp>
      <p:sp>
        <p:nvSpPr>
          <p:cNvPr id="5" name="Footer Placeholder 4">
            <a:extLst>
              <a:ext uri="{FF2B5EF4-FFF2-40B4-BE49-F238E27FC236}">
                <a16:creationId xmlns:a16="http://schemas.microsoft.com/office/drawing/2014/main" id="{50F2D860-322F-4D1E-B683-053D2353D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A5B67-7C15-44E3-BD73-73C7451129AE}"/>
              </a:ext>
            </a:extLst>
          </p:cNvPr>
          <p:cNvSpPr>
            <a:spLocks noGrp="1"/>
          </p:cNvSpPr>
          <p:nvPr>
            <p:ph type="sldNum" sz="quarter" idx="12"/>
          </p:nvPr>
        </p:nvSpPr>
        <p:spPr/>
        <p:txBody>
          <a:bodyPr/>
          <a:lstStyle/>
          <a:p>
            <a:fld id="{B9CD5886-6A23-49DC-9EF9-770986E12D51}" type="slidenum">
              <a:rPr lang="en-US" smtClean="0"/>
              <a:t>‹#›</a:t>
            </a:fld>
            <a:endParaRPr lang="en-US"/>
          </a:p>
        </p:txBody>
      </p:sp>
    </p:spTree>
    <p:extLst>
      <p:ext uri="{BB962C8B-B14F-4D97-AF65-F5344CB8AC3E}">
        <p14:creationId xmlns:p14="http://schemas.microsoft.com/office/powerpoint/2010/main" val="86557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5AE99-B002-4D85-8A2D-8D53A0284A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1B539D-D529-4BA9-B57B-747A728A2B5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7769F-B49B-4817-B18E-44FEB50E2D8C}"/>
              </a:ext>
            </a:extLst>
          </p:cNvPr>
          <p:cNvSpPr>
            <a:spLocks noGrp="1"/>
          </p:cNvSpPr>
          <p:nvPr>
            <p:ph type="dt" sz="half" idx="10"/>
          </p:nvPr>
        </p:nvSpPr>
        <p:spPr/>
        <p:txBody>
          <a:bodyPr/>
          <a:lstStyle/>
          <a:p>
            <a:fld id="{6C3343F1-94FD-4FDD-B9A5-164DF394DA96}" type="datetimeFigureOut">
              <a:rPr lang="en-US" smtClean="0"/>
              <a:t>10/25/2018</a:t>
            </a:fld>
            <a:endParaRPr lang="en-US"/>
          </a:p>
        </p:txBody>
      </p:sp>
      <p:sp>
        <p:nvSpPr>
          <p:cNvPr id="5" name="Footer Placeholder 4">
            <a:extLst>
              <a:ext uri="{FF2B5EF4-FFF2-40B4-BE49-F238E27FC236}">
                <a16:creationId xmlns:a16="http://schemas.microsoft.com/office/drawing/2014/main" id="{E98BF668-5C65-4C9E-AB97-D625FC0BEF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AF958-A785-42A9-BC59-6FFE031143A6}"/>
              </a:ext>
            </a:extLst>
          </p:cNvPr>
          <p:cNvSpPr>
            <a:spLocks noGrp="1"/>
          </p:cNvSpPr>
          <p:nvPr>
            <p:ph type="sldNum" sz="quarter" idx="12"/>
          </p:nvPr>
        </p:nvSpPr>
        <p:spPr/>
        <p:txBody>
          <a:bodyPr/>
          <a:lstStyle/>
          <a:p>
            <a:fld id="{B9CD5886-6A23-49DC-9EF9-770986E12D51}" type="slidenum">
              <a:rPr lang="en-US" smtClean="0"/>
              <a:t>‹#›</a:t>
            </a:fld>
            <a:endParaRPr lang="en-US"/>
          </a:p>
        </p:txBody>
      </p:sp>
    </p:spTree>
    <p:extLst>
      <p:ext uri="{BB962C8B-B14F-4D97-AF65-F5344CB8AC3E}">
        <p14:creationId xmlns:p14="http://schemas.microsoft.com/office/powerpoint/2010/main" val="152355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5E71B1-7ED4-4247-AC46-9718307028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990539-5A91-438D-9516-9A150AF984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F18FB-1E74-427E-BAAB-E57EC0987AC6}"/>
              </a:ext>
            </a:extLst>
          </p:cNvPr>
          <p:cNvSpPr>
            <a:spLocks noGrp="1"/>
          </p:cNvSpPr>
          <p:nvPr>
            <p:ph type="dt" sz="half" idx="10"/>
          </p:nvPr>
        </p:nvSpPr>
        <p:spPr/>
        <p:txBody>
          <a:bodyPr/>
          <a:lstStyle/>
          <a:p>
            <a:fld id="{6C3343F1-94FD-4FDD-B9A5-164DF394DA96}" type="datetimeFigureOut">
              <a:rPr lang="en-US" smtClean="0"/>
              <a:t>10/25/2018</a:t>
            </a:fld>
            <a:endParaRPr lang="en-US"/>
          </a:p>
        </p:txBody>
      </p:sp>
      <p:sp>
        <p:nvSpPr>
          <p:cNvPr id="5" name="Footer Placeholder 4">
            <a:extLst>
              <a:ext uri="{FF2B5EF4-FFF2-40B4-BE49-F238E27FC236}">
                <a16:creationId xmlns:a16="http://schemas.microsoft.com/office/drawing/2014/main" id="{2691015E-11C7-46CC-A41B-D318A6A8D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CEB76-C7A5-4C8E-8277-AD7CBD549D44}"/>
              </a:ext>
            </a:extLst>
          </p:cNvPr>
          <p:cNvSpPr>
            <a:spLocks noGrp="1"/>
          </p:cNvSpPr>
          <p:nvPr>
            <p:ph type="sldNum" sz="quarter" idx="12"/>
          </p:nvPr>
        </p:nvSpPr>
        <p:spPr/>
        <p:txBody>
          <a:bodyPr/>
          <a:lstStyle/>
          <a:p>
            <a:fld id="{B9CD5886-6A23-49DC-9EF9-770986E12D51}" type="slidenum">
              <a:rPr lang="en-US" smtClean="0"/>
              <a:t>‹#›</a:t>
            </a:fld>
            <a:endParaRPr lang="en-US"/>
          </a:p>
        </p:txBody>
      </p:sp>
    </p:spTree>
    <p:extLst>
      <p:ext uri="{BB962C8B-B14F-4D97-AF65-F5344CB8AC3E}">
        <p14:creationId xmlns:p14="http://schemas.microsoft.com/office/powerpoint/2010/main" val="2614077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47E0-D1C5-4644-AF4D-89C35A024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C4E903-1A06-4392-9FB5-CC99DCC9F0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1A744-9DF1-4686-8FF8-3575FE931F96}"/>
              </a:ext>
            </a:extLst>
          </p:cNvPr>
          <p:cNvSpPr>
            <a:spLocks noGrp="1"/>
          </p:cNvSpPr>
          <p:nvPr>
            <p:ph type="dt" sz="half" idx="10"/>
          </p:nvPr>
        </p:nvSpPr>
        <p:spPr/>
        <p:txBody>
          <a:bodyPr/>
          <a:lstStyle/>
          <a:p>
            <a:fld id="{6C3343F1-94FD-4FDD-B9A5-164DF394DA96}" type="datetimeFigureOut">
              <a:rPr lang="en-US" smtClean="0"/>
              <a:t>10/25/2018</a:t>
            </a:fld>
            <a:endParaRPr lang="en-US"/>
          </a:p>
        </p:txBody>
      </p:sp>
      <p:sp>
        <p:nvSpPr>
          <p:cNvPr id="5" name="Footer Placeholder 4">
            <a:extLst>
              <a:ext uri="{FF2B5EF4-FFF2-40B4-BE49-F238E27FC236}">
                <a16:creationId xmlns:a16="http://schemas.microsoft.com/office/drawing/2014/main" id="{02BB4214-9B1E-44A0-B255-D1E607051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C7577-023B-484D-AD80-0C4645EA5AF3}"/>
              </a:ext>
            </a:extLst>
          </p:cNvPr>
          <p:cNvSpPr>
            <a:spLocks noGrp="1"/>
          </p:cNvSpPr>
          <p:nvPr>
            <p:ph type="sldNum" sz="quarter" idx="12"/>
          </p:nvPr>
        </p:nvSpPr>
        <p:spPr/>
        <p:txBody>
          <a:bodyPr/>
          <a:lstStyle/>
          <a:p>
            <a:fld id="{B9CD5886-6A23-49DC-9EF9-770986E12D51}" type="slidenum">
              <a:rPr lang="en-US" smtClean="0"/>
              <a:t>‹#›</a:t>
            </a:fld>
            <a:endParaRPr lang="en-US"/>
          </a:p>
        </p:txBody>
      </p:sp>
    </p:spTree>
    <p:extLst>
      <p:ext uri="{BB962C8B-B14F-4D97-AF65-F5344CB8AC3E}">
        <p14:creationId xmlns:p14="http://schemas.microsoft.com/office/powerpoint/2010/main" val="166902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C6FD-B099-457C-91BB-4324467F6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5B027E-5A47-45AE-8896-F87C4EFD66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CE8474-DD80-4E0B-9C6C-9F4016153C1C}"/>
              </a:ext>
            </a:extLst>
          </p:cNvPr>
          <p:cNvSpPr>
            <a:spLocks noGrp="1"/>
          </p:cNvSpPr>
          <p:nvPr>
            <p:ph type="dt" sz="half" idx="10"/>
          </p:nvPr>
        </p:nvSpPr>
        <p:spPr/>
        <p:txBody>
          <a:bodyPr/>
          <a:lstStyle/>
          <a:p>
            <a:fld id="{6C3343F1-94FD-4FDD-B9A5-164DF394DA96}" type="datetimeFigureOut">
              <a:rPr lang="en-US" smtClean="0"/>
              <a:t>10/25/2018</a:t>
            </a:fld>
            <a:endParaRPr lang="en-US"/>
          </a:p>
        </p:txBody>
      </p:sp>
      <p:sp>
        <p:nvSpPr>
          <p:cNvPr id="5" name="Footer Placeholder 4">
            <a:extLst>
              <a:ext uri="{FF2B5EF4-FFF2-40B4-BE49-F238E27FC236}">
                <a16:creationId xmlns:a16="http://schemas.microsoft.com/office/drawing/2014/main" id="{2E652C05-7134-49B8-8D5B-161D789D9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D287F-F6EA-47C6-9BA1-16CC4475A329}"/>
              </a:ext>
            </a:extLst>
          </p:cNvPr>
          <p:cNvSpPr>
            <a:spLocks noGrp="1"/>
          </p:cNvSpPr>
          <p:nvPr>
            <p:ph type="sldNum" sz="quarter" idx="12"/>
          </p:nvPr>
        </p:nvSpPr>
        <p:spPr/>
        <p:txBody>
          <a:bodyPr/>
          <a:lstStyle/>
          <a:p>
            <a:fld id="{B9CD5886-6A23-49DC-9EF9-770986E12D51}" type="slidenum">
              <a:rPr lang="en-US" smtClean="0"/>
              <a:t>‹#›</a:t>
            </a:fld>
            <a:endParaRPr lang="en-US"/>
          </a:p>
        </p:txBody>
      </p:sp>
    </p:spTree>
    <p:extLst>
      <p:ext uri="{BB962C8B-B14F-4D97-AF65-F5344CB8AC3E}">
        <p14:creationId xmlns:p14="http://schemas.microsoft.com/office/powerpoint/2010/main" val="1668166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CC55-2258-46AC-89FB-3F58F64A4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34298-828A-48E2-91C4-17A7BB200C7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E7AC63-8010-40EB-976E-4733ABA3F0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B8BFA9-F8E2-489A-B5B6-39C1007E2D0C}"/>
              </a:ext>
            </a:extLst>
          </p:cNvPr>
          <p:cNvSpPr>
            <a:spLocks noGrp="1"/>
          </p:cNvSpPr>
          <p:nvPr>
            <p:ph type="dt" sz="half" idx="10"/>
          </p:nvPr>
        </p:nvSpPr>
        <p:spPr/>
        <p:txBody>
          <a:bodyPr/>
          <a:lstStyle/>
          <a:p>
            <a:fld id="{6C3343F1-94FD-4FDD-B9A5-164DF394DA96}" type="datetimeFigureOut">
              <a:rPr lang="en-US" smtClean="0"/>
              <a:t>10/25/2018</a:t>
            </a:fld>
            <a:endParaRPr lang="en-US"/>
          </a:p>
        </p:txBody>
      </p:sp>
      <p:sp>
        <p:nvSpPr>
          <p:cNvPr id="6" name="Footer Placeholder 5">
            <a:extLst>
              <a:ext uri="{FF2B5EF4-FFF2-40B4-BE49-F238E27FC236}">
                <a16:creationId xmlns:a16="http://schemas.microsoft.com/office/drawing/2014/main" id="{BB032C1C-F958-4308-B487-6E6C7DE19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8DD5CB-D11E-4ECC-895C-51FF4C44D7E6}"/>
              </a:ext>
            </a:extLst>
          </p:cNvPr>
          <p:cNvSpPr>
            <a:spLocks noGrp="1"/>
          </p:cNvSpPr>
          <p:nvPr>
            <p:ph type="sldNum" sz="quarter" idx="12"/>
          </p:nvPr>
        </p:nvSpPr>
        <p:spPr/>
        <p:txBody>
          <a:bodyPr/>
          <a:lstStyle/>
          <a:p>
            <a:fld id="{B9CD5886-6A23-49DC-9EF9-770986E12D51}" type="slidenum">
              <a:rPr lang="en-US" smtClean="0"/>
              <a:t>‹#›</a:t>
            </a:fld>
            <a:endParaRPr lang="en-US"/>
          </a:p>
        </p:txBody>
      </p:sp>
    </p:spTree>
    <p:extLst>
      <p:ext uri="{BB962C8B-B14F-4D97-AF65-F5344CB8AC3E}">
        <p14:creationId xmlns:p14="http://schemas.microsoft.com/office/powerpoint/2010/main" val="342265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E998-6E11-466D-8D90-17ED5D602D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E50D5B-949E-4C7A-AF50-52ACAD126A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8A73A4-39AA-40CE-9B9E-7C8700C68F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A0DFC7-35A9-4EC3-9C68-E26A7CCA1E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56E9E0-6AFE-4507-94FF-E03213B82F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A5608F-3108-492B-B815-E34401D2A63F}"/>
              </a:ext>
            </a:extLst>
          </p:cNvPr>
          <p:cNvSpPr>
            <a:spLocks noGrp="1"/>
          </p:cNvSpPr>
          <p:nvPr>
            <p:ph type="dt" sz="half" idx="10"/>
          </p:nvPr>
        </p:nvSpPr>
        <p:spPr/>
        <p:txBody>
          <a:bodyPr/>
          <a:lstStyle/>
          <a:p>
            <a:fld id="{6C3343F1-94FD-4FDD-B9A5-164DF394DA96}" type="datetimeFigureOut">
              <a:rPr lang="en-US" smtClean="0"/>
              <a:t>10/25/2018</a:t>
            </a:fld>
            <a:endParaRPr lang="en-US"/>
          </a:p>
        </p:txBody>
      </p:sp>
      <p:sp>
        <p:nvSpPr>
          <p:cNvPr id="8" name="Footer Placeholder 7">
            <a:extLst>
              <a:ext uri="{FF2B5EF4-FFF2-40B4-BE49-F238E27FC236}">
                <a16:creationId xmlns:a16="http://schemas.microsoft.com/office/drawing/2014/main" id="{A4129169-3E95-461D-A67A-ED88F01699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EF0385-33A7-40A3-9C46-F2BBD7DC36D8}"/>
              </a:ext>
            </a:extLst>
          </p:cNvPr>
          <p:cNvSpPr>
            <a:spLocks noGrp="1"/>
          </p:cNvSpPr>
          <p:nvPr>
            <p:ph type="sldNum" sz="quarter" idx="12"/>
          </p:nvPr>
        </p:nvSpPr>
        <p:spPr/>
        <p:txBody>
          <a:bodyPr/>
          <a:lstStyle/>
          <a:p>
            <a:fld id="{B9CD5886-6A23-49DC-9EF9-770986E12D51}" type="slidenum">
              <a:rPr lang="en-US" smtClean="0"/>
              <a:t>‹#›</a:t>
            </a:fld>
            <a:endParaRPr lang="en-US"/>
          </a:p>
        </p:txBody>
      </p:sp>
    </p:spTree>
    <p:extLst>
      <p:ext uri="{BB962C8B-B14F-4D97-AF65-F5344CB8AC3E}">
        <p14:creationId xmlns:p14="http://schemas.microsoft.com/office/powerpoint/2010/main" val="324031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8147-5152-4919-B01F-6D602D4BDC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9A1DD4-5690-496A-AB7D-F5CC18DF5491}"/>
              </a:ext>
            </a:extLst>
          </p:cNvPr>
          <p:cNvSpPr>
            <a:spLocks noGrp="1"/>
          </p:cNvSpPr>
          <p:nvPr>
            <p:ph type="dt" sz="half" idx="10"/>
          </p:nvPr>
        </p:nvSpPr>
        <p:spPr/>
        <p:txBody>
          <a:bodyPr/>
          <a:lstStyle/>
          <a:p>
            <a:fld id="{6C3343F1-94FD-4FDD-B9A5-164DF394DA96}" type="datetimeFigureOut">
              <a:rPr lang="en-US" smtClean="0"/>
              <a:t>10/25/2018</a:t>
            </a:fld>
            <a:endParaRPr lang="en-US"/>
          </a:p>
        </p:txBody>
      </p:sp>
      <p:sp>
        <p:nvSpPr>
          <p:cNvPr id="4" name="Footer Placeholder 3">
            <a:extLst>
              <a:ext uri="{FF2B5EF4-FFF2-40B4-BE49-F238E27FC236}">
                <a16:creationId xmlns:a16="http://schemas.microsoft.com/office/drawing/2014/main" id="{45EBBA3E-B66E-48B4-9955-8D6E8A2182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94145-5B14-4B37-8B7A-2E4E8FC8A5EF}"/>
              </a:ext>
            </a:extLst>
          </p:cNvPr>
          <p:cNvSpPr>
            <a:spLocks noGrp="1"/>
          </p:cNvSpPr>
          <p:nvPr>
            <p:ph type="sldNum" sz="quarter" idx="12"/>
          </p:nvPr>
        </p:nvSpPr>
        <p:spPr/>
        <p:txBody>
          <a:bodyPr/>
          <a:lstStyle/>
          <a:p>
            <a:fld id="{B9CD5886-6A23-49DC-9EF9-770986E12D51}" type="slidenum">
              <a:rPr lang="en-US" smtClean="0"/>
              <a:t>‹#›</a:t>
            </a:fld>
            <a:endParaRPr lang="en-US"/>
          </a:p>
        </p:txBody>
      </p:sp>
    </p:spTree>
    <p:extLst>
      <p:ext uri="{BB962C8B-B14F-4D97-AF65-F5344CB8AC3E}">
        <p14:creationId xmlns:p14="http://schemas.microsoft.com/office/powerpoint/2010/main" val="137699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30516A-78FB-416E-B252-0CED36832E91}"/>
              </a:ext>
            </a:extLst>
          </p:cNvPr>
          <p:cNvSpPr>
            <a:spLocks noGrp="1"/>
          </p:cNvSpPr>
          <p:nvPr>
            <p:ph type="dt" sz="half" idx="10"/>
          </p:nvPr>
        </p:nvSpPr>
        <p:spPr/>
        <p:txBody>
          <a:bodyPr/>
          <a:lstStyle/>
          <a:p>
            <a:fld id="{6C3343F1-94FD-4FDD-B9A5-164DF394DA96}" type="datetimeFigureOut">
              <a:rPr lang="en-US" smtClean="0"/>
              <a:t>10/25/2018</a:t>
            </a:fld>
            <a:endParaRPr lang="en-US"/>
          </a:p>
        </p:txBody>
      </p:sp>
      <p:sp>
        <p:nvSpPr>
          <p:cNvPr id="3" name="Footer Placeholder 2">
            <a:extLst>
              <a:ext uri="{FF2B5EF4-FFF2-40B4-BE49-F238E27FC236}">
                <a16:creationId xmlns:a16="http://schemas.microsoft.com/office/drawing/2014/main" id="{6E9D47E3-D045-4793-899F-AF17897677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59D083-EE48-471C-AF12-C0B678306485}"/>
              </a:ext>
            </a:extLst>
          </p:cNvPr>
          <p:cNvSpPr>
            <a:spLocks noGrp="1"/>
          </p:cNvSpPr>
          <p:nvPr>
            <p:ph type="sldNum" sz="quarter" idx="12"/>
          </p:nvPr>
        </p:nvSpPr>
        <p:spPr/>
        <p:txBody>
          <a:bodyPr/>
          <a:lstStyle/>
          <a:p>
            <a:fld id="{B9CD5886-6A23-49DC-9EF9-770986E12D51}" type="slidenum">
              <a:rPr lang="en-US" smtClean="0"/>
              <a:t>‹#›</a:t>
            </a:fld>
            <a:endParaRPr lang="en-US"/>
          </a:p>
        </p:txBody>
      </p:sp>
    </p:spTree>
    <p:extLst>
      <p:ext uri="{BB962C8B-B14F-4D97-AF65-F5344CB8AC3E}">
        <p14:creationId xmlns:p14="http://schemas.microsoft.com/office/powerpoint/2010/main" val="162561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25CE-A123-41E9-89CD-E6A071B9D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21BA0A-F30F-4647-95E6-268CF3D11F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970CDE-123D-40AA-BAA1-68F6D9B6A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FDCE31-2251-445E-8892-37D3F553DDFC}"/>
              </a:ext>
            </a:extLst>
          </p:cNvPr>
          <p:cNvSpPr>
            <a:spLocks noGrp="1"/>
          </p:cNvSpPr>
          <p:nvPr>
            <p:ph type="dt" sz="half" idx="10"/>
          </p:nvPr>
        </p:nvSpPr>
        <p:spPr/>
        <p:txBody>
          <a:bodyPr/>
          <a:lstStyle/>
          <a:p>
            <a:fld id="{6C3343F1-94FD-4FDD-B9A5-164DF394DA96}" type="datetimeFigureOut">
              <a:rPr lang="en-US" smtClean="0"/>
              <a:t>10/25/2018</a:t>
            </a:fld>
            <a:endParaRPr lang="en-US"/>
          </a:p>
        </p:txBody>
      </p:sp>
      <p:sp>
        <p:nvSpPr>
          <p:cNvPr id="6" name="Footer Placeholder 5">
            <a:extLst>
              <a:ext uri="{FF2B5EF4-FFF2-40B4-BE49-F238E27FC236}">
                <a16:creationId xmlns:a16="http://schemas.microsoft.com/office/drawing/2014/main" id="{7B782E94-A7AA-4C1D-B87A-C30AE286A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183D4-0F66-49AD-97BB-13DD790D5225}"/>
              </a:ext>
            </a:extLst>
          </p:cNvPr>
          <p:cNvSpPr>
            <a:spLocks noGrp="1"/>
          </p:cNvSpPr>
          <p:nvPr>
            <p:ph type="sldNum" sz="quarter" idx="12"/>
          </p:nvPr>
        </p:nvSpPr>
        <p:spPr/>
        <p:txBody>
          <a:bodyPr/>
          <a:lstStyle/>
          <a:p>
            <a:fld id="{B9CD5886-6A23-49DC-9EF9-770986E12D51}" type="slidenum">
              <a:rPr lang="en-US" smtClean="0"/>
              <a:t>‹#›</a:t>
            </a:fld>
            <a:endParaRPr lang="en-US"/>
          </a:p>
        </p:txBody>
      </p:sp>
    </p:spTree>
    <p:extLst>
      <p:ext uri="{BB962C8B-B14F-4D97-AF65-F5344CB8AC3E}">
        <p14:creationId xmlns:p14="http://schemas.microsoft.com/office/powerpoint/2010/main" val="59234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86FB-1DC1-478B-9D7B-644E98EE8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9D9C9D-C2CD-4C0F-9D8E-548FD0F5AC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17E9BA-9CDD-494A-9108-A63E30CD5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FA10E7-85E3-4432-9C56-734352D6439B}"/>
              </a:ext>
            </a:extLst>
          </p:cNvPr>
          <p:cNvSpPr>
            <a:spLocks noGrp="1"/>
          </p:cNvSpPr>
          <p:nvPr>
            <p:ph type="dt" sz="half" idx="10"/>
          </p:nvPr>
        </p:nvSpPr>
        <p:spPr/>
        <p:txBody>
          <a:bodyPr/>
          <a:lstStyle/>
          <a:p>
            <a:fld id="{6C3343F1-94FD-4FDD-B9A5-164DF394DA96}" type="datetimeFigureOut">
              <a:rPr lang="en-US" smtClean="0"/>
              <a:t>10/25/2018</a:t>
            </a:fld>
            <a:endParaRPr lang="en-US"/>
          </a:p>
        </p:txBody>
      </p:sp>
      <p:sp>
        <p:nvSpPr>
          <p:cNvPr id="6" name="Footer Placeholder 5">
            <a:extLst>
              <a:ext uri="{FF2B5EF4-FFF2-40B4-BE49-F238E27FC236}">
                <a16:creationId xmlns:a16="http://schemas.microsoft.com/office/drawing/2014/main" id="{CD728F2A-A8CB-45D3-B5FB-EF3151684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1F2BB-C520-4C15-81FF-FD94F731D03D}"/>
              </a:ext>
            </a:extLst>
          </p:cNvPr>
          <p:cNvSpPr>
            <a:spLocks noGrp="1"/>
          </p:cNvSpPr>
          <p:nvPr>
            <p:ph type="sldNum" sz="quarter" idx="12"/>
          </p:nvPr>
        </p:nvSpPr>
        <p:spPr/>
        <p:txBody>
          <a:bodyPr/>
          <a:lstStyle/>
          <a:p>
            <a:fld id="{B9CD5886-6A23-49DC-9EF9-770986E12D51}" type="slidenum">
              <a:rPr lang="en-US" smtClean="0"/>
              <a:t>‹#›</a:t>
            </a:fld>
            <a:endParaRPr lang="en-US"/>
          </a:p>
        </p:txBody>
      </p:sp>
    </p:spTree>
    <p:extLst>
      <p:ext uri="{BB962C8B-B14F-4D97-AF65-F5344CB8AC3E}">
        <p14:creationId xmlns:p14="http://schemas.microsoft.com/office/powerpoint/2010/main" val="759907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7D3C5-5AA0-4E87-97E4-E500DABF4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41C9BD-A633-4155-A561-649951D60D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8608C-E91E-43A8-9688-11F9735CCD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343F1-94FD-4FDD-B9A5-164DF394DA96}" type="datetimeFigureOut">
              <a:rPr lang="en-US" smtClean="0"/>
              <a:t>10/25/2018</a:t>
            </a:fld>
            <a:endParaRPr lang="en-US"/>
          </a:p>
        </p:txBody>
      </p:sp>
      <p:sp>
        <p:nvSpPr>
          <p:cNvPr id="5" name="Footer Placeholder 4">
            <a:extLst>
              <a:ext uri="{FF2B5EF4-FFF2-40B4-BE49-F238E27FC236}">
                <a16:creationId xmlns:a16="http://schemas.microsoft.com/office/drawing/2014/main" id="{E1DD5F0E-D1A0-413E-A35A-66F0ED1D8B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A12495-3D3D-4CD2-8FF7-8BDCE94143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D5886-6A23-49DC-9EF9-770986E12D51}" type="slidenum">
              <a:rPr lang="en-US" smtClean="0"/>
              <a:t>‹#›</a:t>
            </a:fld>
            <a:endParaRPr lang="en-US"/>
          </a:p>
        </p:txBody>
      </p:sp>
    </p:spTree>
    <p:extLst>
      <p:ext uri="{BB962C8B-B14F-4D97-AF65-F5344CB8AC3E}">
        <p14:creationId xmlns:p14="http://schemas.microsoft.com/office/powerpoint/2010/main" val="1710166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6EFD4E-7641-42DD-BA36-83384F937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070" y="246969"/>
            <a:ext cx="7401958" cy="4134427"/>
          </a:xfrm>
          <a:prstGeom prst="rect">
            <a:avLst/>
          </a:prstGeom>
        </p:spPr>
      </p:pic>
      <p:sp>
        <p:nvSpPr>
          <p:cNvPr id="8" name="Rectangle 7">
            <a:extLst>
              <a:ext uri="{FF2B5EF4-FFF2-40B4-BE49-F238E27FC236}">
                <a16:creationId xmlns:a16="http://schemas.microsoft.com/office/drawing/2014/main" id="{4DC703B4-B7D6-44EC-8C64-4D5524C61CB3}"/>
              </a:ext>
            </a:extLst>
          </p:cNvPr>
          <p:cNvSpPr/>
          <p:nvPr/>
        </p:nvSpPr>
        <p:spPr>
          <a:xfrm>
            <a:off x="7655028" y="368743"/>
            <a:ext cx="4037556" cy="5693866"/>
          </a:xfrm>
          <a:prstGeom prst="rect">
            <a:avLst/>
          </a:prstGeom>
        </p:spPr>
        <p:txBody>
          <a:bodyPr wrap="square">
            <a:spAutoFit/>
          </a:bodyPr>
          <a:lstStyle/>
          <a:p>
            <a:pPr algn="just"/>
            <a:r>
              <a:rPr lang="en-US" sz="1400" dirty="0"/>
              <a:t>Unlike water or gas, electricity cannot be stored in large quantities. It must be generated at the instant it is used, which requires supply be kept in constant balance with demand. Furthermore, electricity flows simultaneously over all transmission lines in the interconnected grid system in inverse proportion to their electrical resistance, so it generally cannot be routed over specific lines. This means generation and transmission operations in North America must be monitored and controlled in real-time, 24 hours a day, to ensure a reliable and continuous flow of electricity to homes and businesses. This requires the cooperation and coordination of hundreds of electricity industry participants. </a:t>
            </a:r>
          </a:p>
          <a:p>
            <a:pPr algn="just"/>
            <a:endParaRPr lang="en-US" sz="1400" dirty="0"/>
          </a:p>
          <a:p>
            <a:pPr algn="just"/>
            <a:r>
              <a:rPr lang="en-US" sz="1400" dirty="0"/>
              <a:t>Figure 1 depicts the basic elements of the electricity system: how it is created at power generating</a:t>
            </a:r>
          </a:p>
          <a:p>
            <a:pPr algn="just"/>
            <a:r>
              <a:rPr lang="en-US" sz="1400" dirty="0"/>
              <a:t>stations and transported across high-voltage transmission and lower-voltage distribution lines to</a:t>
            </a:r>
          </a:p>
          <a:p>
            <a:pPr algn="just"/>
            <a:r>
              <a:rPr lang="en-US" sz="1400" dirty="0"/>
              <a:t>reach homes and businesses. Transformers at generating stations step the electric voltage up for</a:t>
            </a:r>
          </a:p>
          <a:p>
            <a:pPr algn="just"/>
            <a:r>
              <a:rPr lang="en-US" sz="1400" dirty="0"/>
              <a:t>efficient transport and then step the voltage down at substations to efficiently deliver power to customers.</a:t>
            </a:r>
          </a:p>
          <a:p>
            <a:pPr algn="just"/>
            <a:r>
              <a:rPr lang="en-US" sz="1400" dirty="0"/>
              <a:t>The generation and transmission components and their associated control systems comprise</a:t>
            </a:r>
          </a:p>
          <a:p>
            <a:pPr algn="just"/>
            <a:r>
              <a:rPr lang="en-US" sz="1400" dirty="0"/>
              <a:t>the “bulk power system.”</a:t>
            </a:r>
          </a:p>
        </p:txBody>
      </p:sp>
      <p:sp>
        <p:nvSpPr>
          <p:cNvPr id="9" name="TextBox 8">
            <a:extLst>
              <a:ext uri="{FF2B5EF4-FFF2-40B4-BE49-F238E27FC236}">
                <a16:creationId xmlns:a16="http://schemas.microsoft.com/office/drawing/2014/main" id="{E8638DA3-64E9-4C70-9CC0-5008C2823A07}"/>
              </a:ext>
            </a:extLst>
          </p:cNvPr>
          <p:cNvSpPr txBox="1"/>
          <p:nvPr/>
        </p:nvSpPr>
        <p:spPr>
          <a:xfrm>
            <a:off x="253070" y="5311036"/>
            <a:ext cx="2477604" cy="1200329"/>
          </a:xfrm>
          <a:prstGeom prst="rect">
            <a:avLst/>
          </a:prstGeom>
          <a:noFill/>
        </p:spPr>
        <p:txBody>
          <a:bodyPr wrap="square" rtlCol="0">
            <a:spAutoFit/>
          </a:bodyPr>
          <a:lstStyle/>
          <a:p>
            <a:r>
              <a:rPr lang="en-US" u="sng" dirty="0"/>
              <a:t>Color Key:</a:t>
            </a:r>
          </a:p>
          <a:p>
            <a:r>
              <a:rPr lang="en-US" dirty="0"/>
              <a:t>Blue: Transmission</a:t>
            </a:r>
          </a:p>
          <a:p>
            <a:r>
              <a:rPr lang="en-US" dirty="0"/>
              <a:t>Green: Distribution</a:t>
            </a:r>
          </a:p>
          <a:p>
            <a:r>
              <a:rPr lang="en-US" dirty="0"/>
              <a:t>Black</a:t>
            </a:r>
            <a:r>
              <a:rPr lang="en-US"/>
              <a:t>: Generation</a:t>
            </a:r>
            <a:endParaRPr lang="en-US" dirty="0"/>
          </a:p>
        </p:txBody>
      </p:sp>
    </p:spTree>
    <p:extLst>
      <p:ext uri="{BB962C8B-B14F-4D97-AF65-F5344CB8AC3E}">
        <p14:creationId xmlns:p14="http://schemas.microsoft.com/office/powerpoint/2010/main" val="23175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AE06C66-6266-4E41-A03D-7C02F0482283}"/>
              </a:ext>
            </a:extLst>
          </p:cNvPr>
          <p:cNvGrpSpPr/>
          <p:nvPr/>
        </p:nvGrpSpPr>
        <p:grpSpPr>
          <a:xfrm>
            <a:off x="558567" y="528099"/>
            <a:ext cx="11074866" cy="5537433"/>
            <a:chOff x="327171" y="159389"/>
            <a:chExt cx="11074866" cy="5537433"/>
          </a:xfrm>
        </p:grpSpPr>
        <p:pic>
          <p:nvPicPr>
            <p:cNvPr id="3" name="Picture 2">
              <a:extLst>
                <a:ext uri="{FF2B5EF4-FFF2-40B4-BE49-F238E27FC236}">
                  <a16:creationId xmlns:a16="http://schemas.microsoft.com/office/drawing/2014/main" id="{28CC1F12-622D-4C37-8B93-21B6111D4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71" y="159389"/>
              <a:ext cx="11074866" cy="5537433"/>
            </a:xfrm>
            <a:prstGeom prst="rect">
              <a:avLst/>
            </a:prstGeom>
          </p:spPr>
        </p:pic>
        <p:sp>
          <p:nvSpPr>
            <p:cNvPr id="4" name="Pentagon 3">
              <a:extLst>
                <a:ext uri="{FF2B5EF4-FFF2-40B4-BE49-F238E27FC236}">
                  <a16:creationId xmlns:a16="http://schemas.microsoft.com/office/drawing/2014/main" id="{6D6391C1-4305-4051-82E9-71D3A6F3F9A5}"/>
                </a:ext>
              </a:extLst>
            </p:cNvPr>
            <p:cNvSpPr/>
            <p:nvPr/>
          </p:nvSpPr>
          <p:spPr>
            <a:xfrm>
              <a:off x="9971992" y="528506"/>
              <a:ext cx="229020" cy="218114"/>
            </a:xfrm>
            <a:prstGeom prst="pentagon">
              <a:avLst/>
            </a:prstGeom>
            <a:solidFill>
              <a:srgbClr val="5CA3E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a:extLst>
                <a:ext uri="{FF2B5EF4-FFF2-40B4-BE49-F238E27FC236}">
                  <a16:creationId xmlns:a16="http://schemas.microsoft.com/office/drawing/2014/main" id="{12B19910-758F-403F-828D-B80915514430}"/>
                </a:ext>
              </a:extLst>
            </p:cNvPr>
            <p:cNvSpPr/>
            <p:nvPr/>
          </p:nvSpPr>
          <p:spPr>
            <a:xfrm>
              <a:off x="9074370" y="528506"/>
              <a:ext cx="229020" cy="218114"/>
            </a:xfrm>
            <a:prstGeom prst="pentagon">
              <a:avLst/>
            </a:prstGeom>
            <a:solidFill>
              <a:srgbClr val="5CA3E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a:extLst>
                <a:ext uri="{FF2B5EF4-FFF2-40B4-BE49-F238E27FC236}">
                  <a16:creationId xmlns:a16="http://schemas.microsoft.com/office/drawing/2014/main" id="{CD400FC1-0665-4399-AA22-4E00EFC715B0}"/>
                </a:ext>
              </a:extLst>
            </p:cNvPr>
            <p:cNvSpPr/>
            <p:nvPr/>
          </p:nvSpPr>
          <p:spPr>
            <a:xfrm>
              <a:off x="6759008" y="1001787"/>
              <a:ext cx="229020" cy="218114"/>
            </a:xfrm>
            <a:prstGeom prst="pentagon">
              <a:avLst/>
            </a:prstGeom>
            <a:solidFill>
              <a:srgbClr val="5CA3E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entagon 6">
              <a:extLst>
                <a:ext uri="{FF2B5EF4-FFF2-40B4-BE49-F238E27FC236}">
                  <a16:creationId xmlns:a16="http://schemas.microsoft.com/office/drawing/2014/main" id="{488476C4-635B-4230-97EE-79D534B9AB2E}"/>
                </a:ext>
              </a:extLst>
            </p:cNvPr>
            <p:cNvSpPr/>
            <p:nvPr/>
          </p:nvSpPr>
          <p:spPr>
            <a:xfrm>
              <a:off x="9032425" y="5137559"/>
              <a:ext cx="229020" cy="218114"/>
            </a:xfrm>
            <a:prstGeom prst="pentagon">
              <a:avLst/>
            </a:prstGeom>
            <a:solidFill>
              <a:srgbClr val="5CA3E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7">
              <a:extLst>
                <a:ext uri="{FF2B5EF4-FFF2-40B4-BE49-F238E27FC236}">
                  <a16:creationId xmlns:a16="http://schemas.microsoft.com/office/drawing/2014/main" id="{BDEF4AA9-6DE2-4D2A-9AD8-FB740ECC382B}"/>
                </a:ext>
              </a:extLst>
            </p:cNvPr>
            <p:cNvSpPr/>
            <p:nvPr/>
          </p:nvSpPr>
          <p:spPr>
            <a:xfrm>
              <a:off x="10760557" y="3115812"/>
              <a:ext cx="229020" cy="218114"/>
            </a:xfrm>
            <a:prstGeom prst="pentagon">
              <a:avLst/>
            </a:prstGeom>
            <a:solidFill>
              <a:srgbClr val="5CA3E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8">
              <a:extLst>
                <a:ext uri="{FF2B5EF4-FFF2-40B4-BE49-F238E27FC236}">
                  <a16:creationId xmlns:a16="http://schemas.microsoft.com/office/drawing/2014/main" id="{83BA9626-4E99-490F-8E43-1ABD53F089CA}"/>
                </a:ext>
              </a:extLst>
            </p:cNvPr>
            <p:cNvSpPr/>
            <p:nvPr/>
          </p:nvSpPr>
          <p:spPr>
            <a:xfrm>
              <a:off x="9560931" y="2726769"/>
              <a:ext cx="229020" cy="218114"/>
            </a:xfrm>
            <a:prstGeom prst="pentagon">
              <a:avLst/>
            </a:prstGeom>
            <a:solidFill>
              <a:srgbClr val="5CA3E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900253-2017-46EC-A711-FE499ED7B2F0}"/>
                </a:ext>
              </a:extLst>
            </p:cNvPr>
            <p:cNvSpPr/>
            <p:nvPr/>
          </p:nvSpPr>
          <p:spPr>
            <a:xfrm>
              <a:off x="7650760" y="2207001"/>
              <a:ext cx="192947" cy="192947"/>
            </a:xfrm>
            <a:prstGeom prst="rect">
              <a:avLst/>
            </a:prstGeom>
            <a:solidFill>
              <a:srgbClr val="0070C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433679D-284B-4458-83EE-A9133C3FE41D}"/>
                </a:ext>
              </a:extLst>
            </p:cNvPr>
            <p:cNvSpPr/>
            <p:nvPr/>
          </p:nvSpPr>
          <p:spPr>
            <a:xfrm>
              <a:off x="10427515" y="1228290"/>
              <a:ext cx="192947" cy="192947"/>
            </a:xfrm>
            <a:prstGeom prst="rect">
              <a:avLst/>
            </a:prstGeom>
            <a:solidFill>
              <a:srgbClr val="0070C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53A3B00-8041-4FB3-B4ED-492AE4B0E287}"/>
                </a:ext>
              </a:extLst>
            </p:cNvPr>
            <p:cNvSpPr/>
            <p:nvPr/>
          </p:nvSpPr>
          <p:spPr>
            <a:xfrm>
              <a:off x="8632270" y="3006057"/>
              <a:ext cx="192947" cy="192947"/>
            </a:xfrm>
            <a:prstGeom prst="rect">
              <a:avLst/>
            </a:prstGeom>
            <a:solidFill>
              <a:srgbClr val="0070C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F243C3-6B19-4548-9485-1D9199787A12}"/>
                </a:ext>
              </a:extLst>
            </p:cNvPr>
            <p:cNvSpPr/>
            <p:nvPr/>
          </p:nvSpPr>
          <p:spPr>
            <a:xfrm>
              <a:off x="7843707" y="3765956"/>
              <a:ext cx="192947" cy="192947"/>
            </a:xfrm>
            <a:prstGeom prst="rect">
              <a:avLst/>
            </a:prstGeom>
            <a:solidFill>
              <a:srgbClr val="0070C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9942F98-1A0D-4179-ADBC-C5467D698208}"/>
                </a:ext>
              </a:extLst>
            </p:cNvPr>
            <p:cNvSpPr/>
            <p:nvPr/>
          </p:nvSpPr>
          <p:spPr>
            <a:xfrm>
              <a:off x="6835768" y="3979174"/>
              <a:ext cx="192947" cy="192947"/>
            </a:xfrm>
            <a:prstGeom prst="rect">
              <a:avLst/>
            </a:prstGeom>
            <a:solidFill>
              <a:srgbClr val="0070C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E42147B-4A75-4BE1-BC2E-A1B39CD9182E}"/>
                </a:ext>
              </a:extLst>
            </p:cNvPr>
            <p:cNvSpPr/>
            <p:nvPr/>
          </p:nvSpPr>
          <p:spPr>
            <a:xfrm>
              <a:off x="6988028" y="3290581"/>
              <a:ext cx="192947" cy="192947"/>
            </a:xfrm>
            <a:prstGeom prst="rect">
              <a:avLst/>
            </a:prstGeom>
            <a:solidFill>
              <a:srgbClr val="0070C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B2D1753-2594-494F-8F38-36F9991892AB}"/>
                </a:ext>
              </a:extLst>
            </p:cNvPr>
            <p:cNvSpPr/>
            <p:nvPr/>
          </p:nvSpPr>
          <p:spPr>
            <a:xfrm>
              <a:off x="8611296" y="4582486"/>
              <a:ext cx="192947" cy="192947"/>
            </a:xfrm>
            <a:prstGeom prst="rect">
              <a:avLst/>
            </a:prstGeom>
            <a:solidFill>
              <a:srgbClr val="0070C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563113-25C7-47EC-B8A3-9F8DDFF70023}"/>
                </a:ext>
              </a:extLst>
            </p:cNvPr>
            <p:cNvSpPr/>
            <p:nvPr/>
          </p:nvSpPr>
          <p:spPr>
            <a:xfrm>
              <a:off x="6988025" y="5137559"/>
              <a:ext cx="192947" cy="192947"/>
            </a:xfrm>
            <a:prstGeom prst="rect">
              <a:avLst/>
            </a:prstGeom>
            <a:solidFill>
              <a:srgbClr val="0070C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B51213-45E6-4F3A-9209-205D75470FA8}"/>
                </a:ext>
              </a:extLst>
            </p:cNvPr>
            <p:cNvSpPr/>
            <p:nvPr/>
          </p:nvSpPr>
          <p:spPr>
            <a:xfrm>
              <a:off x="5911442" y="4936223"/>
              <a:ext cx="192947" cy="192947"/>
            </a:xfrm>
            <a:prstGeom prst="rect">
              <a:avLst/>
            </a:prstGeom>
            <a:solidFill>
              <a:srgbClr val="0070C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481437C1-D476-4BB5-8FD1-9DFB7803EF49}"/>
                </a:ext>
              </a:extLst>
            </p:cNvPr>
            <p:cNvSpPr/>
            <p:nvPr/>
          </p:nvSpPr>
          <p:spPr>
            <a:xfrm>
              <a:off x="9326039" y="528506"/>
              <a:ext cx="234892" cy="234892"/>
            </a:xfrm>
            <a:prstGeom prst="triangle">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966B861-105D-44C3-9B20-0A0998029D95}"/>
                </a:ext>
              </a:extLst>
            </p:cNvPr>
            <p:cNvSpPr/>
            <p:nvPr/>
          </p:nvSpPr>
          <p:spPr>
            <a:xfrm>
              <a:off x="9801974" y="2985084"/>
              <a:ext cx="234892" cy="234892"/>
            </a:xfrm>
            <a:prstGeom prst="triangle">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EBAF30EE-B569-4114-BDD1-2C05D9213B1E}"/>
                </a:ext>
              </a:extLst>
            </p:cNvPr>
            <p:cNvSpPr/>
            <p:nvPr/>
          </p:nvSpPr>
          <p:spPr>
            <a:xfrm>
              <a:off x="7608815" y="1744559"/>
              <a:ext cx="234892" cy="234892"/>
            </a:xfrm>
            <a:prstGeom prst="triangle">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A078B5D-C52B-45EE-A01B-B2A0C3365AEB}"/>
                </a:ext>
              </a:extLst>
            </p:cNvPr>
            <p:cNvSpPr/>
            <p:nvPr/>
          </p:nvSpPr>
          <p:spPr>
            <a:xfrm>
              <a:off x="5503178" y="4261256"/>
              <a:ext cx="234892" cy="234892"/>
            </a:xfrm>
            <a:prstGeom prst="triangle">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86CD1F1C-7E6B-49C2-ABF4-2B76F38815AF}"/>
                </a:ext>
              </a:extLst>
            </p:cNvPr>
            <p:cNvSpPr/>
            <p:nvPr/>
          </p:nvSpPr>
          <p:spPr>
            <a:xfrm>
              <a:off x="8284827" y="4269645"/>
              <a:ext cx="234892" cy="234892"/>
            </a:xfrm>
            <a:prstGeom prst="triangle">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865C8E8-DE4F-4EC9-84B1-B96C2B308227}"/>
                </a:ext>
              </a:extLst>
            </p:cNvPr>
            <p:cNvSpPr/>
            <p:nvPr/>
          </p:nvSpPr>
          <p:spPr>
            <a:xfrm>
              <a:off x="7160698" y="3862429"/>
              <a:ext cx="234892" cy="234892"/>
            </a:xfrm>
            <a:prstGeom prst="triangle">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1714D981-44CA-4188-87E3-FC4B63088CA1}"/>
                </a:ext>
              </a:extLst>
            </p:cNvPr>
            <p:cNvSpPr/>
            <p:nvPr/>
          </p:nvSpPr>
          <p:spPr>
            <a:xfrm>
              <a:off x="6814795" y="2954320"/>
              <a:ext cx="234892" cy="234892"/>
            </a:xfrm>
            <a:prstGeom prst="triangle">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B2E9AC-8A2E-455D-8C38-C10CAAFD66A8}"/>
                </a:ext>
              </a:extLst>
            </p:cNvPr>
            <p:cNvSpPr/>
            <p:nvPr/>
          </p:nvSpPr>
          <p:spPr>
            <a:xfrm>
              <a:off x="8102364" y="2888611"/>
              <a:ext cx="234892" cy="234892"/>
            </a:xfrm>
            <a:prstGeom prst="triangle">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046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540E6F-B028-4F1F-B929-80F94C570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371" y="386832"/>
            <a:ext cx="10437257" cy="6084335"/>
          </a:xfrm>
          <a:prstGeom prst="rect">
            <a:avLst/>
          </a:prstGeom>
        </p:spPr>
      </p:pic>
    </p:spTree>
    <p:extLst>
      <p:ext uri="{BB962C8B-B14F-4D97-AF65-F5344CB8AC3E}">
        <p14:creationId xmlns:p14="http://schemas.microsoft.com/office/powerpoint/2010/main" val="376187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B93A54-FAC0-46AB-B687-69BA47BC756A}"/>
              </a:ext>
            </a:extLst>
          </p:cNvPr>
          <p:cNvPicPr>
            <a:picLocks noChangeAspect="1"/>
          </p:cNvPicPr>
          <p:nvPr/>
        </p:nvPicPr>
        <p:blipFill rotWithShape="1">
          <a:blip r:embed="rId2"/>
          <a:srcRect l="1789" r="1519"/>
          <a:stretch/>
        </p:blipFill>
        <p:spPr>
          <a:xfrm>
            <a:off x="1866900" y="0"/>
            <a:ext cx="9093200" cy="6858000"/>
          </a:xfrm>
          <a:prstGeom prst="rect">
            <a:avLst/>
          </a:prstGeom>
        </p:spPr>
      </p:pic>
    </p:spTree>
    <p:extLst>
      <p:ext uri="{BB962C8B-B14F-4D97-AF65-F5344CB8AC3E}">
        <p14:creationId xmlns:p14="http://schemas.microsoft.com/office/powerpoint/2010/main" val="793180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1332</TotalTime>
  <Words>218</Words>
  <Application>Microsoft Office PowerPoint</Application>
  <PresentationFormat>Widescreen</PresentationFormat>
  <Paragraphs>14</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 Jin-Zhu</dc:creator>
  <cp:lastModifiedBy>Yu Jin-Zhu</cp:lastModifiedBy>
  <cp:revision>5</cp:revision>
  <dcterms:created xsi:type="dcterms:W3CDTF">2018-10-25T15:50:45Z</dcterms:created>
  <dcterms:modified xsi:type="dcterms:W3CDTF">2018-10-26T20:47:47Z</dcterms:modified>
</cp:coreProperties>
</file>