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AA1E-3AB4-A6C4-7910-C56F2D36C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5EECC-646F-53D2-7207-6BEC818D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863F-816C-C3D1-D2C9-03E63A50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7844-B1C2-3F29-0E63-996AB086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AA88-E4CB-8A3F-E388-919B07CC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C9A-CCC5-A279-D73F-C6027F37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DFA55-DDFB-42A4-0BC8-5B1DA031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EC79-6409-26DC-C053-7FC889AB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ADEE-0EB2-77AC-623B-5A0AA13D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5A78-1AEF-F9AB-79EF-364C0582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D8293-4141-6878-28E2-6223FF1D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0EE6-3B26-202F-3FA5-B9427AAD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3CCC-81B9-C228-C48C-3C0131E6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E678-AE43-091B-4EDB-A435D2BA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005-D7BD-F5ED-7F02-A07C511C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D29-052A-8566-735B-CDFDB8E3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F90-4913-6A4C-2B7E-20C8FE21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B5AD-4D16-DCEE-E9D1-C121D68F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992D-834C-8978-4FFD-3B3891C6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F248-0401-807C-8C3E-AE61DC3A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0349-4851-3CB6-ECCD-B494CDB3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C5CF-99CD-97A1-C74B-8A867F6D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AC66-F4F8-F918-A314-A29B790E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44D4-B8F2-1EC0-09CA-C9D933E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D3D2-F151-FDA1-D134-AFB32DD3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2BA0-98CC-5016-A917-4296EA7D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084C-17FB-BE43-4790-B132EE44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C00D2-21BA-D564-E8B9-8250831F0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1D35-2F99-5EBD-E0BC-2B9AC5A0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E3C40-5E81-70E2-DB5C-5E683F2C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0265-CEEB-591D-761C-C2DE3DC4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7D30-3323-C51D-1D0E-10E78DDA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D816-04C6-AC84-A271-80DE0A5D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B32F-87AB-9AA3-4D06-10F23A5C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0BDEB-19A4-7640-3909-F07B5668A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39F2E-B1C2-E2B1-B0C5-730E32E9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2350-B73B-A675-956C-4D86EDC3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AF189-356A-8A6C-46DA-214FD4FF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BDF39-7196-3DF3-5BA4-FA664BC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5078-BB70-19CE-2DFF-47232DDF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F4D1-82A5-4916-C207-945BAD5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6F73-4922-E01B-C0BE-6238D7F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5576-F9DE-79E0-BB19-955219DD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B4172-216C-BB8E-7336-ED473EC2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07F81-E112-B507-F4C2-031BB9D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7353-414A-9AD4-F5FF-EB3D101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113B-2888-4C64-D958-ECA3408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9806-F831-A13F-EEDB-7EBF21CA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F3F3E-8292-FFE0-7B9E-35CD84C9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E4E98-3E0F-8519-27E6-B702DDBE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78869-DB3E-170E-158E-7F294885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9927-C35E-E2F9-CFB8-014142DA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407F-B03A-849D-E309-31D9229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059A4-63EA-5E5A-CACD-C8789FD2C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3880-C5CF-532F-B4D0-65BE6596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B7B24-A2EF-D465-D9E2-3E1DDABA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6A4E-82DC-0BB0-C629-F1C8CE44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7D71-D2B5-BE08-91D5-E2983180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6F7D0-C2C4-D017-178A-7F53AFE3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F30E-0E5A-66FC-A8EB-BF2E1FEC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E455-E9E8-0095-C312-B03A88EB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8232-AF29-45E2-8C7F-8E45ACB1F18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F3E0-F5A0-6B11-ECC8-6EAE7834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5A56-0507-1B21-1C26-086CECAC8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A73DE-1E93-4BC9-BBF1-3A8A52F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3D748A1-1EB1-5AFD-F6C4-FFCC0CFC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65" y="3445960"/>
            <a:ext cx="3886208" cy="2743206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C9C37BEA-B296-4724-FAAC-673D2616C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7" y="511253"/>
            <a:ext cx="3886208" cy="2743206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B7FA5DB-367D-9316-2D62-EFEC1A3BB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65" y="511253"/>
            <a:ext cx="3886208" cy="2743206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B2886918-9643-E909-34C2-2A119CEFC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73" y="511253"/>
            <a:ext cx="3886208" cy="2743206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679B36B4-F517-1AA8-7A4D-917140C0D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7" y="3445960"/>
            <a:ext cx="3886208" cy="2743206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23C92E1-9C74-28C8-4C50-712F02426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73" y="3445960"/>
            <a:ext cx="3886208" cy="27432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236E8A-B63C-C938-4E05-95F3F1998157}"/>
              </a:ext>
            </a:extLst>
          </p:cNvPr>
          <p:cNvSpPr txBox="1"/>
          <p:nvPr/>
        </p:nvSpPr>
        <p:spPr>
          <a:xfrm>
            <a:off x="243844" y="311794"/>
            <a:ext cx="37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ve"/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66DD3-3358-5CDB-AAE8-904F7F062213}"/>
              </a:ext>
            </a:extLst>
          </p:cNvPr>
          <p:cNvSpPr txBox="1"/>
          <p:nvPr/>
        </p:nvSpPr>
        <p:spPr>
          <a:xfrm>
            <a:off x="4037238" y="311794"/>
            <a:ext cx="37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ve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7ED87-62CF-ECEC-E921-2ED75951A672}"/>
              </a:ext>
            </a:extLst>
          </p:cNvPr>
          <p:cNvSpPr txBox="1"/>
          <p:nvPr/>
        </p:nvSpPr>
        <p:spPr>
          <a:xfrm>
            <a:off x="7932155" y="311794"/>
            <a:ext cx="37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ve"/>
              </a:rPr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3ECFE-D510-18D2-9DBE-A5B11EA73083}"/>
              </a:ext>
            </a:extLst>
          </p:cNvPr>
          <p:cNvSpPr txBox="1"/>
          <p:nvPr/>
        </p:nvSpPr>
        <p:spPr>
          <a:xfrm>
            <a:off x="243844" y="3226577"/>
            <a:ext cx="37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ve"/>
              </a:rPr>
              <a:t>(d)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3E6C92-1BAA-8109-6CFD-A01CAF68AC01}"/>
              </a:ext>
            </a:extLst>
          </p:cNvPr>
          <p:cNvSpPr txBox="1"/>
          <p:nvPr/>
        </p:nvSpPr>
        <p:spPr>
          <a:xfrm>
            <a:off x="4045947" y="3226577"/>
            <a:ext cx="37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ve"/>
              </a:rPr>
              <a:t>(e)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C6F0D3-5870-4C2F-7E89-26BAB7709130}"/>
              </a:ext>
            </a:extLst>
          </p:cNvPr>
          <p:cNvSpPr txBox="1"/>
          <p:nvPr/>
        </p:nvSpPr>
        <p:spPr>
          <a:xfrm>
            <a:off x="7958282" y="3226577"/>
            <a:ext cx="37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ve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44827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neuve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Jinzhu Yu</dc:creator>
  <cp:lastModifiedBy>Jinzhu Yu</cp:lastModifiedBy>
  <cp:revision>1</cp:revision>
  <dcterms:created xsi:type="dcterms:W3CDTF">2022-10-09T01:27:45Z</dcterms:created>
  <dcterms:modified xsi:type="dcterms:W3CDTF">2022-10-09T14:48:07Z</dcterms:modified>
</cp:coreProperties>
</file>