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6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89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17:44.8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8202 4374 0,'0'18'16,"0"-36"-16,0 54 15,18-36 1,-1 17-16,19-17 15,-1 0-15,35 18 16,-34-18 0,70 0-16,-53 0 15,88 0-15,-71 0 16,107 0-16,-72 0 16,107 0-16,-88 0 15,122 0 1,-104 0-16,-19-18 15,36 18-15,0-17 0,-1 17 0,177-18 16,-158 18-16,176 0 16,-159 0-16,-18 0 15,212-18 1,-194 18-16,18 0 16,-1 0-16,1 0 0,211-17 15,-211 17-15,0 0 0,229-18 16,-230 18-16,213 0 15,-195 0-15,212-17 16,-229 17 0,246 0-16,-246 0 15,211-18-15,-211 18 16,-18 0-16,18 0 0,-18 0 16,0 0-16,0 0 15,176 0-15,-176 0 16,-17 0-16,17 0 0,-18 0 15,177 0-15,-177-18 16,1 18-16,-19 0 16,160 0-16,-177 0 15,159 0-15,-159 0 16,18 0-16,-18 0 0,-18 0 16,18 0-16,124-17 15,-142 17-15,89 0 16,-124 0-16,-17 0 0,70 0 15,-88 0 1,53 0-16,-71 0 16,36 0-16,-54 0 15,1-18-15,-1 18 16,-17-18-16,18 18 16,-18-17-1</inkml:trace>
  <inkml:trace contextRef="#ctx0" brushRef="#br0" timeOffset="401.3964">22507 4004 0,'0'0'15,"18"0"-15,0 0 16,34 0 0,1 0-16,-17 18 15,17-1-15,35 19 16,-35-19-16,52 19 15,-52-19-15,36 36 16,-36-35-16,-1-1 16,-34 1-16,-18 0 15,-18-1 1,-52 1-16,35 0 16,-71-1-16,53-17 15,-53 35-15,35-17 16,-34 35-1</inkml:trace>
  <inkml:trace contextRef="#ctx0" brushRef="#br0" timeOffset="10710.6362">1640 12047 0,'-17'0'16,"17"-17"-16,-18 17 16,1 0-1,17 17 32,17-17-31,1 0-1,-1 0-15,19 0 16,-19 0 0,1 0-16,17 0 0,-17 0 15,0 0-15,34 0 16,-16 0-16,-1 0 0,-17 0 16,70 0-1,-53 0-15,0 0 0,18 0 16,0 0-16,35 0 15,1 0-15,-54 0 16,71 0-16,-53 0 16,70 0-16,-52-17 15,52 17 1,-52 0-16,70-18 16,-71 18-16,89 0 15,-88 0-15,-1 0 16,18 0-16,-17 0 0,88 18 15,-71-18-15,71 17 16,-89-17-16,18 0 16,71 18-16,-71-18 15,89 18-15,-71-18 16,70 17 0,18-17-16,-106 0 15,106 0-15,-88 0 16,88 18-16,-88-18 15,88 0-15,-88 0 16,88 18-16,-88-18 16,88 0-1,-106 0-15,18 0 0,-18 0 16,88-18-16,-105 18 16,70 18-16,-88-18 15,53 0-15,-53 0 16,17 0-1,-35 0-15,1 0 0,-19 0 16,19 0-16,-54 0 31,0 0-31</inkml:trace>
  <inkml:trace contextRef="#ctx0" brushRef="#br0" timeOffset="11022.495">7567 12030 0,'0'0'15,"35"17"-15,-17-17 0,35 18 16,-35 0-16,34-18 16,-16 17-16,-19-17 15,1 18-15,0-18 0,-18 18 16,-36-1 0,1 18-16,-35 1 15,17-19 1,-36 19-16</inkml:trace>
  <inkml:trace contextRef="#ctx0" brushRef="#br0" timeOffset="34419.034">1199 8132 0,'0'-18'0</inkml:trace>
  <inkml:trace contextRef="#ctx0" brushRef="#br0" timeOffset="34485.7125">1199 8132 0,'18'-36'0</inkml:trace>
  <inkml:trace contextRef="#ctx0" brushRef="#br0" timeOffset="35005.7398">1235 7902 0,'0'0'0,"0"-17"16,0 34 46,0 1-46,0 17-16,0 18 15,0-18-15,0 71 16,0-18-16,17 89 16,-17-71-16,0 158 15,-17-105-15,17 0 16,0-1-16,-18 125 15,18-160-15,-18 124 16,18-159-16,-17 18 16,17-18-16,0 0 0,0-17 0,0 0 15,0 17 1,0-53-16,0-17 16,0-1-16,17-34 15,-17-19-15</inkml:trace>
  <inkml:trace contextRef="#ctx0" brushRef="#br0" timeOffset="35954.2064">1058 7920 0,'0'-18'47,"0"1"-32,36-19 1,-19 1-16,19-18 16,-19 18-16,18-18 15,-17 18-15,0 17 16,-1 36 15,1 35-15,-18-18-16,18 35 15,-1-34-15,-17-1 0,18 18 16,-18-18-16,18 0 16,-18 1-16,17 17 0,1-18 15,-18 0-15</inkml:trace>
  <inkml:trace contextRef="#ctx0" brushRef="#br0" timeOffset="36932.2331">1111 10548 0,'0'-18'0,"18"18"16,-18-17-16,-18 17 31,18 17-15,18 1-1,-18 17-15,18 18 16,-18-17-16,0 16 0,0 1 16,0 18-16,0-1 0,0 1 15,0 88 1,0-71-16,0 35 16,0-70-16,0-17 0,17 69 15,1-52 1,-18-17-1,0-19 1,17-17-16,-17-17 16</inkml:trace>
  <inkml:trace contextRef="#ctx0" brushRef="#br0" timeOffset="54132.9155">8361 9825 0,'17'0'47,"19"18"-47,-1-18 15,-17 0-15,17 0 0,-17 0 16,17 0-16,18 17 16,35-17-16,-17 0 15,-19 0-15,19 0 16,17 18-16,0-18 0,106 0 16,-70 0-16,123-18 15,-124 18-15,177 0 16,-141 0-16,158-17 15,-158 17-15,18 0 16,175 17-16,-158-17 16,-17 0-16,17 0 15,0 0-15,0 0 0,0 0 16,212 18-16,-212-18 16,229 0-16,-211 17 15,211 1-15,-211-18 16,211 18-16,-194-1 15,195-17 1,-213 18-16,1-18 16,17 18-16,-17-18 0,211 0 15,-193 0-15,193 0 16,-229 17-16,176-17 16,-193 0-16,-19 18 15,1-18-15,0 18 0,141-18 16,-177 17-16,142-17 15,-142 0-15,-17 0 16,0 0-16,0 18 0,-18-18 16,53 0-16,-88 0 15,53 0 1,-36 0-16,-52 0 16,0 0-16,-18-18 15</inkml:trace>
  <inkml:trace contextRef="#ctx0" brushRef="#br0" timeOffset="54454.7509">19967 9878 0,'53'17'16,"-106"-34"-16,124 34 0,-1 1 15,-34 0-15,69-1 16,-52-17-16,36 18 16,-37 0-16,37 17 15,-72-17-15,1-18 16,0 35-1,-18-18-15,-53 36 16,0-17-16,-88 17 16,52-18-16,1 0 0,-106 36 15</inkml:trace>
  <inkml:trace contextRef="#ctx0" brushRef="#br0" timeOffset="106547.6024">1676 18168 0,'17'0'15,"1"0"1,0 0 0,-1 0-1,1 0 1,0 0-16,-1 0 15,1 0 1,-1 18 0,19-18-16,-19 0 15,1 0-15,0 0 16,-1 0-16,1 0 0,17 0 16,-17 0-16,-1 0 15,1-18-15,17 18 16,-17 0-16,0 0 0,17 0 15,0 0-15,-17 0 16,17 0 0,0 0-16,1 0 15,-19 0-15,1 0 0,35 0 16,-35 0-16,52 0 16,-52 0-16,52 0 15,-34 0-15,34 18 16,-35-18-16,36 0 15,-18 0 1,17 0-16,-17-18 16,53 18-16,-53 0 15,71 0-15,-72 0 16,1 0-16,18 0 0,-18 0 16,0 0-16,17 0 15,54 18-15,-54-18 16,-17 0-16,18 0 0,-1 0 15,1 0-15,0 0 0,70 0 16,-71-18-16,89 18 16,-89 0-16,89 0 15,-71 0 1,-17 0-16,105 0 16,-87 0-16,-19 0 15,18 0-15,1-18 0,-1 18 0,0 0 16,71-17-16,-71 17 15,88 0 1,-88-18-16,71 18 16,-71 0-16,1 0 0,52-17 15,17 17 1,-87 0-16,52 0 16,-52 0-16,0 0 15,34-18 1,-52 18-16,53 0 0,-53 0 15,53 0-15,-71 0 16,53-18-16,-35 18 16,18 0-1,-54 0-15,19 0 0,-1 18 16,-17-18-16,-1 0 16,1 0-1,-18-18 16,-18 18-15</inkml:trace>
  <inkml:trace contextRef="#ctx0" brushRef="#br0" timeOffset="106903.7326">7885 17886 0,'35'0'15,"-70"0"-15,88-18 0,-36 18 16,1 0-16,-1 0 0,1 18 15,0-1-15,-1-17 16,1 18-16,0 0 16,-1-18-16,-17 17 15,0 1-15,0 0 16,-17-1-16,-1 1 0,0 0 16,-17 17-1,17-17-15,-34-1 16,34 1-16,-35-1 15</inkml:trace>
  <inkml:trace contextRef="#ctx0" brushRef="#br0" timeOffset="109439.4616">1076 14076 0,'-18'0'0,"36"17"32,-18 1-17,0 17 1,0 54-16,0-54 0,0 18 16,18 88-1,-18 53-15,0-71 16,0 19-16,17 16 0,-17 1 15,0 159-15,0-177 16,18 141-16,-18-159 16,0 124-1,0-123-15,0 105 16,0-105-16,0 70 16,0-106-16,0 53 15,18-88-15,-18 35 16,17-53-16,-17 1 15,18-19-15,-18 1 16,0-1-16,0-34 16</inkml:trace>
  <inkml:trace contextRef="#ctx0" brushRef="#br0" timeOffset="110030.8472">758 14446 0,'0'0'16,"18"-17"0,17-36-1,-17 17 1,0 1-16,17 0 0,-17 0 15,35-36-15,-36 36 16,1-1-16,17-16 16,-17 52-16,-1-18 15,1 18-15,0 35 16,-1 0-16,1 36 16,0-36-1,-1 1-15,36 52 16,0 0-16</inkml:trace>
  <inkml:trace contextRef="#ctx0" brushRef="#br0" timeOffset="155942.2227">21220 11994 0,'17'89'15,"-17"-19"-15,18 1 16,-18 17-16,18 18 0,-18-18 15,0 18-15,0 0 0,0-18 16,17 35-16,-17-70 16,18-35-16,-18 0 15,-18-18-15,18-18 16,-17-17-16,-1-36 0,-17-70 16,-1 53-16,1-124 15,17 89-15,1-124 16,17 123-16,53-35 15,-18 124 1,53 0-16,-35 35 16,0 18-16,-18 17 0,1 0 15,-1 53-15,-18-17 16,-34 35-16,-1-53 16,-17-1-16,0-16 15,-1-19-15,-34 36 16,35-35-16,-18-18 15,35 0-15,0-18 16,1 1-16,17-1 0,17-53 16,1 36-16</inkml:trace>
  <inkml:trace contextRef="#ctx0" brushRef="#br0" timeOffset="156309.0854">21608 11289 0,'0'0'0,"17"88"16,-17-35-16,18 18 0,0 87 16,-18-87-16,17 17 15,-17 36 1,18-72-16,-18 19 0,0-36 15,0-17-15,0-36 16,0-35 0,0 18-1,17-35-15,1 34 16,17 1-16,-17 35 16,17 0-16,-17 18 15,17 35 1,-35-18-16,18 0 0,0 0 15,-18 1-15,17-1 0,1-17 16,-1-1-16,19 18 16</inkml:trace>
  <inkml:trace contextRef="#ctx0" brushRef="#br0" timeOffset="156588.0376">22084 11942 0,'-18'52'16,"36"-104"-16,-53 140 0,35-53 16,17 18-1,1-35-15,0-1 0,17 1 16,18-18-16,-18 0 16,0-35-16,-17 17 15,0-35-15,-18 18 16,-18-36-1,-17 36-15,-1-18 16,19 35-16,-1 18 0,0-17 16,1 17-16,17 17 15,17 1 1</inkml:trace>
  <inkml:trace contextRef="#ctx0" brushRef="#br0" timeOffset="156842.4809">22366 12065 0,'18'35'16,"-36"-70"-16,36 88 0,-18-71 31,0-17-31,0 0 16,0 17-16,0-17 0,17 0 16,-17-1-16,0 19 0,18-19 15,0 36-15,-1 0 16,-17 18-16,36 17 15,-19 1 1,1 16-16,0-16 16,-1 17-16,1-36 15,-1 19 1</inkml:trace>
  <inkml:trace contextRef="#ctx0" brushRef="#br0" timeOffset="157170.3538">22701 12030 0,'18'17'16,"-36"-34"-16,54 34 16,16-17-16,-34 0 15,17-17 1,1-19-16,-36 19 15,0-1-15,-18 1 0,18-19 16,-35 19-16,17-1 16,-35 0-16,36 18 15,17 18-15,-18-18 16,0 18-16,18 17 0,0 18 16,18-36-16,-18 19 15,53-1-15,-36-17 16,54 17-16,-53-17 15,17-18-15,-17 17 0,-1-17 16</inkml:trace>
  <inkml:trace contextRef="#ctx0" brushRef="#br0" timeOffset="157638.225">23107 12030 0,'-18'53'0,"36"-106"0,-36 123 16,18-52-16,0 0 15,0-36 1,18-17 0,-18-1-16,0 19 15,18-19-15,-1-16 16,-17 34-16,18 0 15,0 18-15,-18 18 16,17 0-16,-17 17 16,0 0-16,0 0 15,0-17-15,18 0 16,-18-36 0,17 0-1,1 1-15,0-36 16,-1 35-16,-17 1 15,18-1-15,0 0 16,-1 18-16,1 0 16,0 0-16,-18 18 0,17 0 15,-17 34 1,18-34-16,-18 0 0,17 35 16,-17-36-16,18 1 15,-18 0-15,18-1 16</inkml:trace>
  <inkml:trace contextRef="#ctx0" brushRef="#br0" timeOffset="157995.5321">23583 11977 0,'18'0'0,"-1"0"16,1 0-16,35-18 16,-53 1-1,35-1-15,-35 0 16,0 1-16,-17-1 16,-1 18-16,0 0 15,1 0-15,-1 0 16,0 0-16,18 18 0,-17 17 15,17-17 1,0-1-16,0 18 0,17-17 16,1 0-16,17 17 15,-17-35-15,0 18 0,-1-1 16,36-17-16,-35 0 16,17 0-16</inkml:trace>
  <inkml:trace contextRef="#ctx0" brushRef="#br0" timeOffset="158394.7261">24130 11836 0,'0'0'16,"-18"-18"-16,1 18 0,-19 0 16,19 0-1,-1 18 1,18-1-16,0 1 0,18 0 15,-18-1-15,17 1 0,1 0 16,17-1-16,-17 1 16,0-1-16,17 19 0,-35-19 15,0 19 1,0-19-16,-35 1 16,17 0-16,-35-1 15,18-17-15,-18 0 16,35 0-16</inkml:trace>
  <inkml:trace contextRef="#ctx0" brushRef="#br0" timeOffset="159334.1172">24606 11553 0,'18'0'16,"-18"18"-16,18 0 16,-1-1-1</inkml:trace>
  <inkml:trace contextRef="#ctx0" brushRef="#br0" timeOffset="159452.8053">24730 11924 0,'17'18'0,"1"-18"16</inkml:trace>
  <inkml:trace contextRef="#ctx0" brushRef="#br0" timeOffset="168851.3847">26300 11800 0,'0'-17'0,"0"-1"16,-18 18 0,0 0-1,-17 18 1,17-1-16,1 1 16,17 0-16,-18-1 0,0 36 15,1-17-15,17 16 16,17-34-16,1 17 15,0-17-15,35 0 16,-36-18-16,36-18 16,-35 0-16,0 1 15,-1-19-15,1 1 0,-1-35 16,1 34 0,-18-52-16,0 35 15,-18 0-15,18-17 0,-17-1 16,-18-70-16,17 88 15,-17-35-15,35 53 16,-18 17-16,0 0 16,18 1-16,-17 34 15,17 1-15,-18 53 16,18-36-16,0 53 16,18-35-16,-1 0 15,1 0-15,0 0 0,35 53 16,-18-53-16,35 35 15,-34-53-15,17 18 16,-36-35-16,1-1 16,17 1-16,-17-18 15,-1 17 1,1-17-16</inkml:trace>
  <inkml:trace contextRef="#ctx0" brushRef="#br0" timeOffset="171079.2884">26811 11800 0,'18'18'31,"-1"-18"-15,1 0-16,0 0 16,17 0-16,-17-18 15,35-17 1,-18 18-16,0-19 15,-35 1 1,-35 0-16,0 35 16,-36-18-1,36 18-15,-1 18 0,1-1 16,0 1-16,0 0 0,-1 35 16,36-18-16,0 18 15,0-18-15,36 18 16,-1-35-16,53 34 15,-35-34-15,-18 0 16,18-18-16,-18 17 16,-17-17-16,0 0 0,-1 0 15,-17 18-15</inkml:trace>
  <inkml:trace contextRef="#ctx0" brushRef="#br0" timeOffset="172752.6426">28522 11148 0,'0'17'16,"0"19"-1,0-1-15,18 0 0,-1 53 16,1-35-16,0 71 16,-18-71-16,17 53 15,1-71-15,-18 35 16,0-34-16,0-1 16</inkml:trace>
  <inkml:trace contextRef="#ctx0" brushRef="#br0" timeOffset="172958.6907">28734 11571 0,'0'0'15,"-36"18"-15,19-1 0,-36 1 16,35 0-16,18-1 15,0 1-15,18 0 16,0-1-16,17 19 16,0-19-16,0 1 15,1-18-15</inkml:trace>
  <inkml:trace contextRef="#ctx0" brushRef="#br0" timeOffset="173366.479">28893 11659 0,'0'0'16,"-18"36"-16,18-19 0,0 36 16,0-35-1,18-18-15,-18 17 16,17-17-16,1 0 0,-1 0 15,1-17-15,0 17 16,-1-35 0,-17 17-16,0 0 15,18 18-15,0 0 16,-18 18 0,17 17-16,1-35 15,0 35 1,-1-35-16,18 0 15,-17-17-15,-18-1 16,0 1-16,-18-36 16,1 35-16,-1-17 15,1 17 1,17 36 0</inkml:trace>
  <inkml:trace contextRef="#ctx0" brushRef="#br0" timeOffset="173648.6955">29369 11677 0,'0'18'15,"0"-36"-15,0 53 16,0-17 0,0 0-16,17-1 15,1 1 1,0-1-16</inkml:trace>
  <inkml:trace contextRef="#ctx0" brushRef="#br0" timeOffset="174472.7909">29598 11130 0,'18'35'16,"17"36"-1,-35-18-15,18 0 0,-1 35 16,1-35-1,-18 0-15,18 0 0,-1 17 16,1-34-16,-18 17 16,17-18-16,-17-18 15,18-17-15,-18-17 16</inkml:trace>
  <inkml:trace contextRef="#ctx0" brushRef="#br0" timeOffset="174700.4947">29916 11589 0,'-18'-18'15,"0"18"-15,1 0 16,-19 0-16,19 0 16,-1 0-16,0 18 15,18-1 1,0 1-16,0 0 0,18-1 15,0 1-15,-1 0 0,54-1 16,-53 1-16,17 0 16,-18-18-16</inkml:trace>
  <inkml:trace contextRef="#ctx0" brushRef="#br0" timeOffset="174866.8409">29369 11324 0,'53'0'16,"-106"0"-16,123 0 0,-52 0 15</inkml:trace>
  <inkml:trace contextRef="#ctx0" brushRef="#br0" timeOffset="183575.1908">31027 10971 0,'0'-17'0,"0"34"16,35 19-16,-17-1 16,-1 71-16,1-36 15,0 1-15,-1 17 0,-17 88 16,18-105-16,-18 53 16,0-89-1,-18 18-15,18-36 16,0-34-1,-17-36-15,17 18 16,0-36-16,0 36 16,17-36-1,1 53-15,35-17 16,-18 35-16,36 35 16,-54-17-16,19 35 15,-19-35-15,-34 17 16,17-17-16,-53 17 15,35-35-15,-53 18 16,36-18-16,18 0 16,-1 0-16,0 0 0,1 0 15</inkml:trace>
  <inkml:trace contextRef="#ctx0" brushRef="#br0" timeOffset="183947.8376">31433 11818 0,'0'-18'16,"0"-17"-1,0 18-15,0-36 16,0 35-16,0 0 0,0-17 16,0 17-1,17 1-15,1 17 16,-1 0-1,1 0-15,17 17 16,-17 1-16,0-18 16,17 18-16,-17-1 15</inkml:trace>
  <inkml:trace contextRef="#ctx0" brushRef="#br0" timeOffset="184592.4872">32032 11677 0,'0'0'0,"0"-18"15,0 1-15,0-1 16,-17 0 0,-1 18-16,0 0 0,-17 0 15,17 0-15,-35 18 16,36 0-16,-1-1 16,1 19-16,-1-19 15,18 1-15,0 0 0,0 17 16,35-18-16,-17 1 15,-1-18-15,1 18 0,0-18 16,17-18 0,-17 0-16,-1 18 0,1-52 15,-18 34-15,0-17 16,0 17-16,-18 0 16,18 1-16,0-1 0,0 36 31,0 17-16,0-17-15,18 35 16,0-36-16,-1 18 16,-17-17-16,0 0 15,18-18-15</inkml:trace>
  <inkml:trace contextRef="#ctx0" brushRef="#br0" timeOffset="184943.8029">32085 11589 0,'-17'0'0,"17"17"15,0 1-15,0 0 0,0 17 16,0-17-16,0 17 0,17 18 16,-17-36-16,18 1 15,-1 0 1,1-1-16,0-17 15,-18-17-15,17 17 0,-17-36 16,18 19-16,-18-36 16,0 18-16,18 17 15,-18-35 1,0 35-16,0 1 16,17 34-1,-17 36-15,0-35 16,18 53-16,0-54 15,-1 36-15,-17-35 16,18-1 0</inkml:trace>
  <inkml:trace contextRef="#ctx0" brushRef="#br0" timeOffset="185256.6767">32385 11695 0,'-18'53'0,"36"-106"0,-36 123 15,18-17 1,0-35-16,0-1 0,18-17 16,-18-17-1,18-1-15,17-35 16,-35 18-16,53-18 15,-36 35 1,1 1-16,17-1 16,-17 18-16,0 0 15,-1 18-15,1 17 0,-18 0 16,18 1-16,-18-1 0,0 53 16,0-53-16,0 1 15,0-1-15,-18-18 0</inkml:trace>
  <inkml:trace contextRef="#ctx0" brushRef="#br0" timeOffset="197618.643">26229 12524 0,'-18'0'16,"36"0"-16,-18 0 31,71 17-31,-18-17 16,-1 0-1,19 0-15,0 0 0,87 0 16,-70 0-16,107 0 16,-107 0-16,-18 0 0</inkml:trace>
  <inkml:trace contextRef="#ctx0" brushRef="#br0" timeOffset="198135.0577">28681 12294 0,'0'0'15,"-18"0"-15,36 0 32,70 0-32,-35 0 15,35 0-15,106-17 16,-88 17-16,17-18 0,1 18 16,-1-18-16,1 18 0,-18 0 15,-18-17-15,-35 17 0</inkml:trace>
  <inkml:trace contextRef="#ctx0" brushRef="#br0" timeOffset="198595.9805">31221 12347 0,'141'0'15,"-282"0"-15,388 0 0,-141 0 16,123 0 0,-106 0-16,142 18 15,-142 0-15,-17-18 0,35 17 16</inkml:trace>
  <inkml:trace contextRef="#ctx0" brushRef="#br0" timeOffset="220124.7155">2170 6597 0,'35'-35'15,"-17"17"-15,-1 0 0,18-17 16,-17 17-16,35 1 16,-35-1-16,-1 18 15,1 0-15,17 0 16,-17 18-16,-1-1 15,19 36 1,-1-17-16,-17-19 16,17 1-16,35-18 15,-34 0-15,-1-18 0,36 1 16,-36-1-16,0 0 16,0 1-16,18-1 0,-17 0 15,-1 18-15,0-17 16,0 17-16,36 0 15,-36 0-15,1 17 0,-1-17 16,18 53-16,-36-35 16,1 17-16,0-17 0,-1 0 15,19 35 1,-19-53-16,19 0 0,-1 0 16,18-18-16,53-35 15,-54 18-15,1 17 0,-17-17 16,17 17-16,35 0 15,-53 18-15,0 0 0,-17 0 16,0 18-16,17 35 16,-17-18-16,-1-17 15,-17 17-15,18-17 0,35 0 16,-18-18-16,53 0 16,-53-18-16,18 0 15,-17 1-15,17-19 16,-18 19-16,35-19 15,-34 19-15,17-1 16,-36 18-16,36 0 16,-18-18-16,18 18 15,-35 0-15,0 18 0,35-18 16,-36 18 0,1-18-16,-1 17 0,36 19 15,-35-36-15,17 17 16,36-17-16,-18 0 15,-18-17-15,71-1 16,-53 0-16,0 18 16,0-17-16,0-1 0,70 0 15,-70 1-15,70 17 16,-87 0-16,-1 0 16,0 0-16,1 17 0,-19-17 15</inkml:trace>
  <inkml:trace contextRef="#ctx0" brushRef="#br0" timeOffset="221547.5357">23883 6615 0,'35'17'16,"-17"1"-16,17 0 16,18-1-1,-18-17-15,1 0 0,17 0 16,35-35-16,-35 0 16,-18 17-16,0-17 0,18-18 15,-35 53-15,17-36 16,-17 36-1,-1 0-15,1 36 16,0-19-16,-1 1 16,1 0-16,0-1 0,35 1 15,-18-18-15,53 0 16,-17 0-16,-19-35 16,19 17-16,0-17 15,-1 17-15,71-35 16,-88 18-16,35 17 15,-70 18-15,17 0 0,1 18 16,-19 35 0,1-36-16,-1 1 15,36 35-15,-17-35 16,-1-1-16,18-17 0,-18 0 16,18 0-16,-18 0 0,71-17 15,-53-1-15,18 0 16,-18 1-16,52-19 15,-69 19-15,-1 17 16,-17 0-16,-1 17 16,1 19-16,0-19 15,17 19-15,-18-19 16,36 1 0,-17 0-16,52-18 15,-35 0-15,35-36 16,-35 19-16,0-1 0,0 18 15,0-18-15,52 1 16,-52 17-16,36-18 16,-37 36-16,1-1 15,0 1-15,-17 0 16,52-1-16,0 1 16,-35 0-16,17-18 15,54 0-15,-54-18 16,1 18-16,-18 0 15,0 0-15,-18 0 0,0 0 16</inkml:trace>
  <inkml:trace contextRef="#ctx0" brushRef="#br0" timeOffset="224879.4568">19085 12118 0,'0'0'0,"0"18"15,18-1 1,35 1-1,-18-18-15,36 17 16,-18-17-16,105 0 16,-69 18-16,87-18 15,-88-18-15,53 18 16,-88 0-16,35 0 16,-52 0-16,-1 0 15,-35-17-15</inkml:trace>
  <inkml:trace contextRef="#ctx0" brushRef="#br0" timeOffset="225140.1496">19985 11924 0,'0'0'16,"35"18"-16,-17-1 0,35 18 15,-18-17-15,53 17 16,-35-17 0,-18 0-16,18-1 0,-17 1 15,-19 0-15,1 17 16,-18-18-16,0 19 16,-35-19-16,-1 19 0,-17-19 0,-88 72 15,71-54-15,-1 18 16</inkml:trace>
  <inkml:trace contextRef="#ctx0" brushRef="#br0" timeOffset="242973.7889">20285 13670 0,'-18'-17'15,"36"17"17,35 0-17,-18 0 1,35 0-16,-34 0 16,34 17-16,-34-17 15,17 18-15,-36-1 16,-17 1-16,0 0 15,0 17 1,-17 0-16,-1 1 16,0-19-16,18 36 15,0-35-15,18-1 16,0 19-16,-18-19 0,52 36 16,-34-35-16,17 35 15,-17-36-15,-18 1 16,0 0-16,-18-1 15,-17 1-15,17-18 0,-34 18 16,16-18-16,1 0 16,0 0-16,17 0 0,-17 0 15,17 17-15,0-17 16</inkml:trace>
  <inkml:trace contextRef="#ctx0" brushRef="#br0" timeOffset="243492.529">21114 13917 0,'0'-18'16,"-18"18"-1,0 0-15,1 0 16,-1 18-16,1-18 15,-1 53-15,0-35 16,1 35-16,17-18 16,17 18-16,-17-18 15,53 0 1,-18-35-16,36 18 16,-36-18-16,36 0 15,-36-18-15,-17 1 0,-1-1 16,1-35-16,-18 35 15,-18-52-15,1 52 16,-18-17-16,-1 0 16,1 17-16,0 0 0,-1 1 15,1 17-15,0 0 0,17 0 16,1 0-16,-1 17 16,36-17-16</inkml:trace>
  <inkml:trace contextRef="#ctx0" brushRef="#br0" timeOffset="243875.046">21608 13882 0,'-18'0'0,"36"0"0,-54 0 16,19 0-16,-19 35 16,36 0-16,0-17 15,0 53-15,0-36 16,36 18-16,-1-18 16,-17-17-16,17-1 0,0-17 15,36 18-15,-36-18 16,18-35-1,-18 17-15,-17-17 16,-18-1-16,0-16 16,-18 34-16,-52-35 15,34 18-15,1 17 16,0 18-16,0-18 0,-18 18 16,17 0-16,19 18 15</inkml:trace>
  <inkml:trace contextRef="#ctx0" brushRef="#br0" timeOffset="244370.7175">22084 13547 0,'0'17'16,"18"19"-1,-18 17-15,17 35 16,1-35-16,-18 0 16,17 52-16,-17-52 15,18-17-15,-18-1 0,0 0 16,0 18-16,18-53 16,-18 18-16,0-36 15,35-17 1,-35 17-16,35-35 15,1 36 1,-19-1-16,1 18 16,-1 0-16,19 18 15,-19 17-15,19 18 0,-36-18 16,17 0-16,-17 1 16,18-1-16,-18 18 15</inkml:trace>
  <inkml:trace contextRef="#ctx0" brushRef="#br0" timeOffset="248123.1795">20408 14852 0,'-17'0'0,"17"-18"16,17 1 0,1 17-16,52-18 15,-34 0-15,-1 18 16,0 0-16,18 18 15,-35-18-15,-1 35 0,1 1 16,-18-1-16,0 0 16,0 0-16,0-17 15,0 0-15,0-1 16,0 19-16,0-1 16,18-17-16,17 34 15,0-34-15,-17 0 16,0-1-16,17 19 0,-18-1 15,1-17-15,-36 17 16,1-18-16,-18 1 16,-1 0-16,-17-1 15,18-17-15,-18 0 16,36 0-16,-1-17 16,0 17-16,18-18 15</inkml:trace>
  <inkml:trace contextRef="#ctx0" brushRef="#br0" timeOffset="248636.2912">21484 15099 0,'0'0'15,"-17"-18"-15,-1 18 0,-35 0 16,18 0-16,-1 18 16,1 0-16,18-1 15,-1 18 1,0 1-16,18-19 16,0 19-16,18-19 0,0 1 15,17 0-15,0-18 0,36 17 16,-36-17-16,53-35 15,-70 17-15,17 1 16,-17-1-16,-1-17 0,-17 17 16,0-35-16,-17 36 15,-36-36-15,0 35 16,18 18-16,17 0 16,0 0-16,-17 18 15,35-1-15</inkml:trace>
  <inkml:trace contextRef="#ctx0" brushRef="#br0" timeOffset="248976.0068">22031 15011 0,'0'0'0,"-18"0"0,-35 17 15,36 1 1,-18 17-16,35 18 16,0-35-16,52 35 15,-34-36-15,17 1 16,1 0-16,-1-18 0,0 0 16,0 0-16,-17 0 15,17-18-15,-17 0 0,0 1 16,-18-19-16,0 19 15,-18-36-15,0 35 16,-35-17-16,18 17 16,-18 1-1,36 17-15,-1 0 0,0 0 16,18 17-16</inkml:trace>
  <inkml:trace contextRef="#ctx0" brushRef="#br0" timeOffset="249364.039">22560 15011 0,'0'0'15,"-17"-18"-15,-19 18 0,19 0 0,-19 18 16,19-1 0,-1 19-16,18 17 15,0-18-15,0 0 16,18-17-16,-1 17 0,1-17 0,53 17 16,-36-17-16,0-18 15,53-18 1,-35-17-1,-35-18-15,-18-18 16,0 54-16,-18-19 16,1 1-16,-36 0 15,17 17-15,-17 0 16,36 18-16,-1 0 16,18 18-16</inkml:trace>
  <inkml:trace contextRef="#ctx0" brushRef="#br0" timeOffset="249765.6018">23001 14781 0,'0'18'16,"18"0"0,-18 17-16,0 0 0,0 53 15,0-35-15,0 36 16,0-54-16,0 35 16,0-52-16,0 0 15,17-18 1,1-36-1,0 19-15,17-1 16,-17 0-16,-1 1 16,1 17-16,17 0 0,-17 17 15,17 19 1,-17-1-16,-18-17 0,17-1 16,-17 36-16,0-35 15,0-1-15,0 1 16</inkml:trace>
  <inkml:trace contextRef="#ctx0" brushRef="#br0" timeOffset="262856.0392">19808 16387 0,'0'-18'0,"0"0"15,0 36 1,18 17-16,-18 0 15,18 71-15,-18-53 16,0 53 0,0-53-16,17 35 15,1-53-15,0 36 16,-18-53-16,17-18 16</inkml:trace>
  <inkml:trace contextRef="#ctx0" brushRef="#br0" timeOffset="263195.828">20267 16598 0,'-18'0'15,"1"18"-15,17-1 16,-18 1-16,18 35 15,0-18-15,18-17 16,-1 17-16,1 1 0,53-1 16,-54-18-16,19-17 15,-1 0-15,0 0 0,18-17 16,-35-18-16,-1-18 16,-17 17-16,-17-34 15,-1 34-15,-17-34 16,-1 52-1,-16-17-15,16 35 16,1 0-16,35 18 16,0-1-1</inkml:trace>
  <inkml:trace contextRef="#ctx0" brushRef="#br0" timeOffset="263512.1674">20849 16545 0,'-35'18'16,"70"-36"-16,-88 54 0,36-19 0,-1 18 0,0 18 16,18-17-16,53 17 15,-35-36-15,70 1 16,-35-18-16,35-35 15,-53 17 1,18-35-16,-35 18 16,0-36-16,-18 36 15,-18 0-15,-17 17 0,17-17 16,-52 17 0,34 18-16,-34 0 15,52 18-15,-35 17 16</inkml:trace>
  <inkml:trace contextRef="#ctx0" brushRef="#br0" timeOffset="263979.5139">21590 16775 0,'-18'17'0,"36"-34"0,-53 52 16,-1 0-16,1 0 16,0-17-16,17 0 15,-17 17 1,17-17-16</inkml:trace>
  <inkml:trace contextRef="#ctx0" brushRef="#br0" timeOffset="264936.4057">22119 16528 0,'-17'-18'0,"-1"18"15,0 0-15,1 0 16,-36 0-16,35 0 16,-35 35-1,36 1-15,-1-19 0,0 54 16,18-54-16,18 54 15,0-53-15,34 17 16,-16-35-16,52 0 16,-53 0-16,36-35 15,-54 17-15,19-35 16,-36 35-16,0-35 16,-18 18-1,-17-18-15,-1 36 16,-16-1-16,34 0 15,-35 18-15,53 18 16,-18 0-16,36-1 16</inkml:trace>
  <inkml:trace contextRef="#ctx0" brushRef="#br0" timeOffset="265265.2326">22595 16492 0,'-35'0'0,"70"0"0,-105 18 15,52-18-15,-17 53 16,35-35-16,0 34 16,18-16-16,-1-1 15,54 0-15,-18-17 16,17-18-16,-34 0 15,34 0-15,-52-18 16,-1-17 0,-17 0-16,-17-18 15,-1 35-15,-35-52 16,18 52-16,-53-35 16,52 53-16,1 0 15,0 0-15,17 18 0,1-1 16,17 1-16</inkml:trace>
  <inkml:trace contextRef="#ctx0" brushRef="#br0" timeOffset="266215.4179">23230 16545 0,'-17'-17'15,"-1"17"-15,-17 0 16,17 0-16,-17 35 15,17 0-15,1 0 16,-1 1-16,18-19 0,18 19 16,17 34-16,0-52 15,36 17 1,-36-35-16,0 0 0,36-17 16,-53-1-16,-1-17 15,1 17-15,-18-17 0,0-1 16,0 19-16,-35-54 15,17 36-15,-35 0 16,18 17-16,-36 0 16,36 18-16,17 0 15,1 18-15,-1 17 16</inkml:trace>
  <inkml:trace contextRef="#ctx0" brushRef="#br0" timeOffset="266748.9398">23707 16298 0,'17'0'16,"-17"18"-1,0 35-15,0-18 16,0 18-16,0 0 0,0 53 16,0-53-16,0 35 15,-17-53-15,17 18 16,0-35-16,0-1 16,0-34-1,17-1-15,1-17 16,0 17-16,-1-17 15,36 0-15,-35 17 0,35 0 16,-36 18 0,1 36-16,0-19 15,-1 36-15,-17-35 16,18 17-16,-18-17 16,0 17-16,0-17 0,18 17 15</inkml:trace>
  <inkml:trace contextRef="#ctx0" brushRef="#br0" timeOffset="272584.3976">20073 17410 0,'0'0'16,"18"0"-16,17-18 15,53 0 1,-35 18-16,0 0 16,88-17-16,-53 17 15,142 0-15,-107 0 16,36-18-16,158 18 16,-158 0-16,17 18 15,19-18-15,-19 0 0,18 0 16,0 0-16,-18 0 0,1 0 15,-1-18-15,1 18 0,-19 0 16,89-18-16,-141 1 16,35-1-1,-88 18-15,-18-18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22:55.6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13899 4128 0,'0'0'16,"-35"0"-16,18 0 0,34 0 16,54 17-1,-18 1 1,88-1-16,-53-17 15,-17 0-15,17-17 0,53-1 16,-35 1 0,-53-1-16,-18 0 0</inkml:trace>
  <inkml:trace contextRef="#ctx0" brushRef="#br0" timeOffset="250.1657">14429 3916 0,'0'0'16,"17"35"-16,1-17 0,0-1 15,17 1-15,18 0 0,0-1 16,0 1-16,17 0 0,1-1 16,52 36-1,-70-35-15,18 35 16,-54-18-16,-17 18 15,0-35-15,-35 17 16,17 0-16,-35 0 0,18-17 0,-53 53 16,35-54-16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24:20.4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30004 18045 0,'17'0'15,"19"-53"1,-1 17-16,53-34 15,-35 17 1,0 0-16,18-18 0,-19 1 16,90-54-16,-90 72 15,1-1-15,-17 17 0,-1 19 16,18-36-16,-53 35 16,-18 18 15</inkml:trace>
  <inkml:trace contextRef="#ctx0" brushRef="#br0" timeOffset="376.0555">30145 17533 0,'0'18'16,"-18"17"0,1 18-16,-1-18 0,0 18 15,18 0-15,-17-18 16,17 18-16,0 18 15,17-36-15,-17-17 0,53 35 16,-17-53-16,-1 17 16,0-17-16,0 0 15,1 0-15,52-17 16,-53 17-16,18-18 16,-18 18-16,18-18 15,-35 18-15,-1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26:14.7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25594 11201 0,'18'0'47,"-1"0"-47,1 17 0,17-17 16,1 0-16,-1 0 15,0 0-15,71 0 16,-53 18-16,17-18 0,1 0 16,-1 0-16,19 0 0,-19-18 15,1 18-15,52-17 16,-87 17-16,-1 0 16,-18 0-16,-34 17 15,-18-17 1,-1 0-1</inkml:trace>
  <inkml:trace contextRef="#ctx0" brushRef="#br0" timeOffset="394.0471">25929 10971 0,'-17'18'47,"-36"17"-31,17 1-16,1-19 0,-18 19 15,-17 34 1,34-35-16,-17 36 16,36-53-16,17 34 15,0-16-15,53-1 16,-18-17-16,53 17 15,-53-35-15,18 18 0,-35-18 16</inkml:trace>
  <inkml:trace contextRef="#ctx0" brushRef="#br0" timeOffset="2936.1441">26017 7355 0,'18'0'16,"0"-17"0,17 17-16,18 0 0,70-18 15,-34 1-15,69-1 16,-70 18-16,1-18 15,-19 18-15,1-17 0,-18 17 16,17 0-16,-52 0 16,-36 17-1,1-17-15</inkml:trace>
  <inkml:trace contextRef="#ctx0" brushRef="#br0" timeOffset="3297.1035">26423 7020 0,'0'0'0,"-18"0"16,-34 18 0,16-18-16,-34 53 15,17-36-15,17 19 16,-34-1 0,35-17-16,17 17 0,-17 0 15,70 18 1,18-18-1,35 1 1,-53-19-16,18 1 0,0-18 16,18 35-16,-36-17 15</inkml:trace>
  <inkml:trace contextRef="#ctx0" brushRef="#br0" timeOffset="70054.5289">4586 13335 0,'35'0'16,"-17"0"-16,53 0 16,-36-18-16,71 1 15,-71-1 1,36 0-16,-36 18 15,0 0-15,0-17 16,-17 17-16,0 0 16,-36 0-16,0-18 15</inkml:trace>
  <inkml:trace contextRef="#ctx0" brushRef="#br0" timeOffset="70378.3906">4886 12912 0,'0'17'0,"0"1"16,0 35-1,0-18-15,18 53 16,-18-35-16,0 71 16,17-54-16,-17-17 15,18 0-15,0 0 0,34 0 16,-34-35-16,17-1 16,1 1-16,-1-18 0,18 0 15,-18-18-15,0 18 16,-17 0-16</inkml:trace>
  <inkml:trace contextRef="#ctx0" brushRef="#br0" timeOffset="70956.0574">5433 13247 0,'0'0'0,"17"0"32,1 0-17,0 0-15,-1 0 0,1 0 16,17 0-16,1 0 15,-1 0-15,35 0 16,-52 0-16,35-18 16,-18 18-16,-17 0 15,-36 0 17</inkml:trace>
  <inkml:trace contextRef="#ctx0" brushRef="#br0" timeOffset="71311.647">5609 12947 0,'0'18'16,"0"-1"-16,0 1 0,0 35 16,0 17-1,0-17-15,0 0 0,18 0 16,-1 53-16,-17-71 16,36 53-16,-19-52 15,19-19-15,-19 1 16,1 0-16,35-18 15,-36 0-15,36 0 16,-35 0-16,17 17 16,-17-17-16,0 18 15,-18 0 1</inkml:trace>
  <inkml:trace contextRef="#ctx0" brushRef="#br0" timeOffset="71856.0921">6138 13317 0,'0'0'15,"-17"0"-15,17-17 16,17 17-1,1 0-15,35-18 16,-18 0-16,36 1 16,-36 17-16,36 0 15,-36 0-15,0 0 16,-17 0-16,-1 0 16,-34-18-1</inkml:trace>
  <inkml:trace contextRef="#ctx0" brushRef="#br0" timeOffset="72200.0076">6279 12876 0,'0'18'16,"0"0"-16,18 35 15,-18-18 1,0 18-16,18 53 16,-18-53-16,0-1 0,17 1 15,1 0-15,17 18 16,-17-36-16,0-17 0,17 17 15,-18-35-15,36 18 16,-35-18-16,0 17 16,17-17-16,-17 0 0,-1-17 15,1 17-15</inkml:trace>
  <inkml:trace contextRef="#ctx0" brushRef="#br0" timeOffset="74001.9284">6985 13635 0,'-18'0'16,"18"18"31,18-18-31,-18 17-1,18-17 1,-1 18-1,19-18 1,-1 0-16,-18 0 0,54-18 16,-36 18-16,1 0 15,-1 0-15,35 0 16,1-17 0,-36 17-16,18 0 15,-35 0-15,-1 0 16,-17 17-16,-52 1 15</inkml:trace>
  <inkml:trace contextRef="#ctx0" brushRef="#br0" timeOffset="78664.3498">7832 12894 0,'0'35'16,"0"-17"-16,17 70 15,-17-35-15,0 71 16,18-54-16,0 54 16,-18-72-16,35 19 15,-35-36-15,18-17 16,-1 0-16,-17-36 15,18 18-15,-18-53 16,0 35-16,17-35 16,-17 18-16,18 18 15,-18-1-15,18 0 16,17 18-16,-17 0 16,-1 36-16,1-19 15,-18 18-15,18-17 16,-18 0-16,17 35 15,-17-36-15,18 19 16,-1-19-16,-17 1 16</inkml:trace>
  <inkml:trace contextRef="#ctx0" brushRef="#br0" timeOffset="79119.0306">8449 13600 0,'-18'0'0,"36"0"31,0 17-31,-1-17 15,19 0-15,-19 0 0,54 18 16,-36-18-16,18 0 16,-18 0-1,18 0-15,-35 18 16,17-18-16,-17 0 16,-36 0 15</inkml:trace>
  <inkml:trace contextRef="#ctx0" brushRef="#br0" timeOffset="79947.9054">9208 13406 0,'0'17'31,"17"-17"-15,1 0-16,17-17 16,-17-1-16,35 0 15,-36 1-15,1-19 16,0 19-16,-18-1 15,0 0-15,-18-17 16,18 18 0,-53 17-1,35 0-15,-17 0 0,17 0 0,1 17 16,-36 1-16,53-1 16,-18 36-16,18-17 15,0-19-15,18 19 16,0-1-16,-1-18 0,1 1 15,17 17-15,18 1 16,-18-36-16,36 17 16,-36-17-16,0 0 0,1 0 15,-19-17 1,1 17-16,0-18 0</inkml:trace>
  <inkml:trace contextRef="#ctx0" brushRef="#br0" timeOffset="80481.8242">9790 13370 0,'17'0'31,"1"0"-15,0 18 0,-1-18-16,1-18 0,-1 18 0,36-17 15,-35 17-15,0-18 16,-1 0-16,1 1 15,-18-1 1,0 0-16,-18 1 16,1-1-16,-1 18 0,-53 0 15,19-17 1,-1 34 0,0-17-1,0 35 1,35 18-16,18-35 15,18 35-15,-1-35 16,36 17-16,-17-18 16,34 19-16,-52-36 15,17 17-15,18-17 16,-35 18-16,-1-18 16,19 0-16</inkml:trace>
  <inkml:trace contextRef="#ctx0" brushRef="#br0" timeOffset="81467.0552">10389 13370 0,'0'18'31,"18"-18"-15,-18 18-16,35-18 15,-17 17-15,0-17 0,-1 0 16,1 0-16,17-17 16,-17-1-16,17-17 15,-17 17-15,-1 0 0,1 1 16,-18-1-16,0-17 0,18 0 15,-36 17 1,0 0-16,-17 1 16,17 17-16,-17-18 0,0 18 15,17 0-15,-52 18 16,34-18-16,-17 35 16,36 0-16,17-17 15,-18 35-15,18-18 16,18-17-16,-1 17 15,1-17-15,17 17 0,1-18 16,-1-17-16,0 18 0,36-18 16,-36 18-16,18-18 15,-35 0-15,-1 17 16,1-17 0,-36 18-1</inkml:trace>
  <inkml:trace contextRef="#ctx0" brushRef="#br0" timeOffset="82155.0533">11271 13564 0,'18'0'15,"0"0"1,-1 0-16,18 0 16,-17 18-16,17-18 0,1 0 15,34 0-15,-52 0 16,17 0-16,-17 0 0,17 18 15,-35-1 1,0 1 0</inkml:trace>
  <inkml:trace contextRef="#ctx0" brushRef="#br0" timeOffset="82616.2807">12136 13547 0,'17'0'31,"1"17"-15,17-17-16,-17 0 16,52 18-16,-34-18 15,34 0 1,-35 0-16,36 0 16,-53 0-16,17 0 15</inkml:trace>
  <inkml:trace contextRef="#ctx0" brushRef="#br0" timeOffset="82984.2593">12859 13582 0,'17'0'16,"1"0"-16,35 18 16,-18-18-16,1 0 15,-1 0-15,0 0 0,18 0 16,-18 0-16,18 0 16,-35 0-1</inkml:trace>
  <inkml:trace contextRef="#ctx0" brushRef="#br0" timeOffset="86804.8806">13582 13282 0,'0'-18'15,"0"36"16,0 0-15,0-1 0,0 19-16,0-19 0,0 36 15,0-18-15,0-17 16,0 35-16,0-35 16,0-1-16,0 1 15,0 0 1,18-18-16,-1 0 15,1 0 1,0 0 0,-1 0-16,18 0 15,-17 0 1,0 0-16,35 17 16,-36-17-16,19 0 0,-19 0 15,18 18-15,18-18 16,-17 18-16,-19-18 0,19 0 15,-19 0-15,36 0 16,-18 0-16,-17 17 0,0-17 16,-1 0-16,-17-17 47,0-1-32,-17 0-15,17-17 16,0 17-1,0 1-15,-18-19 16,18 19-16,0-1 16,-18 18-1</inkml:trace>
  <inkml:trace contextRef="#ctx0" brushRef="#br0" timeOffset="88011.5951">14146 13406 0,'0'-18'15,"0"0"1,18 1 0,0 17-1,-18 17 17,0 19-17,0-19-15,0 36 16,0-35-16,0 35 15,0-36-15,0 1 16</inkml:trace>
  <inkml:trace contextRef="#ctx0" brushRef="#br0" timeOffset="90398.0589">14587 13635 0,'-17'0'16,"34"0"30,1 18-30,0-18 0,17 17-1,18-17-15,-18 0 16,18 0-16,-18 0 0,1 0 16,34 0-16,-52 0 15,35-17 1,-36 17-16,1 0 15,0 0-15,-18-18 0</inkml:trace>
  <inkml:trace contextRef="#ctx0" brushRef="#br0" timeOffset="90970.0812">15505 13635 0,'0'18'32,"17"-18"-17,1 0 1,0 17-1,34-17 1,-34 0-16,35 0 0,-35 0 16,17 0-16,-17 0 15,-1-17 1,1 17 0</inkml:trace>
  <inkml:trace contextRef="#ctx0" brushRef="#br0" timeOffset="91743.4928">16175 13670 0,'0'-17'15,"18"17"1,-1 0 0,36 0-1,-18 0-15,1 0 16,-1 0-16,53 0 16,-53 0-16,18 0 15,-35 0-15,0 0 16</inkml:trace>
  <inkml:trace contextRef="#ctx0" brushRef="#br0" timeOffset="92694.6042">17251 13388 0,'0'-35'0,"17"17"16,-17 0-16,0 1 15,0-1-15,0 0 0,-17 1 16,17-1-16,-18 18 16,-17 0-16,-18 18 15,35 17-15,-17-17 0,17 17 16,-34 36-16,34-36 15,18 53-15,0-70 16,18 52 0,-1-52-16,1-18 0,17 0 15,0 0-15,36-35 16,-53 17-16,34-35 16,-34 18-16,0-36 15,-18 36-15,0-18 16,0 35-16,0-17 15,0 53 1,-18 35 0,18-18-16,0 71 15,0-36-15,0 1 0,0-1 16,0 89 0,0-106-16,0 0 0,0 0 15,0-18-15,0 0 16,18-35-1,-1-35 1,1 0-16,17-18 16,-17-18-1,0 54-15,-18-18 0,0 17 16,0 0-16</inkml:trace>
  <inkml:trace contextRef="#ctx0" brushRef="#br0" timeOffset="93355.2893">17833 13388 0,'0'0'0,"0"-18"0,-18 1 16,1 17-16,17-18 16,-36 18-16,19-18 15,-1 18-15,0 0 0,-17 0 16,18 18-1,-19 0-15,1 35 16,35-18-16,-18 0 0,18 0 16,0 1-16,18-19 0,-18 19 15,18-19-15,-1-17 0,36 0 16,-35 0 0,17-35-16,-17 17 15,17-35-15,-35 18 16,18-18-16,-18 36 15,0-36 1,0 35-16,0 0 0,0 36 31,0 53-31,0-36 16,0 18-16,-18 17 16,18 1-16,-18 17 0,18-17 15,-17 17-15,17-35 0,0 53 16,0-71-16,17 18 15,1-53 1,17-18-16,-17 0 16,0-17-16,-1 18 0,-17-19 15,18 1-15,-1-18 0,-17 18 16,18-36 0,-18 36-16,0 17 0,0-17 15</inkml:trace>
  <inkml:trace contextRef="#ctx0" brushRef="#br0" timeOffset="93995.4926">18309 13406 0,'0'0'16,"18"-18"-16,-18 0 16,0 1-16,0-1 15,-18 0-15,1 18 16,-19 0-16,19 0 15,-36 36-15,17-19 16,1 36 0,0-35-16,17 52 15,18-52-15,18 35 16,-18-35-16,35 17 16,0-35-16,18-18 15,-35 18-15,17-35 16,-17 17-16,0-35 15,-1 36-15,-17-1 16,18-17-16,-18 17 0,0 1 16,17-1-16,-17 0 0,0 1 15,0 34 1,0 19 0,0-1-16,0 0 0,-17 71 15,17-53 1,-18 17-16,18 54 15,0-71-15,18 35 16,-18-70-16,35 35 16,-17-53-16,35 0 15,-36 0-15,36-36 16,-35 19-16,-1-1 16,1-17-16,-18 17 0,18-17 15,-18 17 1,-18 18-16</inkml:trace>
  <inkml:trace contextRef="#ctx0" brushRef="#br0" timeOffset="95380.4378">18803 13617 0,'0'-17'16,"18"17"0,-18-18-1,17 36 16,1-1-15,35-17 0,-18 0-1,36 0-15,-36 0 16,0 0-16,1 0 0,-1 0 16,18 0-16,-36 0 15,1 0-15,-18-17 31</inkml:trace>
  <inkml:trace contextRef="#ctx0" brushRef="#br0" timeOffset="95663.6909">19632 13635 0,'0'0'0,"35"18"16,1-18-16,-1 0 0,35 0 15,-34 0 1,-1 0-16,0 0 0,36 0 15,-53-18-15,-1 18 16,1 0 0,-18-18-16</inkml:trace>
  <inkml:trace contextRef="#ctx0" brushRef="#br0" timeOffset="102153.7495">3651 13088 0,'-35'18'16,"17"-18"0,-35 0-16,36 0 15,-54 0-15,36 0 16,-18 0-16,0 0 0,-88 0 16,70 0-1,1 0-15,-18 17 0,17-17 16,-88 0-16,71 18 15,-71 0-15,89-18 16,-1 17-16,-70 1 16,71-18-16,17 0 0,0 18 15,0-18-15,-18 0 16,36 0-16,17 0 16,1 0-16,-18 0 15,35-18-15,0 0 31,0 1-15,0-19 0,0 19-16,17-54 15,-17 36-15,0-71 16,0 53-16,18-70 16,-18 52-16,0-17 0,17-88 15,-17 70 1,0 0-16,0-106 15,0 106-15,0-123 16,-17 106-16,17-124 16,0 106-16,0-142 15,-18 142-15,18 0 16,-17-141-16,-1 141 16,18 0-16,-18-18 0,1 18 15,-1-141-15,0 140 16,1-157-1,-1 157-15,18 1 0,-18 0 16,1 18-16,-1-142 16,1 159-16,-19-141 15,19 142-15,-1-107 16,0 106-16,18 0 0,-35-88 16,0 18-1,17 88-15,0 17 16,18-17-16,-35-36 15,18 71-15,17-17 0,-18 35 16,18-18-16,-18-35 16,18 52-16,-17 19 0,17-1 15,0 0-15,-18-17 16,36 17 0,-1 18-1,19-17 1,-19 17-16,18 0 15,1 0-15,17 17 16,-18-17-16,0 0 16,142 0-1,-36-17-15,0-18 16,-53 35-16,-35-18 16,0 0-16,0 18 0,0-17 15,-36 17 1,1-18-16,-36 18 31,-17-18-31</inkml:trace>
  <inkml:trace contextRef="#ctx0" brushRef="#br0" timeOffset="102381.4192">2117 5821 0,'0'-18'16,"17"1"-16,36 17 15,-35 0-15,35 0 16,-18 17 0,0-17-16,18 0 15,-17 18-15,16-18 0,-16 17 0,34 19 16,-34-19-16,-19 1 16,-17 17-1,-17 1-15,-1-19 16,0 19-16,-52 34 15,17-17-15</inkml:trace>
  <inkml:trace contextRef="#ctx0" brushRef="#br0" timeOffset="104378.7562">3828 6227 0,'-18'-18'16,"0"18"-1,1 0 1,17-18-16,-18 18 16,0 0 15,1 0-15,17 18-1,0 0 1,17-18-1,1 0-15,0 17 16,17-17 0,-17 0-16,17 18 15,-17-18-15,-1 0 0,36 0 16,-35 17 0,17-17-16,0 18 15,1-18-15,-1 0 16,-17 18-16,34-18 15,-16 0-15,-1 0 0,0 0 16,18 0 0,-35 0-16,35 0 15,-18 17-15,0-17 16,1 0-16,-19 0 16,36 18-16,-35-18 15,35 0 1,-36 0-16,1 0 15,0 0-15,-1 0 0,19 0 16,-19 0-16,18 0 16,-17 18-16,35-18 15,-35 0-15,17 0 0,0 0 16,18-18 0,-35 18-16,-1 0 15,1 0-15,17 0 16,-17 0-16,0-18 0,-1 18 15,18 0-15,1 0 16,-19-17-16,19 17 16,-19 0-16,1 0 0,17 0 15,-17 0-15,0 0 16,-1 17-16,1-17 16,17 0-1,0 0-15,-17 0 0,17 0 16,-17 0-16,0 0 15,-1 0-15,18 0 0,-17 0 16,35 18 0,-18-18-16,1 0 0,16 0 15,-34 0-15,35 0 16,-35 0 0,-36 0 30</inkml:trace>
  <inkml:trace contextRef="#ctx0" brushRef="#br1" timeOffset="127334.7414">19897 14164 0,'0'18'31,"0"17"-31,0 0 16,17 36-1,-17-36-15,36 36 16,-19-36-16,19 0 0,-19 0 15,18-17-15,1 0 16,-1-1-16,0 1 0,18 0 16,-18-18-16,-17 0 15,17 0-15,-17-18 16,-36 0 0,18 1-16</inkml:trace>
  <inkml:trace contextRef="#ctx0" brushRef="#br1" timeOffset="127674.6457">19756 14429 0,'0'0'15,"-18"0"-15,18-18 16,0 0 0,18-35-1,-18 36-15,17-18 0,1-18 16,-18 35-16,17 0 16,-17 1-16,0-1 0,18 0 15,0 18 1,-1 18-1,1-18-15,0 18 16,35-1 0,-18-17-16,0 18 0,-17-18 15</inkml:trace>
  <inkml:trace contextRef="#ctx0" brushRef="#br1" timeOffset="128091.4138">20514 14270 0,'18'0'32,"-18"18"-32,17-18 15,1 17-15,-18 1 16,18-1-16,-18 1 16,17-18-16</inkml:trace>
  <inkml:trace contextRef="#ctx0" brushRef="#br1" timeOffset="128214.7416">20655 14235 0,'18'0'0,"-18"35"16,17-17 0,-17-1-1</inkml:trace>
  <inkml:trace contextRef="#ctx0" brushRef="#br1" timeOffset="128604.024">20867 14235 0,'0'0'15,"17"35"-15,1 53 0,0-35 16,-1 53-1,-17-71-15,18 18 0,-18-18 16,0 18-16,0-35 16,0-1-16,18-34 15,-18-18 1,17-1 0,19 1-16,-19 17 15,18 18-15,-17-17 0,17 34 16,-17-17-16,17 36 15,-35-19-15,0 19 16,-17-19 0,-1 1-16,0-18 0,1 17 15,-36-17-15,18 0 16,-1 0-16,19-17 16,17-1-1,0 1-15,0-1 0</inkml:trace>
  <inkml:trace contextRef="#ctx0" brushRef="#br1" timeOffset="128818.4752">21237 14252 0,'0'36'16,"18"-1"-16,-18 0 15,18 53 1,-18-35-16,17-18 0,-17 18 16,0 36-16,0-54 15,0 18-15,18-36 16</inkml:trace>
  <inkml:trace contextRef="#ctx0" brushRef="#br1" timeOffset="129370.4015">21449 14587 0,'-18'0'15,"36"0"-15,-53 0 0,17 0 16,18 18-16,0 17 16,0-17-16,0 35 15,18-36-15,-1 1 16,1-18-16,17 0 15,-17 0 1,-1-35 0,-17 17-16,0 1 0,0-1 15,18 0-15,-18 1 16,-18-1-16,18 36 16,0-1-1,18 1 1,-18 0-16,0-1 0,18 1 15,-1-1-15,-17 1 16,18-18 0,-18-18-1,0 1 1,0-1-16,18 1 16,-1 17-1,1 0 1,0 0-16,-1 0 15,-17 17 1,18-17-16,-1 0 16,1 0 15,-18-17-31,0 34 31,18-17-15,-18 18-16</inkml:trace>
  <inkml:trace contextRef="#ctx0" brushRef="#br1" timeOffset="129882.7646">21890 14182 0,'0'35'16,"0"-17"-16,0 17 0,0 0 15,0 18-15,0-18 16,18 18-16,-18 0 0,17 35 16,1-52-16,-18-1 15,17 0-15,1-17 0,0-1 16,-1 1-16,1-18 15,0-18-15</inkml:trace>
  <inkml:trace contextRef="#ctx0" brushRef="#br1" timeOffset="130082.2934">22084 14517 0,'0'0'0,"-18"0"16,-35 17-1,36-17-15,-1 18 16,18 0-16,0-1 16,35 19-16,-35-19 15,36 19 1,-19-36-16,19 0 0,-19 0 16,1 0-16</inkml:trace>
  <inkml:trace contextRef="#ctx0" brushRef="#br1" timeOffset="130287.6998">22278 14199 0,'0'36'16,"0"-19"-16,18 1 15,-18 0 1,0-1-16,17-17 16</inkml:trace>
  <inkml:trace contextRef="#ctx0" brushRef="#br1" timeOffset="130410.0252">22437 14182 0,'0'0'0,"17"17"15,-17 1-15,0 0 16,0 17-16,0-17 16</inkml:trace>
  <inkml:trace contextRef="#ctx0" brushRef="#br1" timeOffset="131354.9743">13882 14093 0,'0'18'63,"-18"35"-48,18-18-15,-17 1 16,-36 69-16,17-52 16,-34 71-16,35-71 15,-18 35 1,35-53-16,-17 18 16,17-35-16,18-36 15</inkml:trace>
  <inkml:trace contextRef="#ctx0" brushRef="#br1" timeOffset="131778.1326">13705 14146 0,'18'0'31,"0"-17"-15,-1 17-16,36-36 16,-35 19-16,70-18 15,-53 17-15,1-17 16,17 17-16,-36 18 16,1 18-16,-18 17 15,0 0 1,0 36-16,0-36 15,0 0-15,0 18 16,0-17-16,0-19 16</inkml:trace>
  <inkml:trace contextRef="#ctx0" brushRef="#br1" timeOffset="132657.2237">12647 14887 0,'18'18'0,"-18"0"16,17-1-16,1 18 15,0-35-15,-1 36 16,1-36-16</inkml:trace>
  <inkml:trace contextRef="#ctx0" brushRef="#br1" timeOffset="132817.6512">12823 14834 0,'0'0'16,"0"36"-16,18-19 0,-18 1 16,18 35-1,-1-36-15,-17 19 16,18-19-16,0 1 0</inkml:trace>
  <inkml:trace contextRef="#ctx0" brushRef="#br1" timeOffset="133118.5501">13088 15046 0,'0'0'0,"-35"0"16,17 0-16,1 0 0,-1 0 15,18 18 1,0 17-16,0 0 15,35 0-15,-17-17 16,17 17-16,-17-17 16,-1 0-1,-17-1-15,0 1 16,-35-18 0,17 18-16,1-18 15,-1 0-15,-17 17 16</inkml:trace>
  <inkml:trace contextRef="#ctx0" brushRef="#br1" timeOffset="133496.0544">13317 15381 0,'0'0'0,"0"53"16,18 0-16,-18 0 0,18 17 15,-1 36-15,-17-70 16,18 16 0,-18-34-16,0 0 15,-18-36 1,18 0-16,-17 1 0,17-18 16,-18-54-16,18 54 15,0-71-15,0 53 16,0-17-16,18-18 15,-18 52-15,35 1 16,-17 17-16,17 18 16,-18 0-16,1 18 15,-18 0-15,-18 17 16,18-17 0,-17-18-16,-1 17 0,-17 1 15,0-1-15,17-17 16</inkml:trace>
  <inkml:trace contextRef="#ctx0" brushRef="#br1" timeOffset="133840.9717">13617 15187 0,'0'0'16,"0"18"-16,-17 17 15,-1-17-15,18 17 16,0-17-16,0-1 0,0 1 0,18-1 16,-1 1-1,19-18-15,-19-18 16,1 1 0,-18-1-16,0-17 15,0 17-15,-18-17 16,18 17-16,0 1 15,-17 17-15,34 17 16,-17 1 0,18 0-16,-18 17 15,17-17-15,1-1 0,0-17 16,-1 18-16,1-1 16,0-17-16</inkml:trace>
  <inkml:trace contextRef="#ctx0" brushRef="#br1" timeOffset="134041.0915">13882 15152 0,'0'0'0,"-18"0"0,1 35 15,17 18 1,0-35-16,17 35 15,1-36-15,-1 1 16,-17-1-16,36 19 16,-19-36-16,1 0 15</inkml:trace>
  <inkml:trace contextRef="#ctx0" brushRef="#br1" timeOffset="134787.189">14111 15240 0,'18'0'47,"-1"0"-31,-17-18-16,36 18 16,-19-17-16,1 17 15,-18-18 1,18 0-16,-18 1 15,-18-1 1,0 18-16,1 0 16,-1 0-16,-17 18 15,17-1 1,18 19-16,0-19 16,0 1-16,35 17 15,-17-17 1,17 0-16,-17-18 15,0 0-15,-1 0 16,1 0 0,-18-18-16</inkml:trace>
  <inkml:trace contextRef="#ctx0" brushRef="#br1" timeOffset="134992.7354">14446 14923 0,'0'0'15,"0"35"-15,-17-18 0,17 1 16,0 0-16,17-1 16,1-17-1,0-17 1,-18-1-16</inkml:trace>
  <inkml:trace contextRef="#ctx0" brushRef="#br1" timeOffset="135086.4857">14570 14940 0,'0'0'0,"17"0"0,1 18 15,-18-1-15,18 1 16,-18 0-16,0-1 0,-18 1 16</inkml:trace>
  <inkml:trace contextRef="#ctx0" brushRef="#br1" timeOffset="137261.9835">5380 5186 0,'18'0'0,"-18"-18"31,17 18-31,-34 0 47,17-17-31,-18 17-1,0 0-15,1-18 0,-1 18 16,-17 0-16,17-18 16,-17 18-1,17 0-15,0 0 16,1 0-16,-18 0 16,17 0-16,0 0 0,1 0 15,-1 18 1,18 0 15,0-1-15,0 1-1,0-1 1,0 19 0,0-19-16,0 1 0,0 35 15,0-18-15,0 53 16,0-35-1,0 0-15,0 0 0,0 0 16,18-18-16,-18 71 16,0-71-16,0 36 15,17-36-15,-17 18 16,18-35-16,-18 0 16,18-1-16,-1-17 15,1 0 1,-18 18-16,17-18 15,-17 17 1,18-17 0,0 0-1,-1 0 1,1 0 0,17 0-1,-17 0-15,17 0 16,-17 0-1,0 0 1,-1 0 0,-17-17 31,18-1-32,-18 1-15,0-19 16,17 19-16,1-36 15,-18 17-15,18-34 16,-18 17-16,0 0 16,0 0-16,0-70 15,0-36-15,0 88 16,-18 18-16,18 0 0,-18 18 16,1-18-1,-1 53-15,18-17 16,-17 17-16,17 17 15</inkml:trace>
  <inkml:trace contextRef="#ctx0" brushRef="#br1" timeOffset="156085.8225">23813 13176 0,'35'0'0,"0"0"16,53 0 0,-35-17-16,71 17 15,-71 0-15,-18-18 0,0 18 16,0 0-16,-17 0 0,-18-18 16</inkml:trace>
  <inkml:trace contextRef="#ctx0" brushRef="#br1" timeOffset="156291.8719">24095 12876 0,'53'53'16,"-106"-106"-16,123 159 0,-52 0 15,0-53-15,-18 18 16,0-1-16,17-17 0,-17 70 15,0-87-15,0 52 16,0-53-16,0-17 16,0 0-16</inkml:trace>
  <inkml:trace contextRef="#ctx0" brushRef="#br1" timeOffset="157615.8818">5327 14217 0,'0'0'15,"0"-18"1,35 18-16,1 0 16,16 0-16,19 0 0,88 0 15,-71-17-15,106-1 16,-106 0 0,71 1-16,-89 17 15,36 0-15,-70 0 16,-19 17-16</inkml:trace>
  <inkml:trace contextRef="#ctx0" brushRef="#br1" timeOffset="158561.4534">24694 12894 0,'0'0'15,"18"18"-15,-18-1 0,0 19 16,0 69-16,0-52 15,0 88-15,0-88 16,-18 53 0,18-53-16,-17 18 15,17-54-15,17-17 16,1-17-16,0-19 16,35-34-16,-18 35 15,0-1-15,0 19 16,18-19-16,-35 36 15,35 36-15,-35-1 16,-1 53-16,1-35 16,-18-18-16,0 18 0,-71 35 15,18-52-15</inkml:trace>
  <inkml:trace contextRef="#ctx0" brushRef="#br1" timeOffset="159071.3891">7955 14129 0,'18'0'16,"35"-18"0,-36 18-16,54 0 15,-18 0-15,-18 18 0,53-18 16</inkml:trace>
  <inkml:trace contextRef="#ctx0" brushRef="#br1" timeOffset="159584.786">9313 14023 0,'0'0'0,"0"18"16,53-18-1,-17 0-15,105 0 16,-53 0-16,0 0 0,159 0 16,-106-18-16,106 18 15,-123 0-15,70 0 16,-124 18 0,-17-18-16</inkml:trace>
  <inkml:trace contextRef="#ctx0" brushRef="#br1" timeOffset="160439.9713">25277 13458 0,'0'0'16,"17"0"-16,18 0 16,-17 18-1,53-18-15,-36 0 16,0 0-16,0 0 0,36-18 15,-53 1-15,17-1 16,-35 1-16,0-19 16,-18 19-1,-35-19-15,18 19 16,-18 17-16,18 0 16,0 0-16,-36 53 15,53-18-15,1-17 16,17 17-16,17 35 15,19-34-15,34 17 16,-17-36-16,35 1 16,-52 0-16,34-1 15,-52-17-15</inkml:trace>
  <inkml:trace contextRef="#ctx0" brushRef="#br1" timeOffset="161592.1974">13635 12876 0,'-71'18'15,"18"17"-15,18 1 0,0-1 16,0 18-16,-1 17 15,19 1-15,-1-1 0,18 107 16,18-89-16,17-17 16,18 17-16,53 18 15,-36-53-15,89-1 16,-71-34-16,-17-18 16,87-35-16,-69 0 15,34-54-15,-70 36 16,-18-17-16,18-54 15,-53 54-15,0-1 16,-17 18-16,-19-17 0,-17-18 16,1 17-16,-19 1 0,0-1 15,-17 18-15,-88-35 16,105 70-16,-70 53 16,88-17-16,0 35 15</inkml:trace>
  <inkml:trace contextRef="#ctx0" brushRef="#br1" timeOffset="162609.3205">25964 13529 0,'0'-18'16,"0"36"-16,-17-18 31,17 35-15,0 1-16,0-1 15,17 0-15,-17-17 16,18-1-16,0 1 0,35 17 16,0-17-16,17 17 15,-17-35-15,53 18 16,-71-18-16,53-18 15,-70 18-15,35-17 16,-53-1 0,0 0-16,18 1 0,-36-19 15,18 19-15,-18-18 16,1 17 0,-1 0-16,18 1 0,0-1 15,0 0 1</inkml:trace>
  <inkml:trace contextRef="#ctx0" brushRef="#br1" timeOffset="163621.5119">26952 13353 0,'0'-36'16,"0"19"-1,-17 17 1,-1 0-16,0 0 16,1 35-16,-1-17 0,0 17 15,1 0-15,-1 18 0,0-18 16,18 18-16,-17 18 16,34-36-16,1-17 15,0-1-15,35 1 16,-36-18-16,54-35 15,-53 0-15,34-18 16,-34 0-16,0 17 16,-1 1-16,-17-18 0,0 18 15,0-18-15,0 35 16,0 1-16,0 34 16,-17 36-16,17 0 15,-18 88-15,18-35 16,-18 88-1,18-88-15,0-18 0,18 0 16,0 36-16,17-71 16,0 0-16,-17-36 15,0 1-15,17-36 16,0-35 0,-35 18-16,18-53 15,-18 53-15,0-18 16,0 17-16,17-16 0,-17 16 15</inkml:trace>
  <inkml:trace contextRef="#ctx0" brushRef="#br1" timeOffset="166329.6561">24730 13564 0,'17'0'16,"-17"-17"-16,0-1 47,0 36 15,0 17-46,0-17-16,0-1 16,0 1-16,0 17 15,0-17-15,0-1 16,0 19-16</inkml:trace>
  <inkml:trace contextRef="#ctx0" brushRef="#br1" timeOffset="171195.4231">24465 6562 0,'-17'-18'16,"-1"18"-16,-35-18 16,35 18-16,1-17 0,-36-1 15,17 18 1,1-18-16,0 1 15,0 17-15,-18-18 0,-71 1 16,54 17-16,-89-18 16,71 18-16,-106-18 15,88 1-15,-106 17 16,89-18-16,-124 0 16,123 18-16,-158-17 15,141 17-15,-141-18 16,141 18-16,0-18 15,-159 1-15,159 17 16,-159-18 0,159 1-16,0-1 0,-159 0 15,159 1-15,-18-1 16,18 0-16,-159-17 16,159 35-16,-159-35 15,159 35-15,-18-18 16,18 18-16,-18 0 0,-141-17 15,142 17-15,-160-18 16,177 18-16,-18-18 16,0 18-16,18 0 15,-17-17-15,16 17 0,-140 0 16,141 0-16,0 0 16,0 0-16,-18 0 0,-123 17 15,141-17-15,-141 18 16,140-18-16,-122 18 15,140-18-15,1 0 16,-142 17 0,142-17-16,17 18 0,-17-18 15,-107 17-15,124-17 16,-17 18-16,-89-18 16,1 18-16,105-1 15,-106 1 1,106 0-16,0-18 0,18 17 15,-18-17-15,-105 36 16,105-19-16,-88 18 16,106-17-16,-106 17 15,105-17-15,1 0 16,0 17-16,0-17 0,-88 34 16,105-34-16,-88 35 15,89-18-15,-54 18 16,71-17-1,0-1-15,18 0 0,-53 18 16,53-18-16,-1-17 16,19 17-16,-1-17 0,0 35 15,18-18-15,0 0 16,0 18-16,0-18 16,0 1-16,18-1 0,0-17 15,17 52 1,0-52-16,18 35 15,-18-18-15,-17-17 0,17 17 16,18 0-16,-17-17 0,16 0 16,54 34-16,-53-34 15,53 17 1,-35-17-16,-18 0 0,17-1 16,1 1-16,52 17 15,-52-17-15,17-1 16,-18 1-16,19 0 0,-19-1 0,107 19 15,-89-19 1,18 1-16,-1-18 0,89 35 16,-88-17-16,18-18 15,-18 18-15,-1-1 0,1-17 16,0 18-16,18-1 16,-19 1-16,19-18 0,-1 18 15,1-1-15,-1-17 0,142 18 16,-142 0-16,18-18 15,1 17-15,-1-17 0,141 18 16,-141 0-16,0-18 16,141 17-16,-123-17 15,-18 18-15,18-18 16,0 17-16,-18-17 0,18 0 16,140 18-16,-157 0 15,175-18-15,-158 17 16,0-17-16,-18 0 0,176 0 15,-158 0-15,158 18 16,-176-18 0,18 0-16,-18 0 0,142 18 15,-125-18-15,-17 0 16,142 0-16,-142 0 16,159 0-1,-159 0-15,141 0 16,-141 0-16,124 0 15,-124 0-15,-18-18 16,283 18-16,-141 0 16,-19-18-1,-104 18-15,105-17 16,-124 17-16,0 0 16,107-18-16,-124 18 15,105 0-15,-105 0 16,-18-18-16,124 18 15,-124 0-15,0 0 16,1-17-16,-1 17 0,70-18 16,-87 18-16,0-17 15,-1 17-15,1-18 0,-1 0 16,1 18-16,-1-17 0,-17-1 16,71 0-1,-54 1-15,36-19 16,-53 19-16,0-1 15,0 1-15,0-1 0,35-35 16,-35 18-16,35-18 16,-35 17-16,18-34 15,-36 35-15,-17-18 16,17 17-16,-18 1 0,1-18 16,-18 0-16,0-35 15,0 35-15,-53-53 16,18 53-16,-18-17 15,0 17-15,0-18 0,-88-34 16,53 52-16,0 17 16,-18 1-16,0 0 0,0 0 15,0 17-15,-17 0 0,-1 18 16,19-17-16</inkml:trace>
  <inkml:trace contextRef="#ctx0" brushRef="#br1" timeOffset="186582.7221">3598 6403 0,'0'-18'16,"18"1"0,-18-1-1,18 18 1,-18-18-16,0 36 16,-18 0-1,0 17-15,18-17 0,-17-1 16,17 1-16,0 17 0,-18 0 15,18-17-15,0 0 16,0-1-16,35 19 16,-35-19-16,18 1 15,0-18-15,17 18 0,35-1 16,-34-17-16,17 0 16,0 0-16,-18 0 0,18 18 15,17-18-15,36 0 16,-35 0-16,-1 0 15,71 0-15,-52-18 16,-1 18-16,-18-17 16,19-1-16,16 0 0,-16 18 0,87-17 15,-88 17-15,0-18 16,71 18 0,-71 0-16,0 0 0,1 0 15,87 0-15,-88 0 16,0 0-16,1 0 0,-1 0 15,-18 18-15,107-18 16,-107 17-16,19-17 0,-19 18 16,1-18-16,-18 18 15,-1-1-15,1-17 0,0 18 16,0-18-16,18 17 16,-54 1-16,19-18 15,-1 18-15,-17-18 0,17 0 0,0 0 16,-17 0-1,-1 0-15,-17 17 16,18-17 15,-18-17-15,0-1 0,18 0-16,-1 1 15,-17-1-15,18 1 16,0-1-16,17-17 15,-17 17-15,-1 18 0,18-18 16,-17 1-16,70-1 16,-52 0-16,16 1 15,-16 17-15,17-18 0,17 18 16,-17-18-16,-18 18 16,18-17-16,-17 17 15,17-18-15,-18 18 0,53-17 16,-53 17-16,1 0 15,34 0-15,-35-18 16,1 18-16,-1 0 0,0 0 16,1 0-16,52 0 15,-53-18-15,53 18 16,-53 0-16,36-17 16,-18 17-16,-18 0 15,0 0-15,71-18 16,-70 18-16,17 0 0,-1-18 15,-16 18-15,70 0 16,-71 0-16,18 0 16,-18-17-16,0 17 0,53 0 15,-35 0-15,0 0 16,53 0-16,-53 0 16,53 0-16,-53 0 15,0 0-15,53-18 16,-54 18-16,37 0 15,-54 0 1,0 0-16,18 0 0,-18 0 0,36 0 16,-36 0-16,18 0 15,-18 0-15,18 0 16,0 0-16,-17-18 0,16 18 16,1 0-16,36-17 15,-36 17-15,-1 0 0,-16 0 16,17-18-16,52 18 15,-52 0-15,0 0 16,-17 0-16,16 0 0,37 0 16,-36-17-16,0 17 15,-18 0-15,71-18 16,-71 18-16,18 0 16,0 0-16,0-18 0,17 18 15,1 0-15,-1-17 0,89-1 16,-88 0-16,-1 18 15,36-35-15,-53 17 16,-18-17-16,36 0 16,-71 0-16,17 17 0,-17-53 15,0 54 1,-17-1-16,-1-17 16,-17 0-16</inkml:trace>
  <inkml:trace contextRef="#ctx0" brushRef="#br1" timeOffset="209451.5746">12577 5098 0,'-18'-18'16,"18"-17"0,18 17-16,-1-35 15,18 36-15,-17-19 16,17 19-16,71-36 16,-35 35-16,-1 0 0,89-17 15,-71 35-15,0 0 16,1-17-16,16 17 0,-16 0 15,-19-18-15,1 18 16,35 0-16,-71 18 16,0-18-16,-17 0 0,17 17 15,-53-17 1</inkml:trace>
  <inkml:trace contextRef="#ctx0" brushRef="#br1" timeOffset="210213.9085">14270 4586 0,'0'35'15,"0"1"-15,18 34 16,-18-34-16,0 52 16,0-53-16,0 18 15,17-18-15,-17 0 0,35 36 16,-17-53-16,35 17 16,-35-35-16</inkml:trace>
  <inkml:trace contextRef="#ctx0" brushRef="#br1" timeOffset="210568.8514">14746 4674 0,'-18'-17'0,"36"34"0,-53-52 16,17 35-16,-17 18 15,0 17 1,17 0-16,0 1 0,1-1 15,17 0-15,0-17 0,35 17 16,-17-35-16,-1 18 16,1-18-16,17 0 0,-17-18 15,17-17 1,-17-1-16,-1 19 0,-17-18 16,0 17-16,18-35 15,-18 35-15,0 54 31,-18 52-15,18-35-16,0 17 0,18 54 16,-18-71-16,35 35 15,-17-53-15,-18 0 16,18-17-16</inkml:trace>
  <inkml:trace contextRef="#ctx0" brushRef="#br1" timeOffset="211398.8195">15804 4957 0,'0'0'0,"-17"-18"0,-1 18 16,-17-18-16,17 36 15,18 0 1,0 17-16,18 18 16,0-36-16,17 36 15,0-53-15,-17 18 16,17-18-16,0 0 0,-17 0 16,52-53-1,-52 35-15,17-52 16,-17 35-16,-18-54 15,0 54-15,0-18 16,0 0-16,-18 0 0,-17-35 16,35 53-16,0 17 15,0 36-15,18 70 16,-1-35 0,-17 0-16,18 0 0,-18 0 15,35 53-15,-35-71 16,18 0-16,0 0 15,-18-17-15,17-18 32,1-35-17,0-1-15,-1 19 0,1-1 16,-1 1 0,1 17-16,-18 17 15,18 1 1,-18 17-16,0 0 15,17-17-15,1 0 0,35 17 16</inkml:trace>
  <inkml:trace contextRef="#ctx0" brushRef="#br1" timeOffset="212365.3425">16545 4939 0,'-53'18'15,"106"-36"-15,-106 53 16,36-17-16,17-1 0,0 19 16,17-19-16,1-17 15,0 18-15,-1-18 0,1 0 16,35 0-16,-36 0 16,1-35-1,0 17-15,-18-17 16,0 17-16,-36 1 15,36-1-15,-17 18 16,17 18 0,17 17-1,-17 0-15,18-17 0,0-1 16,17 1-16,-17-18 16,-1 18-16,-17-36 15,0 0 1,0 1-16,0-19 15,0 19-15,0-1 16,18 1-16,-18-1 0,18 0 16,35 1-16,-36 17 15,36 0 1,-35 0-16,-1 0 0,19 17 16,-19 1-1,-17 0-15,0-1 0,0 1 16,-35 17-1,17-17-15,18-1 16,0 1 0,18 0-16,0-18 15,-1 0-15,19-18 16,-19 0-16,1 1 0,-1-1 16,-17 0-16,18-17 15,-18 18-15,0-1 0,-18 18 16,1 0-1,17 18 1,0-1 0,0 18-16,17-17 15,1-18 1,0 0 0,-18-18-1,17 1-15,1-1 16,0 1-16,-18-1 0,17 18 15,1-18 1,-18 36-16,18 0 16,-1-18-1,1 17-15,-18 1 0,17-18 16,1 0-16,0 17 16,-18-34-1,0-1 1,0 1-1,17-1 1,-17 0-16,18 18 16,0-17-16,-1 17 15,19-18 1,-19 18-16,1-18 0,0 18 0,17 0 16,-18-17-1,-17-1-15,0 0 16</inkml:trace>
  <inkml:trace contextRef="#ctx0" brushRef="#br1" timeOffset="212525.2668">17427 4533 0,'0'53'16,"18"-18"-16,-18 71 16,0-53-16,18 71 15,-18-71-15,17-18 16,1 53-1,-1-35-15,1-35 16,0-18-16,-18 17 0</inkml:trace>
  <inkml:trace contextRef="#ctx0" brushRef="#br1" timeOffset="212850.1261">17604 4992 0,'0'0'0,"17"0"15,1 0-15,0 0 16,17-18 0,-18 18-16,1-17 15,-18-1-15,0 0 16,-35 1 0,17 17-16,1 0 0,-1 0 15,0 17-15,1 1 16,17 17-16,17 0 15,1-17-15,0 0 16,-1-18-16,1 17 0,17 1 16,-17-18-16,-1 0 0,19 0 15,-19-18 1,1 1 0,0-1-16,-1 0 15,-17 1-15</inkml:trace>
  <inkml:trace contextRef="#ctx0" brushRef="#br1" timeOffset="213122.852">18009 4851 0,'-35'17'16,"70"-34"-16,-88 34 0,36 1 15,-1 0 1,18-1-16,18 19 15,-1-19-15,1 1 16,17-1-16,-17 1 16,0 0-16,-1-18 15,-17 17-15,-17 1 16,-19 0 0,19-18-16,-1 0 15,0 17-15,1-17 16</inkml:trace>
  <inkml:trace contextRef="#ctx0" brushRef="#br1" timeOffset="213721.9336">17992 5009 0,'0'18'47,"0"-36"0,0 1-31,0-18-1,17 17-15,-17-17 0,0-1 16,18 19-16,-18-1 0,0 0 16,18 1-1,-1 34 1,1-17-16,0 18 16,-1 0-16,1-1 15,-1-17-15</inkml:trace>
  <inkml:trace contextRef="#ctx0" brushRef="#br1" timeOffset="214024.2696">18415 4851 0,'0'0'15,"-18"-18"-15,1 18 0,-19 0 16,19 0-16,-1 18 15,18-1 1,18 1-16,-1 17 16,1-17-16,-18 0 15,18-1-15,-1 1 16,-17-1-16,0 1 16,-17 0-1,-19-18 1,19 0-1,-36 17-15,35-17 16,-17 0-16</inkml:trace>
  <inkml:trace contextRef="#ctx0" brushRef="#br1" timeOffset="224522.9853">14235 5433 0,'0'0'0,"-18"0"0,0 0 15,36 0 17,35 0-17,-18 0-15,89 17 16,-54-17-16,124 18 15,-88-18 1,35 0-16,177-18 16,-142 18-16,0 0 15,1 0-15,34-17 0,195 17 16,-194 0-16,211-18 16,-211 1-16,194-1 15,-230 18-15,141-18 16,-193 18-16,88 0 15,-160-17-15,-16 17 16</inkml:trace>
  <inkml:trace contextRef="#ctx0" brushRef="#br1" timeOffset="226518.7081">25929 6597 0,'0'-18'16,"35"1"-16,1 17 16,17-36-16,52-17 15,-16 36-15,69-54 16,-52 54-16,88-54 16,-106 36-16,54 0 15,-89 17-15,-1-17 16,-34 35-16,-36 0 15,-17 0-15,0 0 16</inkml:trace>
  <inkml:trace contextRef="#ctx0" brushRef="#br1" timeOffset="226807.9776">26282 6068 0,'0'0'0,"0"17"15,-18 1-15,-17 17 0,-53 36 16,35-36 0,18 18-16,-54 53 15,54-71-15,35 0 0,0 1 16,0-1-16,18-17 0,70 17 15,-35-35-15,106 0 16,-71 0 0,-18 0-16,1-18 0,52 18 15,-105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70.png"/><Relationship Id="rId18" Type="http://schemas.openxmlformats.org/officeDocument/2006/relationships/image" Target="../media/image12.png"/><Relationship Id="rId3" Type="http://schemas.openxmlformats.org/officeDocument/2006/relationships/image" Target="../media/image60.png"/><Relationship Id="rId12" Type="http://schemas.openxmlformats.org/officeDocument/2006/relationships/image" Target="../media/image130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28" Type="http://schemas.openxmlformats.org/officeDocument/2006/relationships/customXml" Target="../ink/ink2.xml"/><Relationship Id="rId4" Type="http://schemas.openxmlformats.org/officeDocument/2006/relationships/image" Target="../media/image7.png"/><Relationship Id="rId27" Type="http://schemas.openxmlformats.org/officeDocument/2006/relationships/image" Target="../media/image14.png"/><Relationship Id="rId9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26" Type="http://schemas.openxmlformats.org/officeDocument/2006/relationships/image" Target="../media/image1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25" Type="http://schemas.openxmlformats.org/officeDocument/2006/relationships/customXml" Target="../ink/ink4.xml"/><Relationship Id="rId2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23" Type="http://schemas.openxmlformats.org/officeDocument/2006/relationships/customXml" Target="../ink/ink3.xml"/><Relationship Id="rId19" Type="http://schemas.openxmlformats.org/officeDocument/2006/relationships/image" Target="../media/image9.png"/><Relationship Id="rId4" Type="http://schemas.openxmlformats.org/officeDocument/2006/relationships/image" Target="../media/image16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Audio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Speech recognition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091" y="1201981"/>
            <a:ext cx="1797287" cy="1099470"/>
            <a:chOff x="511590" y="1193749"/>
            <a:chExt cx="1797287" cy="1099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18002" y="1193749"/>
                  <a:ext cx="60087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002" y="1193749"/>
                  <a:ext cx="600870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511590" y="1769999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audio clip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424002" y="1201981"/>
            <a:ext cx="1846980" cy="1099470"/>
            <a:chOff x="511590" y="1193749"/>
            <a:chExt cx="1846980" cy="1099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218002" y="1193749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002" y="1193749"/>
                  <a:ext cx="51385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511590" y="1769999"/>
              <a:ext cx="1846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transcript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1668937" y="4392435"/>
            <a:ext cx="1" cy="4194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19684" y="3206849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“the quick brown fox”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8" t="5306" r="20246" b="2026"/>
          <a:stretch/>
        </p:blipFill>
        <p:spPr>
          <a:xfrm>
            <a:off x="553015" y="2698109"/>
            <a:ext cx="2231847" cy="1540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653" t="2728" r="9044" b="7064"/>
          <a:stretch/>
        </p:blipFill>
        <p:spPr>
          <a:xfrm>
            <a:off x="566904" y="4946607"/>
            <a:ext cx="2217958" cy="14690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21A81-B152-4399-8A30-F3FBCE8ACA4F}"/>
                  </a:ext>
                </a:extLst>
              </p14:cNvPr>
              <p14:cNvContentPartPr/>
              <p14:nvPr/>
            </p14:nvContentPartPr>
            <p14:xfrm>
              <a:off x="272880" y="1441440"/>
              <a:ext cx="11481480" cy="510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21A81-B152-4399-8A30-F3FBCE8ACA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520" y="1432080"/>
                <a:ext cx="1150020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model for speech recognition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473745" y="3159993"/>
            <a:ext cx="6468978" cy="1060271"/>
            <a:chOff x="8012877" y="2804432"/>
            <a:chExt cx="5036942" cy="895007"/>
          </a:xfrm>
        </p:grpSpPr>
        <p:cxnSp>
          <p:nvCxnSpPr>
            <p:cNvPr id="71" name="Straight Arrow Connector 70"/>
            <p:cNvCxnSpPr>
              <a:endCxn id="84" idx="4"/>
            </p:cNvCxnSpPr>
            <p:nvPr/>
          </p:nvCxnSpPr>
          <p:spPr>
            <a:xfrm flipV="1">
              <a:off x="9701946" y="3169077"/>
              <a:ext cx="47515" cy="5190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8012877" y="2804432"/>
              <a:ext cx="5036942" cy="895007"/>
              <a:chOff x="8012877" y="2804432"/>
              <a:chExt cx="5036942" cy="895007"/>
            </a:xfrm>
          </p:grpSpPr>
          <p:cxnSp>
            <p:nvCxnSpPr>
              <p:cNvPr id="70" name="Straight Arrow Connector 69"/>
              <p:cNvCxnSpPr>
                <a:endCxn id="84" idx="4"/>
              </p:cNvCxnSpPr>
              <p:nvPr/>
            </p:nvCxnSpPr>
            <p:spPr>
              <a:xfrm flipV="1">
                <a:off x="8012877" y="3169077"/>
                <a:ext cx="1736585" cy="48790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84" idx="4"/>
              </p:cNvCxnSpPr>
              <p:nvPr/>
            </p:nvCxnSpPr>
            <p:spPr>
              <a:xfrm flipH="1" flipV="1">
                <a:off x="9749462" y="3169077"/>
                <a:ext cx="1607409" cy="51907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84" idx="4"/>
              </p:cNvCxnSpPr>
              <p:nvPr/>
            </p:nvCxnSpPr>
            <p:spPr>
              <a:xfrm flipH="1" flipV="1">
                <a:off x="9749462" y="3169077"/>
                <a:ext cx="3300357" cy="5303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9473584" y="2804432"/>
                <a:ext cx="551753" cy="523220"/>
                <a:chOff x="9527434" y="2731404"/>
                <a:chExt cx="551753" cy="523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527434" y="2731404"/>
                      <a:ext cx="55175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7434" y="2731404"/>
                      <a:ext cx="551753" cy="52322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9666151" y="2821729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5220417" y="1246481"/>
            <a:ext cx="4735433" cy="1958773"/>
            <a:chOff x="4375208" y="1781793"/>
            <a:chExt cx="3291703" cy="141920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208" y="1785084"/>
              <a:ext cx="1865413" cy="1415918"/>
              <a:chOff x="8715114" y="1670647"/>
              <a:chExt cx="1452465" cy="119522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715114" y="1670647"/>
                <a:ext cx="1452465" cy="1180138"/>
                <a:chOff x="7602169" y="1709299"/>
                <a:chExt cx="1398109" cy="1596282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7723473" y="2503347"/>
                  <a:ext cx="313257" cy="4236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7873601" y="2161595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8516225" y="2517149"/>
                  <a:ext cx="314418" cy="4256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541089" y="1709299"/>
                  <a:ext cx="459189" cy="5271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“h”</a:t>
                  </a:r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8683699" y="2995166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Freeform 95"/>
                <p:cNvSpPr/>
                <p:nvPr/>
              </p:nvSpPr>
              <p:spPr>
                <a:xfrm>
                  <a:off x="8149131" y="2074594"/>
                  <a:ext cx="537053" cy="1230987"/>
                </a:xfrm>
                <a:custGeom>
                  <a:avLst/>
                  <a:gdLst>
                    <a:gd name="connsiteX0" fmla="*/ 0 w 689113"/>
                    <a:gd name="connsiteY0" fmla="*/ 19392 h 1487145"/>
                    <a:gd name="connsiteX1" fmla="*/ 251792 w 689113"/>
                    <a:gd name="connsiteY1" fmla="*/ 185044 h 1487145"/>
                    <a:gd name="connsiteX2" fmla="*/ 271670 w 689113"/>
                    <a:gd name="connsiteY2" fmla="*/ 1357861 h 1487145"/>
                    <a:gd name="connsiteX3" fmla="*/ 689113 w 689113"/>
                    <a:gd name="connsiteY3" fmla="*/ 1457252 h 148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9113" h="1487145">
                      <a:moveTo>
                        <a:pt x="0" y="19392"/>
                      </a:moveTo>
                      <a:cubicBezTo>
                        <a:pt x="103257" y="-9321"/>
                        <a:pt x="206514" y="-38034"/>
                        <a:pt x="251792" y="185044"/>
                      </a:cubicBezTo>
                      <a:cubicBezTo>
                        <a:pt x="297070" y="408122"/>
                        <a:pt x="198783" y="1145826"/>
                        <a:pt x="271670" y="1357861"/>
                      </a:cubicBezTo>
                      <a:cubicBezTo>
                        <a:pt x="344557" y="1569896"/>
                        <a:pt x="689113" y="1457252"/>
                        <a:pt x="689113" y="145725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7602169" y="2562906"/>
                      <a:ext cx="585580" cy="45684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169" y="2562906"/>
                      <a:ext cx="585580" cy="45684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8480174" y="2539516"/>
                      <a:ext cx="407049" cy="331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0174" y="2539516"/>
                      <a:ext cx="407049" cy="3310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8683699" y="2158626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8976883" y="2646038"/>
                <a:ext cx="0" cy="2198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537682" y="1781793"/>
              <a:ext cx="3129229" cy="1288998"/>
              <a:chOff x="4537682" y="1781793"/>
              <a:chExt cx="3129229" cy="128899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537682" y="1781793"/>
                <a:ext cx="783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“T”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248567" y="2676214"/>
                <a:ext cx="6715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982108" y="2424460"/>
                    <a:ext cx="6848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2108" y="2424460"/>
                    <a:ext cx="684803" cy="64633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674557" y="4169968"/>
            <a:ext cx="10395458" cy="1860450"/>
            <a:chOff x="674557" y="4169968"/>
            <a:chExt cx="10395458" cy="1860450"/>
          </a:xfrm>
        </p:grpSpPr>
        <p:grpSp>
          <p:nvGrpSpPr>
            <p:cNvPr id="9" name="Group 8"/>
            <p:cNvGrpSpPr/>
            <p:nvPr/>
          </p:nvGrpSpPr>
          <p:grpSpPr>
            <a:xfrm>
              <a:off x="674557" y="4169968"/>
              <a:ext cx="10395458" cy="1860450"/>
              <a:chOff x="1639343" y="4169968"/>
              <a:chExt cx="7268618" cy="186045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639343" y="4169968"/>
                <a:ext cx="7268618" cy="1860450"/>
                <a:chOff x="718104" y="2641182"/>
                <a:chExt cx="8913456" cy="266356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18104" y="2641182"/>
                  <a:ext cx="8913456" cy="2663560"/>
                  <a:chOff x="830838" y="1501921"/>
                  <a:chExt cx="8913456" cy="266356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830838" y="1501921"/>
                    <a:ext cx="8913456" cy="2663560"/>
                    <a:chOff x="7172452" y="3978116"/>
                    <a:chExt cx="4729404" cy="2311873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7172452" y="4032436"/>
                      <a:ext cx="4216543" cy="1910981"/>
                      <a:chOff x="3740976" y="1159680"/>
                      <a:chExt cx="5410413" cy="2308634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740976" y="1976445"/>
                        <a:ext cx="1833231" cy="1491869"/>
                        <a:chOff x="957808" y="3089627"/>
                        <a:chExt cx="1833231" cy="1491869"/>
                      </a:xfrm>
                    </p:grpSpPr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957808" y="3089627"/>
                          <a:ext cx="1833231" cy="1491869"/>
                          <a:chOff x="784313" y="2608986"/>
                          <a:chExt cx="2713000" cy="2097293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784313" y="2629030"/>
                                <a:ext cx="905440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&lt;0&gt;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35" name="TextBox 13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4313" y="2629030"/>
                                <a:ext cx="905440" cy="461665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 r="-65823" b="-4888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2533492" y="2608986"/>
                            <a:ext cx="355482" cy="868404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>
                          <a:xfrm>
                            <a:off x="1689753" y="2948173"/>
                            <a:ext cx="500332" cy="0"/>
                          </a:xfrm>
                          <a:prstGeom prst="straightConnector1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5" name="TextBox 54"/>
                              <p:cNvSpPr txBox="1"/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5" name="TextBox 5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 b="-2884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51" name="Straight Arrow Connector 50"/>
                        <p:cNvCxnSpPr/>
                        <p:nvPr/>
                      </p:nvCxnSpPr>
                      <p:spPr>
                        <a:xfrm flipV="1">
                          <a:off x="2484701" y="3893878"/>
                          <a:ext cx="0" cy="359221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250525" y="1976447"/>
                        <a:ext cx="240207" cy="61772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/>
                      <p:nvPr/>
                    </p:nvCxnSpPr>
                    <p:spPr>
                      <a:xfrm flipV="1">
                        <a:off x="6579018" y="2783708"/>
                        <a:ext cx="0" cy="35922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8766042" y="2003204"/>
                        <a:ext cx="240207" cy="61772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9151389" y="2804588"/>
                        <a:ext cx="0" cy="359222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8938748" y="1159680"/>
                        <a:ext cx="212641" cy="8310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TextBox 48"/>
                          <p:cNvSpPr txBox="1"/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TextBox 4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1058436" y="5716305"/>
                          <a:ext cx="843420" cy="5736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&lt;1000&gt;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058436" y="5716305"/>
                          <a:ext cx="843420" cy="573684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5" name="Straight Arrow Connector 34"/>
                    <p:cNvCxnSpPr>
                      <a:stCxn id="53" idx="0"/>
                    </p:cNvCxnSpPr>
                    <p:nvPr/>
                  </p:nvCxnSpPr>
                  <p:spPr>
                    <a:xfrm flipV="1">
                      <a:off x="8187198" y="3978116"/>
                      <a:ext cx="258742" cy="73040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>
                      <a:stCxn id="43" idx="0"/>
                    </p:cNvCxnSpPr>
                    <p:nvPr/>
                  </p:nvCxnSpPr>
                  <p:spPr>
                    <a:xfrm flipV="1">
                      <a:off x="9221842" y="4023998"/>
                      <a:ext cx="211010" cy="684519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Rectangle 55"/>
                  <p:cNvSpPr/>
                  <p:nvPr/>
                </p:nvSpPr>
                <p:spPr>
                  <a:xfrm>
                    <a:off x="3220378" y="2345773"/>
                    <a:ext cx="352818" cy="58910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5090991" y="2347898"/>
                    <a:ext cx="352818" cy="58910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890093" y="2380997"/>
                    <a:ext cx="352818" cy="58910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Curved Connector 11"/>
                <p:cNvCxnSpPr>
                  <a:stCxn id="57" idx="2"/>
                  <a:endCxn id="56" idx="2"/>
                </p:cNvCxnSpPr>
                <p:nvPr/>
              </p:nvCxnSpPr>
              <p:spPr>
                <a:xfrm rot="5400000" flipH="1">
                  <a:off x="4218298" y="3139897"/>
                  <a:ext cx="2125" cy="1870612"/>
                </a:xfrm>
                <a:prstGeom prst="curvedConnector3">
                  <a:avLst>
                    <a:gd name="adj1" fmla="val -15404313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53" idx="2"/>
                  <a:endCxn id="43" idx="2"/>
                </p:cNvCxnSpPr>
                <p:nvPr/>
              </p:nvCxnSpPr>
              <p:spPr>
                <a:xfrm rot="16200000" flipH="1">
                  <a:off x="3605574" y="3096806"/>
                  <a:ext cx="1" cy="1949982"/>
                </a:xfrm>
                <a:prstGeom prst="curvedConnector3">
                  <a:avLst>
                    <a:gd name="adj1" fmla="val 22860100000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58" idx="2"/>
                  <a:endCxn id="75" idx="2"/>
                </p:cNvCxnSpPr>
                <p:nvPr/>
              </p:nvCxnSpPr>
              <p:spPr>
                <a:xfrm rot="5400000" flipH="1">
                  <a:off x="7981570" y="3137165"/>
                  <a:ext cx="37567" cy="1906830"/>
                </a:xfrm>
                <a:prstGeom prst="curvedConnector3">
                  <a:avLst>
                    <a:gd name="adj1" fmla="val -871189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stCxn id="76" idx="2"/>
                  <a:endCxn id="45" idx="2"/>
                </p:cNvCxnSpPr>
                <p:nvPr/>
              </p:nvCxnSpPr>
              <p:spPr>
                <a:xfrm rot="16200000" flipH="1">
                  <a:off x="7350521" y="3172454"/>
                  <a:ext cx="25521" cy="1824205"/>
                </a:xfrm>
                <a:prstGeom prst="curvedConnector3">
                  <a:avLst>
                    <a:gd name="adj1" fmla="val 1382396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6870529" y="3482691"/>
                  <a:ext cx="352818" cy="5891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74770" y="3482691"/>
                  <a:ext cx="352818" cy="5891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76" idx="0"/>
                </p:cNvCxnSpPr>
                <p:nvPr/>
              </p:nvCxnSpPr>
              <p:spPr>
                <a:xfrm flipV="1">
                  <a:off x="6451179" y="2694047"/>
                  <a:ext cx="349501" cy="78864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6800680" y="4285990"/>
                  <a:ext cx="0" cy="34258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862385" y="4610476"/>
                      <a:ext cx="1406772" cy="6609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&lt;999&gt;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385" y="4610476"/>
                      <a:ext cx="1406772" cy="66095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252746" y="5523646"/>
                    <a:ext cx="687751" cy="3485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2746" y="5523646"/>
                    <a:ext cx="687751" cy="34852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Arrow Connector 90"/>
            <p:cNvCxnSpPr>
              <a:stCxn id="56" idx="0"/>
            </p:cNvCxnSpPr>
            <p:nvPr/>
          </p:nvCxnSpPr>
          <p:spPr>
            <a:xfrm flipH="1" flipV="1">
              <a:off x="3473746" y="4169970"/>
              <a:ext cx="193390" cy="5894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7" idx="0"/>
            </p:cNvCxnSpPr>
            <p:nvPr/>
          </p:nvCxnSpPr>
          <p:spPr>
            <a:xfrm flipH="1" flipV="1">
              <a:off x="5643025" y="4206894"/>
              <a:ext cx="205742" cy="5539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5" idx="0"/>
            </p:cNvCxnSpPr>
            <p:nvPr/>
          </p:nvCxnSpPr>
          <p:spPr>
            <a:xfrm flipH="1" flipV="1">
              <a:off x="7768459" y="4201735"/>
              <a:ext cx="287200" cy="5560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8" idx="0"/>
            </p:cNvCxnSpPr>
            <p:nvPr/>
          </p:nvCxnSpPr>
          <p:spPr>
            <a:xfrm flipH="1" flipV="1">
              <a:off x="9942724" y="4213685"/>
              <a:ext cx="336806" cy="5703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97D6F6-0B53-4807-99FF-4378A51F8C5F}"/>
                  </a:ext>
                </a:extLst>
              </p14:cNvPr>
              <p14:cNvContentPartPr/>
              <p14:nvPr/>
            </p14:nvContentPartPr>
            <p14:xfrm>
              <a:off x="4984920" y="1409760"/>
              <a:ext cx="444600" cy="22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97D6F6-0B53-4807-99FF-4378A51F8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5560" y="1400400"/>
                <a:ext cx="4633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CTC cost for speech recognition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0000" y="6509382"/>
            <a:ext cx="1105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[Graves et al., 2006. Connectionist Temporal Classification: Labeling unsegmented sequence data with recurrent neural networks]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425" y="1128309"/>
            <a:ext cx="657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(Connectionist temporal classification)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232" y="1769902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“the quick brown fox”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75" y="5901143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Basic rule: collapse repeated characters not separated by “blank”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53996" y="2343096"/>
            <a:ext cx="7192622" cy="1975512"/>
            <a:chOff x="7379361" y="3983781"/>
            <a:chExt cx="4042612" cy="1975512"/>
          </a:xfrm>
        </p:grpSpPr>
        <p:grpSp>
          <p:nvGrpSpPr>
            <p:cNvPr id="23" name="Group 22"/>
            <p:cNvGrpSpPr/>
            <p:nvPr/>
          </p:nvGrpSpPr>
          <p:grpSpPr>
            <a:xfrm>
              <a:off x="7379361" y="4031660"/>
              <a:ext cx="4042612" cy="1737799"/>
              <a:chOff x="4006468" y="1158743"/>
              <a:chExt cx="5187229" cy="209941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006468" y="1961992"/>
                <a:ext cx="1763883" cy="1296170"/>
                <a:chOff x="1223300" y="3075174"/>
                <a:chExt cx="1763883" cy="129617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223300" y="3075174"/>
                  <a:ext cx="1763883" cy="1296170"/>
                  <a:chOff x="1177215" y="2588665"/>
                  <a:chExt cx="2610372" cy="18221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177215" y="2605613"/>
                        <a:ext cx="90544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77215" y="2605613"/>
                        <a:ext cx="905440" cy="461665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 43"/>
                  <p:cNvSpPr/>
                  <p:nvPr/>
                </p:nvSpPr>
                <p:spPr>
                  <a:xfrm>
                    <a:off x="3047803" y="2588665"/>
                    <a:ext cx="585556" cy="7764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2250471" y="2984183"/>
                    <a:ext cx="500332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67949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6317254" y="1965005"/>
                <a:ext cx="395672" cy="5523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510794" y="2573558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8352360" y="1985883"/>
                <a:ext cx="395672" cy="5523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218532" y="1158743"/>
                    <a:ext cx="975165" cy="5577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&lt;1000&gt;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8532" y="1158743"/>
                    <a:ext cx="975165" cy="55773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81579" b="-6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8545900" y="2594436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8553562" y="1566528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263405" y="1990704"/>
                    <a:ext cx="5741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405" y="1990704"/>
                    <a:ext cx="574195" cy="5232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961099" y="5480296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099" y="5480296"/>
                  <a:ext cx="906723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85272" y="5497628"/>
                  <a:ext cx="7285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&lt;1000&gt;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5272" y="5497628"/>
                  <a:ext cx="728558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8506792" y="4338410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322590" y="4340905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149169" y="4002244"/>
                  <a:ext cx="9626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169" y="4002244"/>
                  <a:ext cx="962635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981797" y="3983781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797" y="3983781"/>
                  <a:ext cx="962636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8796968" y="4975051"/>
              <a:ext cx="26348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620099" y="4975051"/>
              <a:ext cx="26348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0358352" y="4975051"/>
              <a:ext cx="26348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469E98-EDD4-4FC9-8C3C-00CD4E30BA2E}"/>
                  </a:ext>
                </a:extLst>
              </p14:cNvPr>
              <p14:cNvContentPartPr/>
              <p14:nvPr/>
            </p14:nvContentPartPr>
            <p14:xfrm>
              <a:off x="10801440" y="6222960"/>
              <a:ext cx="279720" cy="2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469E98-EDD4-4FC9-8C3C-00CD4E30BA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92080" y="6213600"/>
                <a:ext cx="298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85F74C-4238-4A61-B7CF-123C0C614119}"/>
                  </a:ext>
                </a:extLst>
              </p14:cNvPr>
              <p14:cNvContentPartPr/>
              <p14:nvPr/>
            </p14:nvContentPartPr>
            <p14:xfrm>
              <a:off x="457200" y="1631880"/>
              <a:ext cx="9366480" cy="407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85F74C-4238-4A61-B7CF-123C0C6141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7840" y="1622520"/>
                <a:ext cx="9385200" cy="40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99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Audio data</vt:lpstr>
      <vt:lpstr>Speech recognition problem</vt:lpstr>
      <vt:lpstr>Attention model for speech recognition</vt:lpstr>
      <vt:lpstr>CTC cost for speech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282</cp:revision>
  <dcterms:created xsi:type="dcterms:W3CDTF">2017-07-10T20:19:53Z</dcterms:created>
  <dcterms:modified xsi:type="dcterms:W3CDTF">2017-12-20T05:31:56Z</dcterms:modified>
</cp:coreProperties>
</file>