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6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34:26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3104 15293 0,'-17'0'0,"-1"-18"16,1 18-1,-19 0 1,1 0-16,17 0 15,36 0 17,53 0-17,-19 0-15,107 0 16,-53 0-16,0 0 16,17 0-16,124 0 15,-106 0-15,124 18 16,-124 0-16,124 17 15,-142-35-15,89 35 16,-124-35-16,53 0 16,-88 18-16,-18-18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36:37.0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14041 13600 0,'0'-18'15,"-18"18"1,18 18 93,0-1-93,0 1 0,0 0-1,0-1 1,0 1-16,0-1 15,18 1-15,-18 17 16,0 1-16,0 17 16,0-36-16,17 71 15,-17-52-15,0 52 16,0-35-16,18 35 16,-18-35-16,0 0 15,0 0-15,17 0 0,-17 0 16,0-1-16,0 72 15,18-71-15,-18 17 16,0 54-16,0-54 16,0-17-16,0 18 0,0-1 15,18 54-15,-18-54 16,0 54-16,0-53 16,17-19-16,-17 19 15,0-18-15,0 70 16,0-52-16,0-18 15,18 0-15,-18 0 0,0 35 16,0-53-16,0 36 16,0-54-16,18 36 15,-18-35-15,0 0 16,17-1-16,-17 1 16,0-1-16,0-34 31</inkml:trace>
  <inkml:trace contextRef="#ctx0" brushRef="#br0" timeOffset="3185.9537">14058 13617 0,'0'-17'31,"0"34"63,0 1-78,0 0-1,18-1 1,-18 18-16,0-17 16,0 35-1,0-18-15,0-17 0,0 17 16,0 0-16,0 36 16,0-36-16,0 53 15,0-35-15,0 36 16,0-36-16,0 52 15,0-52-15,0 35 16,0-35-16,0 0 16,0 53-16,0-35 15,0 35-15,0-54 16,-18 1-16,18 0 0,0 53 16,0-53-16,0 53 15,0-71 1,-17 71-16,17-71 15,0 71-15,0-71 16,17 54-16,-17-54 16,0 35-1,0-34-15,0 34 16,0-17-16,0 18 16,0-18-16,-17 17 15,17-35-15,0 1 16,0-1-16,-18-17 0,18 35 15,0-36-15,0 36 16,0-35-16,0-1 16,0 1-16,0 0 15,0-1-15,0 1 16,0 0-16,0-1 16,0 1-1,0-36 32,0 1-31,18 17-16,-18-36 15,0-17 1,0 36-16,17-19 16,-17 1-16,0 0 0,0-18 15,0 18-15,0-18 16,0 18-16,0-1 0,18-34 15,-18 34 1,0-69-16,0-1 16,-18 35-16,18 1 15,-17-1-15,17 18 0,-18-70 16,18 52-16,0-52 16,0 70-1,0-88-15,0 52 16,0 19-16,-18-18 0,18-18 15,-17-88-15,-1 106 16,0-53-16,18 88 16,0 0-1,0 0-15,0 17 0,0-16 0,0-1 16,0 0-16,0-53 16,0 53-16,0-53 15,0 53-15,0 18 16,0 0-16,0 17 0,0 0 15,0 1-15,0 34 32,0 1-17,0 17-15,18-17 0,-18 35 16,35 53 0,-35-36-16,18 1 0,-18-1 15,18 36-15,-18-18 0,0 18 16,0 18-16,0 17 0,0 0 15,0 0-15,0-17 0,0 17 16,0 123-16,0-140 16,0 87-1,0-105-15,17-18 16,-17 1-16,18 52 0,-18-88 16,0 0-16,0 52 15,0-69-15,0 17 16,-18-18-16,18 0 0,0 0 15,-17 36-15,17-53 16,-18-18-16,18-18 31,-18-53-31</inkml:trace>
  <inkml:trace contextRef="#ctx0" brushRef="#br0" timeOffset="10543.1393">4727 6403 0,'0'-18'0,"0"1"16,0-1-16,0 0 16,-17 1-16,-1-1 15,0 18 1,1 0-16,-1 0 0,0 18 0,1 17 16,-1 0-16,-17 53 15,35-35-15,0 0 16,0 0-16,17 18 0,1-18 15,17 0-15,1 0 0,17-18 16,35 0-16,-35-17 16,53-54-16,-71 19 15,53-71 1,-70 35-16,17-71 16,-35 54-16,-35-19 15,-1 37-15,-69-19 16,52 36-16,-71-1 15,71 36-15,-35-17 16,53 17-16,-1 17 16,19 1-16</inkml:trace>
  <inkml:trace contextRef="#ctx0" brushRef="#br0" timeOffset="11167.1793">7285 6244 0,'-53'53'16,"18"-18"-16,17 18 15,18 0-15,-18 0 0,18 0 16,0 18-16,18-36 15,53 53-15,-18-53 16,-18-17-16,18 0 0,17-18 16,-17 0-16,71-18 15,-89-17-15,18-1 0,-18-16 16,0-54-16,-35 53 16,-17 17-16,-54-69 15,1 69-15,-71-52 16,52 71-16,-69 17 15,105 0-15,-36 35 16,54-18-16,35 1 16,0 0-16</inkml:trace>
  <inkml:trace contextRef="#ctx0" brushRef="#br0" timeOffset="11945.3246">10901 6526 0,'-18'-17'15,"36"34"-15,-36-52 0,1 35 16,17-18-16,-18 18 0,0-17 16,-17 17-16,17 0 15,1 17-15,-1 1 0,-35 53 16,36-18-16,-1 0 15,0 70 1,18-52-16,36 52 16,-1-70-16,0-18 0,18 0 15,70 1 1,-52-36-16,-18-18 0,18-17 16,52-36-16,-70 18 15,0-70-15,-36 70 16,-34-70-16,-18 70 15,-54-71-15,19 71 16,-1 18-16,1 0 16,-1 17-16,18 0 0,-17 1 15,34 17-15,-34 17 16,52 1-16</inkml:trace>
  <inkml:trace contextRef="#ctx0" brushRef="#br0" timeOffset="13468.581">13300 8661 0,'0'35'16,"0"0"-16,17 71 15,1-18-15,17 106 16,-17-88-16,-18 0 16,18 17-16,-1 36 15,1-88-15,-1-18 16,-17-18-16,18 0 0,0-17 16,-18-53-1</inkml:trace>
  <inkml:trace contextRef="#ctx0" brushRef="#br0" timeOffset="13902.4929">13282 8696 0,'35'0'0,"-70"0"0,106 0 16,17 18-1,-18-18-15,1 0 0,17 0 16,0 17-16,124-17 16,-124 0-16,89 36 15,-89-1-15,53 35 16,-88-34-16,35 69 16,-53-34-16,18 70 15,-53-70-15,35 70 16,-35-71-16,18-17 15,-18 0-15,18 0 0,-18-18 16,0 36-16,0-53 16,-18-1-16,-17 1 15,-36-18 1,18 0-16,0 0 0,-105-18 16,87 18-16,-105 18 15,105-18-15,-70 18 16,88-1-1,0-17-15,36 0 16,17-17 0</inkml:trace>
  <inkml:trace contextRef="#ctx0" brushRef="#br0" timeOffset="14397.8645">13829 8061 0,'0'-18'0,"0"36"0,0-53 15,0 52 1,0 1-16,0 17 16,0 1-16,0 16 15,0 1-15,18 53 16,-1-53-16,1 35 16,-18-35-16,17-17 0,1-19 15,0 36-15,-18-35 16,17-18-1,-17-18-15,0-17 16</inkml:trace>
  <inkml:trace contextRef="#ctx0" brushRef="#br0" timeOffset="14683.143">13600 8237 0,'35'-17'0,"53"-36"15,0-18 1,-52 36-16,34-36 16,-35 36-1,-17 18-15,0-19 0,-1 1 16,1 17-16,-18 1 16,18 17-1,-18 17 1,0 19-16,35 34 15,-18-35-15,19 36 16,-19-36-16,19 1 16,-19-1-16,1-18 15,0 1-15</inkml:trace>
  <inkml:trace contextRef="#ctx0" brushRef="#br0" timeOffset="15226.0526">13899 6156 0,'0'0'0,"-17"0"16,17 18-16,0 52 16,0-17-1,0 0-15,0 18 0,0 70 16,17-88-16,1 70 16,0-70-16,-1-18 15,1 1-15</inkml:trace>
  <inkml:trace contextRef="#ctx0" brushRef="#br0" timeOffset="15955.5513">14834 9155 0,'0'17'31,"18"-17"-15,0 0-16,17 18 0,71 0 15,-53-18-15,105 17 16,-87-17-16,-1 0 16,1 0-16,0 0 0,-1 0 15,-17 0-15,-18-17 0,1 17 16,-1-18-16,-35 0 16</inkml:trace>
  <inkml:trace contextRef="#ctx0" brushRef="#br0" timeOffset="16172.1246">15522 9049 0,'18'0'32,"52"17"-32,-34-17 15,70 0-15,-71 18 16,18-18-16,35 35 16,-70-17-16,-1 35 15,-17-35-15,-53 52 16,36-35-16,-72 36 15,37-36-15,16 0 16,1-17-16,-18 17 16,53-17-16</inkml:trace>
  <inkml:trace contextRef="#ctx0" brushRef="#br0" timeOffset="16668.4442">16334 8855 0,'0'17'16,"0"19"-16,0 17 16,0 17-16,17 1 15,-17-1-15,18 89 16,0-71-16,-1 18 15,1-71-15,17 18 16,-35-35-16,18-18 16,-1 0-16,-17-18 0</inkml:trace>
  <inkml:trace contextRef="#ctx0" brushRef="#br0" timeOffset="17050.4593">16245 9066 0,'36'-17'16,"-72"34"-16,89-34 0,36 17 16,-37-18-16,19 18 15,17-18-15,0 1 0,18 17 16,106-18-16,-106 1 16,70 34-1,-88 1-15,-17-1 16,-1 19-16,1 52 0,-36-53 15,1 89-15,-36-54 16,0 54-16,-18-71 16,18 0-16,-35 35 15,17-53-15,-17 0 16,17-17-16,-17 0 16,17-18-16,-70-18 15,35 18-15,-70-18 16,52 1-1,-88-1-15,89 18 16,17 0-16,0 0 0,18 0 16,-1 18-16</inkml:trace>
  <inkml:trace contextRef="#ctx0" brushRef="#br0" timeOffset="17866.6826">16898 8273 0,'0'70'16,"18"-35"-16,-18 18 0,17 36 15,1-36-15,0 52 16,-1-69 0,-17-1-16,0 0 15,18-35-15</inkml:trace>
  <inkml:trace contextRef="#ctx0" brushRef="#br0" timeOffset="18124.4892">16686 8290 0,'0'-70'16,"0"140"-16,0-158 0,18 53 0,0 0 15,17-18-15,0 17 16,1 1-16,-19 35 16,18 0-16,-17 18 15,0 17 1,-1-17 0,1 17-16,0-17 0,35 34 15,-18-34-15,35 17 16,-34-17-16,-1-18 15</inkml:trace>
  <inkml:trace contextRef="#ctx0" brushRef="#br0" timeOffset="18535.7786">17762 9225 0,'-17'0'0,"34"0"0,-17 0 15,18 0 1,70 18-16,-17-18 16,-1 0-16,107 0 15,-71 0-15,-18-18 16,88-17-16,-105 35 15,35-35-15,-71 35 16,0-18-16,-35 0 16</inkml:trace>
  <inkml:trace contextRef="#ctx0" brushRef="#br0" timeOffset="18740.8227">18521 9031 0,'0'0'0,"17"0"0,72-18 16,-36 18-16,70 18 15,-70-18 1,88 35-16,-88-17 16,0 17-16,-35 1 15,-18-19-15,-18 19 0,-35 16 16,18-34-16,-18 0 16,18-1-16,-1 1 0,-17 0 15,36-18 1</inkml:trace>
  <inkml:trace contextRef="#ctx0" brushRef="#br0" timeOffset="19363.7079">19350 8925 0,'18'53'16,"17"71"-16,-18-54 16,1 1-1,0-18-15,-1 17 0,36 36 16,-53-71-16,36 18 16,-19-53-16,1 0 15,-1-17-15,-17-54 16</inkml:trace>
  <inkml:trace contextRef="#ctx0" brushRef="#br0" timeOffset="19696.593">19385 8890 0,'71'0'0,"-142"0"16,195-18-16,17 18 15,-53 0-15,106 0 16,-88-17-16,0 17 0,88 0 15,-106 17-15,53 36 16,-88-17-16,-18 16 16,-17-16-16,-1 34 15,1 36-15,-18-35 16,-18-18-16,-17 35 16,18-53-16,-36 18 15,17-35-15,1-1 16,-18 1-16,0-18 0,0 0 0,-70-18 15,70 1 1,-71-1-16,89 18 16,-18-18-16,0 1 15,53-1-15,0 0 16,36 1-16</inkml:trace>
  <inkml:trace contextRef="#ctx0" brushRef="#br0" timeOffset="20080.8292">22084 9084 0,'0'0'16,"18"0"-16,-1 0 15,1 0-15,17-18 0,0 18 16,-17 0-16,53 0 16</inkml:trace>
  <inkml:trace contextRef="#ctx0" brushRef="#br0" timeOffset="20203.1529">22719 9119 0,'18'0'16,"-1"-17"-16,1 17 0</inkml:trace>
  <inkml:trace contextRef="#ctx0" brushRef="#br0" timeOffset="20343.0251">23160 9119 0,'18'0'16,"-1"0"-16,1 0 16,-1 0-16,1-17 15</inkml:trace>
  <inkml:trace contextRef="#ctx0" brushRef="#br0" timeOffset="20464.347">23513 9102 0,'0'0'0,"17"-36"16,1 19-16</inkml:trace>
  <inkml:trace contextRef="#ctx0" brushRef="#br0" timeOffset="20871.0734">23460 7691 0,'35'88'15,"0"71"1,-17-71-16,0 0 0,34 106 16,-16-88-16,-19-18 15,36 35 1,0-70-1</inkml:trace>
  <inkml:trace contextRef="#ctx0" brushRef="#br0" timeOffset="21159.1508">23125 7885 0,'0'0'0,"17"-18"16,19 18-16,16-35 16,54-18-16,-35 17 15,52-34-15,-52 35 16,-18-1-16,0 1 16,-18 17-16,0 18 0,1 18 15,-36 0-15,35 88 16,-35-36-16,35 18 15,-17-17-15,17-1 0,0 1 16,1 0-16,16-19 0,-16 1 16</inkml:trace>
  <inkml:trace contextRef="#ctx0" brushRef="#br0" timeOffset="26114.73">26158 13423 0,'0'18'203,"0"-1"-172,0 1 219,0 0-234,0-1-1,0 1-15,0 0 16,0-1-16,0 1 0,0 35 15,18-35-15,-18 34 16,0-16-16,0 17 16,-18 0-16,18 35 15,0-35-15,0 70 16,0-70-16,0 18 16,0 87-16,0-69 15,-17-1-15,17 106 16,0-18-1,0-70-15,0 70 16,0-87-16,0-1 0,0 0 16,17 0-16,-17 0 0,0-17 15,18 88 1,-18-71-16,18 35 16,-18-70-16,0 0 0,0 0 15,0-18-15,17 18 0,-17-35 16,0 52-16,0-52 15,0 0 1,-17-18 15,17-18-15,0 0 0,0 1-1,0-1-15,-18 1 16</inkml:trace>
  <inkml:trace contextRef="#ctx0" brushRef="#br0" timeOffset="27772.1275">25418 7638 0,'0'17'0,"0"1"16,0 0-16,0 34 15,0-16-15,17 87 16,-17-70-16,18 53 16,0-53-16,-18-18 15,17 0-15,-17 1 0,0-19 16,18 19-16,-18-19 0,17-34 31,-17-1-31</inkml:trace>
  <inkml:trace contextRef="#ctx0" brushRef="#br0" timeOffset="28044.3286">25153 7867 0,'0'0'15,"-18"-18"-15,18 1 0,18-19 16,-18 1-16,53-18 16,-35 18-1,17 17-15,-17-17 0,17-18 16,-18 35-16,1 1 16,0 17-16,-1-18 0,1 18 15,0 35 1,-1-17-16,19 35 15,-19-18-15,18 1 16,1-19-16,17 1 16,-36-18-16</inkml:trace>
  <inkml:trace contextRef="#ctx0" brushRef="#br0" timeOffset="28751.9587">26917 7620 0,'0'18'0,"0"17"16,0 0-16,18 71 15,-18-53-15,17 0 16,-17 17-16,36 36 16,-19-53-16,1-18 15,-18 1-15,17-1 0,1-17 0,0-1 16</inkml:trace>
  <inkml:trace contextRef="#ctx0" brushRef="#br0" timeOffset="29051.2541">26635 7832 0,'0'-18'0,"0"36"0,17-54 15,36-34-15,-17 35 16,52-36 0,-53 36-16,36-36 15,-36 36-15,-17 0 16,-1 17-16,1 0 0,-1 1 16,-17 34-1,18 54 1,0-18-16,35 53 15,-18-53-15,35 17 16,-52-35-16,17-17 0,-17 0 16,17 17-1</inkml:trace>
  <inkml:trace contextRef="#ctx0" brushRef="#br0" timeOffset="29751.9352">26952 6068 0,'0'35'47,"0"36"-31,0-18-16,0-1 0,36 72 15,-36-71-15,35 35 16,-35-35-16,17-18 16,1 18-1,0-35-15,-18-1 0,17 1 16</inkml:trace>
  <inkml:trace contextRef="#ctx0" brushRef="#br0" timeOffset="30547.6116">24994 6262 0,'-35'17'15,"17"19"-15,1-19 16,-1 89-1,18-53-15,35 71 16,-17-54-16,35-17 0,0-18 16,0 1-16,88-19 15,-71-17-15,72-35 16,-90 0-16,37-53 16,-72 35-16,-34-53 15,-1 70-15,-70-69 16,17 52-16,-70-35 15,71 52-15,-89 1 16,106 35-16,-53 0 16,53 35-1</inkml:trace>
  <inkml:trace contextRef="#ctx0" brushRef="#br0" timeOffset="31133.5005">23089 6403 0,'-53'0'16,"106"0"-16,-123 35 0,17 36 16,53-18-16,0 0 0,0 0 15,53 52-15,-18-69 16,18-1-16,18-17 0,52-1 15,-52-17-15,52-53 16,-70 18 0,17-71-16,-52 53 15,-36-53-15,-17 53 16,-71-70-16,36 70 16,-89-17-1,89 52-15,-54 18 16,89 0-16,-18 70 15,53-34-15</inkml:trace>
  <inkml:trace contextRef="#ctx0" brushRef="#br0" timeOffset="32209.2113">21555 7761 0,'0'35'15,"0"1"-15,0 17 0,0 17 16,35 71-16,-17-88 16,-1 18-16,19 17 15,-19-53-15,1 18 16,-1-53-16,1 0 16</inkml:trace>
  <inkml:trace contextRef="#ctx0" brushRef="#br0" timeOffset="32510.5128">21255 8043 0,'0'0'16,"-18"-17"-16,18-1 0,18 0 0,0-17 15,17 0 1,-18 0-16,19 17 0,-19 0 15,1 1-15,17-19 16,-17 36-16,0 0 16,-1 0-16,1 18 15,17 35 1,-17-18-16,35 1 16,-18-1-16,-17-18 0,17-17 15,0 18-15,-17-18 16,17-18-16,-17 18 15,-18-17-15</inkml:trace>
  <inkml:trace contextRef="#ctx0" brushRef="#br0" timeOffset="32934.0803">21220 6632 0,'0'0'0,"0"-17"15,0-1-15,-18 18 16,0 18-16,1 52 15,17-35 1,0 71-16,0-53 16,35 53-16,0-88 15,-17 17-15,17-17 0,53-18 16,-35-18-16,35-35 16,-52 18-1,17-71-15,-53 53 16,-18-53-16,-17 71 15,-53-71-15,17 71 16,-52-18-16,70 53 16,0 0-16,0 53 15,53-36-15</inkml:trace>
  <inkml:trace contextRef="#ctx0" brushRef="#br0" timeOffset="34872.975">28522 7514 0,'0'-17'16,"18"17"-1,-18-18-15,0 36 16,0-1-16,17 54 16,1-18-1,0 17-15,-18 1 0,17-1 16,1-17-16,17 71 16,-17-89-16,17 36 15,-17-54-15,-1 1 16,1-36-16</inkml:trace>
  <inkml:trace contextRef="#ctx0" brushRef="#br0" timeOffset="35168.259">28310 7779 0,'-17'-18'16,"34"36"-16,-34-54 15,34 19-15,36-36 16,-35 18-16,17-1 16,-17 1-16,0 17 0,-1-17 15,1-18 1,-1 36-16,-17-1 16,18 0-16,0 18 15,-1 18 1,1 0-16,35 17 15,-18-17-15,36 17 16,-18-35-16,17 17 16,-34-17-16</inkml:trace>
  <inkml:trace contextRef="#ctx0" brushRef="#br0" timeOffset="36603.8546">20937 9190 0,'18'-18'16,"0"18"-16,17 0 15,-17 0-15,70 0 16,-53 0-16,18 0 16,-18 0-16,1 0 0,52-17 15,-71 17-15</inkml:trace>
  <inkml:trace contextRef="#ctx0" brushRef="#br0" timeOffset="36838.9802">21167 8855 0,'0'17'16,"0"-34"-16,53 52 0,-18 0 15,53 1-15,-53-1 16,36 35-16,-53-34 15,17 52-15,-35-35 16,0-18-16,-18 18 16,1-18-16,-1-17 15,0-18 1,18-18-16,18-52 16</inkml:trace>
  <inkml:trace contextRef="#ctx0" brushRef="#br0" timeOffset="37349.1826">21519 8714 0,'18'105'16,"-36"-210"-16,71 281 0,-35-123 0,17 70 15,-17-52-15,0 0 16,-1-19-16,1 1 15,-1-17-15,1-19 0,0 1 16,-1-18-16,19-18 16,-36 1-16,0-54 15,0 36-15,0 0 0,-36-36 16,19 18-16,-19-35 16,19 35-16,-36-35 15,53 70-15,0-17 16,18 17-1,-1 1-15,36 17 16,0 0-16,53 0 16,-36 17-16,-17-17 0,106 18 15,-106-1-15,70 36 16,-52 0 0,0 35-16,-36-35 15,-17 0-15,-1 0 16,-17 0-16,0 0 0,-17 0 0,-19 18 15,19-36-15,-19-18 16,-34 1 0,17-18-16,18 0 0,-1 0 15,-17 0-15,18-18 0,0 18 16,17-17-16,-17-1 0,17 1 16,18-19-16,0-17 15</inkml:trace>
  <inkml:trace contextRef="#ctx0" brushRef="#br0" timeOffset="38115.2985">23601 8714 0,'0'17'15,"0"1"-15,0 70 16,0-35-16,17 70 15,1-70-15,0 53 16,-1-70-16,1 16 16,0-16-16,-1-1 15,1-17-15,-36-36 16,-17-17 0,17-1-16,18 1 15,-17 0-15,-1 0 0,-17-54 16,17 19-16,1-36 15,17 71-15,17-36 16,18 54-16,1-1 16,-1 18-16,18 0 0,53 0 15,-36 18-15,54 17 16,-54-18 0,1 1-16,-18 17 0,0 1 15,35 52-15,-53-35 16,18 53-16,-35-36 15,-18-17-15,17 0 16,-17 0-16,-17 35 16,-1-70-16,-35 35 15,18-36-15,0-17 16,-18 0-16,0 0 0,-53-17 16,53-1-16,-35-17 15,53 17-15,17-17 16,18 0-16</inkml:trace>
  <inkml:trace contextRef="#ctx0" brushRef="#br0" timeOffset="38467.6019">25188 8837 0,'71'124'16,"-142"-248"-16,160 300 0,-72-105 0,1-18 0,-18 0 15,17-18-15,1 0 16,0 1-16,-1-19 0,1-17 16,0-17-1</inkml:trace>
  <inkml:trace contextRef="#ctx0" brushRef="#br0" timeOffset="38799.4847">25206 8625 0,'0'0'16,"35"-17"-16,1 17 0,52 0 16,-35 0-1,17 17-15,71 1 16,-52 0-16,69-1 15,-87 1-15,35 53 16,-71-19-16,18 1 0,-36 0 16,19 88-1,-36-88-15,0 88 16,0-88-16,-18 0 0,18 0 16,-18-35-16,18 17 0,-17-17 15,-36-1-15,18 1 16,-36-36-1,36 1-15,-36-19 16,36 19-16,-18-18 16,18 17-16,17 0 15</inkml:trace>
  <inkml:trace contextRef="#ctx0" brushRef="#br0" timeOffset="39146.4546">26705 8890 0,'18'88'16,"-36"-176"-16,36 211 0,0-52 15,-18-53-15,35-18 16,-18 0-16,1-18 0,17-35 15,-35 18 1</inkml:trace>
  <inkml:trace contextRef="#ctx0" brushRef="#br0" timeOffset="39456.4098">26723 8555 0,'0'-18'15,"0"36"-15,18-53 0,52 17 16,-17 18-16,71-18 15,-54 18-15,18 0 16,-17-17-16,88 34 16,-89 1-16,-17 17 0,35 53 15,-52-35-15,16 71 16,-16-36-16,-1 53 16,-17-70-1,-1 52-15,-17-88 16,18 54-16,-18-54 15,-18-17-15,1-1 16,-19 1-16,-34-36 16,17 18-16,0-17 15,-71-19-15,54 36 16,-1-17-16,1 17 0,-1-18 16</inkml:trace>
  <inkml:trace contextRef="#ctx0" brushRef="#br0" timeOffset="39656.9442">26335 8996 0,'35'-35'16,"-70"70"-16,88-88 0,-18 53 16</inkml:trace>
  <inkml:trace contextRef="#ctx0" brushRef="#br0" timeOffset="40279.9472">28522 8573 0,'0'35'0,"18"71"16,-18-36-16,0-17 0,17 18 15,-17-1-15,18-35 16,0 18-16,-1 0 15,1-35-15,-18 0 16,18-18-16,-18-18 16</inkml:trace>
  <inkml:trace contextRef="#ctx0" brushRef="#br0" timeOffset="40629.6725">28628 8449 0,'70'-53'16,"-140"106"-16,176-124 0,-53 54 0,-18 17 16,18-18-16,0 1 0,17 17 15,-17 0-15,35 17 16,-70 1-16,17 17 16,-17 0-16,0 18 0,17 53 15,-35-35-15,35 70 16,-17-71-16,35 54 15,-36-71-15,36 35 16,-35-53-16,17 18 16,-35-35-16,-17-1 31,-19-17-31,1-17 16,0-1-16,-18 1 0,0-1 0,0 18 15,-106-35-15,89 35 16,-107-18-16</inkml:trace>
  <inkml:trace contextRef="#ctx0" brushRef="#br0" timeOffset="40829.7042">27905 8908 0,'0'-18'16,"17"18"-16,19-18 15,-1 18-15,18-17 16,-18-1-16,-17 18 16</inkml:trace>
  <inkml:trace contextRef="#ctx0" brushRef="#br0" timeOffset="41008.425">28222 8767 0,'18'0'15,"35"17"-15,-36 1 16,54 17-16,-53-17 16,-1-1-1,-17 1-15,18 0 0,-18 17 0,0-17 16,-18-1-16,-17 18 15,17-17-15</inkml:trace>
  <inkml:trace contextRef="#ctx0" brushRef="#br0" timeOffset="58503.782">13882 5062 0,'0'0'16,"-18"0"-16,18-17 31,18-54-16,-18 18-15,17-17 0,19-71 16,-36 70-16,17-70 16,-17 53-16,0-36 15,-17 71-15,-1-17 16,18 52 0,-18 1-16,18-1 0,0 36 31,0-1-31,0 36 15</inkml:trace>
  <inkml:trace contextRef="#ctx0" brushRef="#br0" timeOffset="58859.7397">13529 4798 0,'0'0'0,"-18"0"0,18 17 16,18 1 0,0 17-1,-1-17-15,19 17 16,-19 1-16,-17-19 15,18 1-15,-18-1 0,18-17 16,-18 18-16,17-18 16,1 0-16,-1-18 0,1 1 0,17-18 15,18-18-15,35-36 16,-52 37-16,-1-1 0,0 0 16,-17 35-16,-18 0 15,-18 36 1</inkml:trace>
  <inkml:trace contextRef="#ctx0" brushRef="#br0" timeOffset="60506.075">13547 4727 0,'0'-17'0,"0"34"79,35 1-64,-35 0-15,35-1 16,-17 1-16,0-1 15,-18 1-15,35 17 16,-35-17-16,0 17 16,0-17-16,17 0 15,-17-1-15,0 1 16,18-18 15,0-18-31,-1 1 16,1-1-16,0-17 0,17 17 15,35-53-15,-17 36 16,53-53-16,-71 53 16,54-18-1,-54 17-15,0 19 0,18-18 16,-35 35-16,-18-18 16,0 36-1,-18-1 1,18 1-16,-17-18 15</inkml:trace>
  <inkml:trace contextRef="#ctx0" brushRef="#br0" timeOffset="62324.3931">16087 6121 0,'0'0'0,"0"-18"0,0 36 31,0 17-16,0 0-15,17 36 0,-17-1 0,18 1 16,-18-1-16,18 54 16,-1-71-16,-17-18 0,18 0 15,0-17-15,-1-18 16,1 0-16</inkml:trace>
  <inkml:trace contextRef="#ctx0" brushRef="#br0" timeOffset="62974.6243">17216 6015 0,'0'18'31,"17"52"-31,-17-17 15,18 0-15,-18 17 16,0 1-16,0-18 16,0 0-16,0 53 0,0-71 15,0 0-15,17-17 0,-17 0 16,18-1-16,0-34 16,17 17-16,-17-36 15,-1 1-15</inkml:trace>
  <inkml:trace contextRef="#ctx0" brushRef="#br0" timeOffset="63253.3651">17939 6050 0,'0'0'15,"0"18"1,0 35 0,0 0-16,17 35 15,-17-35-15,0 53 16,0-71-16,18 35 16,-18-52-16,18 17 15,-1-17-15,1-18 16,0 0-16,-1 0 15</inkml:trace>
  <inkml:trace contextRef="#ctx0" brushRef="#br0" timeOffset="64982.7634">13582 5556 0,'-18'0'0,"18"-17"15,0-1 1,-17 18-16,17-18 16,0 1-1,17 17 1,1 0-16,0 0 15,-1 0-15,1 0 0,35-18 16,-18 0-16,71 18 16,0-17-1,-36 17-15,89-18 16,-71 18-16,18 0 0,-18 0 16,18 0-16,123-17 15,-140-1-15,16 0 0,-16 1 16,-1-1-16,53-53 15,-88 36-15,-18 0 0,36-36 16,-36 36-16,-35-18 16,18 18-16,-18 0 15,0-1-15,0-52 16,-18 53-16,18-18 16,-18 0-16,18 35 15,0 1 1,-17 17-16,17 17 15,0 19-15,0-1 16,17 71 0,1-53-16,0 17 15,-1-35-15,19 36 16,-19-53-16,18 17 16,-17-17-16,17-1 15,-35 1-15,53-18 16,-35 0-16,35 17 15,-36-17 1,54 0-16,-36 0 16,1-17-16,52-1 15,35 1-15,-52 17 16,-1-18-16,1 18 0,70-18 16,-70 18-16,52-17 15,-35 17-15,53-18 16,-70 18-1,-1 0-15,1 0 16,-18 0-16,17 0 0,36 0 16,-53 0-16,0 0 0,0 0 15,-18 0-15,36 0 16,-36 0-16,0 0 16,36 0-16,-36 0 15,1 0-15,34 0 16,-17 0-1,-18 0-15,-17 18 0,35-18 16,-18 17-16,0-17 16,-17 18-16,0 0 15,-1-1 1,1 1-16,0-1 0,-1 1 16,1 0-16,0 17 0,-1-17 15,1-1 1,-1 1-16,1-18 15,-18 18-15,0-1 32,0 1-17,0 0 1,18-1-16,-18 1 16,0-1-16,0 1 15,-18-18-15</inkml:trace>
  <inkml:trace contextRef="#ctx0" brushRef="#br0" timeOffset="65532.827">13423 5503 0,'-35'18'16,"17"0"-16,1 52 15,-1-35-15,18 1 0,18 34 16,-1-34-16,19-1 16</inkml:trace>
  <inkml:trace contextRef="#ctx0" brushRef="#br0" timeOffset="67044.6975">19279 6191 0,'0'0'0,"-17"0"0,-1 0 15,0 0-15,18 18 0,-35 35 16,35 0-16,0 53 15,0-54-15,35 37 16,-17-54-16,53 18 16,-54-35-16,54-18 15,-54-18-15,19-17 16,-1-54-16,-17 36 16,-1 1-16,-17-1 0,-35-36 15,0 54-15,-36-35 16,36 52-1,-18 0-15,-18 18 16,54 0-16,-1 18 0,18 35 16,35-35-16</inkml:trace>
  <inkml:trace contextRef="#ctx0" brushRef="#br0" timeOffset="67384.6018">19985 6244 0,'-18'35'15,"1"1"-15,-1 34 16,18-17-16,18 35 15,-18-35-15,35-17 16,-17-1-16,17-17 0,0-1 16,36-17-16,-36 0 15,35-53 1,-52 18-16,0 0 16,-18-1-16,0-17 0,0 18 15,-36 0-15,1-18 0,-71 0 16,36 35-16,-1 18 15,18 0-15,-17 36 0</inkml:trace>
  <inkml:trace contextRef="#ctx0" brushRef="#br0" timeOffset="68869.7012">28293 6050 0,'-18'-17'15,"18"34"1,0 18 0,-17 18-16,17 0 15,-18 88-15,18-88 16,18 18-16,-18-18 0,17 35 16,1-53-1,-1-17-15,1 0 0,0-1 0,17-17 16,-17 0-1</inkml:trace>
  <inkml:trace contextRef="#ctx0" brushRef="#br0" timeOffset="69175.6235">29351 6138 0,'0'53'16,"0"-17"-16,-18 52 15,18-35-15,0 52 16,0-69-16,0 52 15,18-35-15,0 0 16,-18-18-16,17 0 16,1-35-16,0 0 15</inkml:trace>
  <inkml:trace contextRef="#ctx0" brushRef="#br0" timeOffset="69408.7442">30110 6209 0,'17'70'16,"-34"-140"-16,34 176 0,1-53 15,-18-18-15,0 18 0,0 53 16,0-53-16,18 35 15,-1-53-15,1 0 16,-1-17-16,1 0 0,0-18 16</inkml:trace>
  <inkml:trace contextRef="#ctx0" brushRef="#br0" timeOffset="70426.6019">31574 6279 0,'-18'-17'15,"-17"17"-15,17 17 16,-17 36-16,17-35 15,1 53 1,17-36-16,35 18 16,-18-36-16,19 1 15,-1-18-15,0 18 0,53-36 16,-35 0-16,0-35 16,-35 36-16,0-18 15,-18-1-15,0 19 0,-53-54 16,17 53-16,-52-17 15,35 18-15,-17 17 16,34 0-16,1 35 16,35-18-16,18 1 15</inkml:trace>
  <inkml:trace contextRef="#ctx0" brushRef="#br0" timeOffset="70744.5574">32279 6332 0,'-35'0'0,"70"0"0,-88 18 16,36 0-16,-1-1 0,18 19 16,0-19-16,18 36 15,-1-35-15,19-1 16,-1-17-16,0 18 0,36-18 15,-36 0-15,18-35 16,-36 17-16,1 0 16,-18 1-16,0-18 15,-35-18-15,0 17 16,-36-17-16,18 18 16,-17 18-16,34 17 15,1 17 1,17 1-16,18-1 0</inkml:trace>
  <inkml:trace contextRef="#ctx0" brushRef="#br0" timeOffset="71049.4164">32879 6403 0,'-18'0'15,"18"35"1,-17-17 0,34 52-16,1-34 15,0-19-15,34 36 16,-16-35-16,-19 0 0,72-18 16,-54 0-16,35-36 15,-52 19-15,0-54 16,-18 36-16,-36-36 15,1 18 1,-71-17-16,53 34 16,-70 1-16,70 18 15</inkml:trace>
  <inkml:trace contextRef="#ctx0" brushRef="#br0" timeOffset="71816.2167">30815 6315 0,'-35'35'16,"0"-17"-16,17-1 0,0 54 15,18-36-15,18 0 16,17 36-16,1-53 16,16 35-16,1-53 15,18 0 1,-1-36-16,-34 19 15,-19-19-15,1-34 16,-36 34-16,1-34 16,-19 35-16,-16-18 15,16 17-15,19 36 16,-19-17-16</inkml:trace>
  <inkml:trace contextRef="#ctx0" brushRef="#br0" timeOffset="85387.3879">8749 16034 0,'0'17'31,"0"1"-15,0 0-16,0-1 0,0 1 16,18 17-16,-18 1 15,17-1 1,-17-18-16,18 1 16,-18 0-16,17 17 15,-17-17-15,18-18 16,-18 17-1,18-17-15,-18 18 16,17-18-16,1 0 16,0 0-1,-1 0 1,1 0-16,17 0 16,-17 0-16,-1 0 0,1 0 15,35 0 1,0 0-16,-18 0 15,18 0 1,-35 0-16,17 0 0,-17 0 0,17 0 16,18 0-16,-18 0 15,18 0 1,-18 18-16,1-18 16,-1 0-16,0 0 0,36 0 15,-18 0-15,35 0 16,-35 0-16,53 0 15,-36 0-15,54-18 16,-54 18-16,54 0 16,-36 0-16,53-18 15,-53 18-15,-17-17 16,-1 17-16,18-18 0,71 0 16,-71 18-16,71 0 15,-88-17 1,70 17-16,-53 0 15,53-18-15,-70 18 16,52 0-16,-52 0 16,-18 0-16,0 0 15,17 0-15,36 0 16,-53 0-16,70 0 16,-17 0-16,-35 0 15,35 0-15,-36 0 16,-17 0-16,0 0 0,-18 0 15,18 0-15,-18 0 16,54 18-16,-54-18 16,18 0-16,-18 0 15,0 0-15,-17 0 0,35 17 16,-35-17-16,17 0 16,-18 0-1,19 0-15,-19 0 16,36-17-16,-35 17 15,0-18-15,-1 18 16,19-18-16,-19 18 16,1 0-1,-1 0 1,1 0-16,0 0 16,-1 0-1,1 0 1,0 0-16,-1 0 15,1 0 1,0 0 93,-18-17-46,-18-1-63,18 1 16,0-19-16,0 19 15,0-36 1,0 17-16,18 19 0,-18-1 15,0 0-15,-18 18 0</inkml:trace>
  <inkml:trace contextRef="#ctx0" brushRef="#br0" timeOffset="88333.6824">14093 16528 0,'18'0'31,"-18"-18"31,0 0-46,0 1-16,0-1 16,0 0-16,0-34 15,0 34-15,18-17 16,-18 17-16,0 0 0,0 1 16,0-1-1,0-17-15,0 17 16,0-17-16,0 17 15,0 1-15,0-36 16,0 35-16,-18 0 0,18-17 16,0 17-16,0 1 0,0-36 15,0 35 1,18-35-16,-18 36 16,17-19-16,-17 1 15,0 18-15,0-1 0,0 0 16,0-35-16,0 18 15,0-18 1,0 18-16,0 17 16,0-17-16,0 0 0,0-1 0,0-34 15,0 35-15,0-36 16,0 36-16,-17-1 16,-1 1-16,18 0 0,-18-18 15,18 18 1,-17-36-16,17 36 15,0-36-15,0 36 16,0-18-16,-18 18 0,18-36 16,0 36-1,-17-36-15,17 36 16,0 0-16,-18 0 0,18-1 16,-18-52-16,18 53 15,-17-53-15,17 35 16,-18 0-16,18 18 0,0-18 15,-18-36 1,18 37-16,0-1 0,-17 0 16,-1-71-16,18 71 15,-18-70-15,1 52 16,-1 1-16,18-1 0,-17-88 16,-1 89-16,18-18 15,0-1-15,-18-87 16,18 88-16,-17-106 15,17 106-15,-18-106 16,0 105-16,18-16 16,-17 16-16,-1-105 15,0 89-15,-17-89 16,35 105-16,-17-16 16,-1 16-16,-17-105 15,17 88-15,0-88 16,-17 0-1,35 89-15,-18-89 16,1 88-16,-1-88 16,18 88-16,-18 18 15,1-18-15,17 0 0,-35-88 16,17 88-16,-17-88 16,35 88-16,-18 18 15,-17-106-15,17 0 16,0 88-16,18 0 15,-17-105-15,-1 105 16,1-123 0,17 123-16,0-124 15,-18 19-15,18 87 16,-18 18-16,18-105 16,-17 105-16,17 0 0,-18-123 15,18 123-15,-18-18 16,18 19-16,0-19 0,-17 18 15,17 1-15,-18-1 16,18 17-16,0 19 16,-18-1-16,18 18 0,0 18 0,-17-18 15,17 36-15,17 34 32,1 19-32</inkml:trace>
  <inkml:trace contextRef="#ctx0" brushRef="#br0" timeOffset="89357.5895">13935 6085 0,'0'-17'16,"-18"17"-16,18-18 15,0 1 1,0-1 0,0 0-1,0 36 63,0 52-78,18-34 16,-18 34-16,35 71 16,-35-70-16,35 88 15,-35-106-15,18 17 16,-18-35-16,18 18 0,-18-17 16,17-19-16,-17 1 15,0-36 1,18 1-16,-18-36 15,0 0-15,0 18 0,0-18 16,-18 0-16,18 0 0,-17-53 16,17 35-1,-36-17-15,36 35 16,-17-17-16,-1 52 16,18 0-16,-18 18 15,36 18 1,-18 17-1,0 18-15,0 0 0,18 0 16,-18 88-16,0-70 16,0-18-16,0 17 0,0 36 15,0-71 1,0-17-16,0 0 0,0-1 16,0-34-1,0-1 1</inkml:trace>
  <inkml:trace contextRef="#ctx0" brushRef="#br0" timeOffset="93101.0757">19773 16316 0,'18'-18'16,"-18"1"-1,17 34 16,1 1-15,0 17-16,-1 18 16,1-18-16,0-17 15,-18 17-15,17-17 0,-17 17 16,18 1-16,-18-19 16,18 18-1,-1-35-15,-17 18 0,36 0 16,-1-18-16,18 17 15,-18-17-15,0 0 16,1 0-16,-1 0 0,0 0 16,71 18-16,-53-18 15,70 0 1,-70 18-16,18-18 0,88 0 16,-89 0-16,124 0 15,-88 0-15,0 0 16,141 0-16,-124 0 15,1 0-15,17 0 16,-18 0-16,1 0 16,17 0-16,-18 17 0,18-17 0,-17 18 15,140-18-15,-158 0 16,159 0-16,-142 0 16,107 0-1,-124 0-15,-1 0 0,1 0 16,0 0-16,0 0 0,0 0 15,88 0-15,-106 0 16,88 0 0,-88 0-16,-17 0 0,0 0 15,-1 0-15,36 0 16,-53 18-16,35-18 16,-53 0-16,36 0 15,-36-18-15,0 0 16,-17 1-16,-18-19 15,0 19 1,-18-1-16,1-35 16,-18 0-1,17 36-15,0-1 0,1 0 0,-1 1 16,18-1-16,-18 0 16,36 1-1,-18-1-15</inkml:trace>
  <inkml:trace contextRef="#ctx0" brushRef="#br0" timeOffset="95313.1311">26158 4692 0,'0'35'15,"0"-70"-15,18 106 0,-18-36 16,0 0-16,0 18 16,0-35-16,0 17 15,0 53 1,0-53-16,0 18 0,18 0 16,-1 53-16,-17-53 15,18 53-15,0-36 16,-1 36-16,-17-35 15,0 52-15,-17-70 16,17 18-16,0-18 16,-18 88-16,18-71 15,-18 71-15,18-70 16,0 70-16,-17-53 16,17-17-16,-18 88 15,0-71-15,18 70 16,-17-87-16,17 88 15,0-89-15,-18 89 16,18-71-16,0 0 16,0 71-16,-17-71 15,17 71 1,-18-71-16,18 89 16,-18-107-16,1 107 15,17-89-15,-18 0 0,18 88 16,0-105-16,-18 17 15,18 0-15,0-17 16,0 17-16,0 71 16,0-71-16,0 71 15,0-71-15,18 71 16,-18-71-16,0-17 0,0 87 16,0-87-16,0-1 15,18 89 1,-18-88-16,0 70 15,0-53-15,0-17 0,0-1 16,0 71-16,17-70 16,-17-1-16,18 1 0,-18 70 15,18-88-15,-18 88 16,0-88 0,0 88-16,0-70 15,17 52-15,-17-52 16,18 52-16,-18-52 15,17 35-15,-17-36 16,18 54 0,0-72-16,-18 72 15,0-71-15,17 70 16,-17-70-16,0 71 16,0-71-16,18 0 15,-18-1-15,0 19 0,0 35 16,18-53-16,-18 70 15,0-70-15,0 71 16,0-71-16,0 70 16,0-52-16,-18 52 15,18-70 1,0 18-16,0 52 16,0-52-16,0-1 15,0-17-15,0 106 0,0-89 16,0 89-16,-18-71 15,18 0-15,0 1 16,-17 17-16,17 88 16,0-89-16,-18 1 15,18 0-15,0 123 16,0-123-16,0 0 0,0 0 16,0-18-16,0 18 0,0 0 15,18 0-15,-18-18 0,0 0 16,0-18-16,0 72 15,0-72-15,0-17 0,0 18 16,0 17-16,0-53 16,0-17-16,-18-18 15,0-18 1</inkml:trace>
  <inkml:trace contextRef="#ctx0" brushRef="#br0" timeOffset="97592.5416">26811 5592 0,'-18'-18'16,"18"0"-1,-17 18-15,17-17 16,17-1 0,-17 0-1,18 1-15,0-1 16,17 0-16,-17 18 15,-1 0-15,19 0 16,-1 0-16,0 0 16,18 0-16,-18 0 0,36 0 15,-18 0-15,70 0 16,-52 0-16,-1 0 0,160-17 16,-89-18-1,-18 17 1,-17-35-1,-53 35-15,18-35 16,-36 18-16,-17 0 16,-1 0-16,18-36 0,-17 18 15,17-17-15,-35 17 16,0 17-16,0 1 16,0-35-16,0 34 15,-17 19-15,17-19 16,-18 36-16,18-17 0,0 34 31,-18 19-15,18-1-16,0 0 0,0 0 15,0 1-15,18-1 0,-18 0 16,18 1-16,-1 16 0,-17-16 16,36 34-16,-36-34 15,35 16-15,-17-16 16,17 17-1,0-18-15,-17-17 16,17-1-16,-17 1 16,-1-18-16,1 18 0,17-18 15,0 17 1,-17-17-16,17 0 0,1-17 16,34 17-16,-17-18 15,0 18-15,35 0 16,-35 0-16,53 0 15,-35 0-15,-19 18 0,72-18 16,-71 0 0,70 0-16,-87 0 15,69 0-15,-69 0 16,52-18-16,-53 18 16,0 0-16,-17 0 0,35 0 15,-18 0 1,1 0-16,-19 0 15,1 0-15,0 0 0,-1 0 16,1 0-16,-1 0 16,1 0-1,0 0-15,17 0 16,-17 0-16,-1 0 16,1 0-1,-18 18 32,18-1-31,-18 1-16,0 17 15,17 18-15,-17-35 16,0 17-16,18 35 16,-18-34-16,-18-19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Audio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Trigger word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BA0E344-1FCF-41BA-ADEE-456CAF2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554555"/>
            <a:ext cx="3572978" cy="3572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What is trigger word detection?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402" y="4509230"/>
            <a:ext cx="2452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Amazon Echo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(Alexa)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77539" y="1851549"/>
            <a:ext cx="2626039" cy="3611788"/>
            <a:chOff x="3077539" y="1851549"/>
            <a:chExt cx="2626039" cy="3611788"/>
          </a:xfrm>
        </p:grpSpPr>
        <p:sp>
          <p:nvSpPr>
            <p:cNvPr id="15" name="TextBox 14"/>
            <p:cNvSpPr txBox="1"/>
            <p:nvPr/>
          </p:nvSpPr>
          <p:spPr>
            <a:xfrm>
              <a:off x="3077539" y="4509230"/>
              <a:ext cx="26260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Baidu </a:t>
              </a:r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DuerOS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(</a:t>
              </a:r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xiaodunihao</a:t>
              </a:r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21185" r="20421"/>
            <a:stretch/>
          </p:blipFill>
          <p:spPr>
            <a:xfrm>
              <a:off x="3091667" y="1851549"/>
              <a:ext cx="2586800" cy="249185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353373" y="4509230"/>
            <a:ext cx="1863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Apple Siri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(Hey Siri)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32844" y="4534995"/>
            <a:ext cx="2533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Google Home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(Okay Google)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C186D-FCA0-46DB-AD71-6C669A54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40" y="1508443"/>
            <a:ext cx="1613178" cy="29468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C21CC5-744A-4BD2-A519-35215FC857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24" r="5648"/>
          <a:stretch/>
        </p:blipFill>
        <p:spPr>
          <a:xfrm>
            <a:off x="455363" y="1508443"/>
            <a:ext cx="2399410" cy="31231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6C1507-46E6-4224-A983-3E054B5952FD}"/>
                  </a:ext>
                </a:extLst>
              </p14:cNvPr>
              <p14:cNvContentPartPr/>
              <p14:nvPr/>
            </p14:nvContentPartPr>
            <p14:xfrm>
              <a:off x="1066680" y="5499000"/>
              <a:ext cx="844920" cy="45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6C1507-46E6-4224-A983-3E054B5952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7320" y="5489640"/>
                <a:ext cx="8636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Trigger word detection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2455" y="2701854"/>
            <a:ext cx="4499420" cy="1646227"/>
            <a:chOff x="242454" y="2701854"/>
            <a:chExt cx="6099831" cy="1646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2454" y="3069974"/>
                  <a:ext cx="848358" cy="271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54" y="3069974"/>
                  <a:ext cx="848358" cy="2718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27451" b="-5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Rectangle 124"/>
            <p:cNvSpPr/>
            <p:nvPr/>
          </p:nvSpPr>
          <p:spPr>
            <a:xfrm>
              <a:off x="1838698" y="3084060"/>
              <a:ext cx="855385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1223984" y="3232718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1853426" y="3886416"/>
                  <a:ext cx="84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426" y="3886416"/>
                  <a:ext cx="84065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9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2263489" y="3563726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3290177" y="3086554"/>
              <a:ext cx="855386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V="1">
              <a:off x="3714957" y="3566220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93228" y="3886416"/>
                  <a:ext cx="16132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228" y="3886416"/>
                  <a:ext cx="161324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V="1">
              <a:off x="2248381" y="2701854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699850" y="2704349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776690" y="3278335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228635" y="3291381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4922460" y="3105017"/>
              <a:ext cx="855386" cy="42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V="1">
              <a:off x="5347240" y="3584683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4886956" y="3879535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956" y="3879535"/>
                  <a:ext cx="906723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1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/>
            <p:cNvCxnSpPr/>
            <p:nvPr/>
          </p:nvCxnSpPr>
          <p:spPr>
            <a:xfrm flipV="1">
              <a:off x="5332133" y="2722812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5873496" y="3296798"/>
              <a:ext cx="4687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1" t="3587" r="510" b="2026"/>
          <a:stretch/>
        </p:blipFill>
        <p:spPr>
          <a:xfrm>
            <a:off x="966460" y="4694792"/>
            <a:ext cx="10972333" cy="1569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9" name="Straight Arrow Connector 168"/>
          <p:cNvCxnSpPr/>
          <p:nvPr/>
        </p:nvCxnSpPr>
        <p:spPr>
          <a:xfrm flipV="1">
            <a:off x="1722089" y="4263174"/>
            <a:ext cx="0" cy="2973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792735" y="4265668"/>
            <a:ext cx="0" cy="2973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3996757" y="4284131"/>
            <a:ext cx="0" cy="2973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8FD7F-D839-49AD-A83D-9174F96A67EE}"/>
                  </a:ext>
                </a:extLst>
              </p14:cNvPr>
              <p14:cNvContentPartPr/>
              <p14:nvPr/>
            </p14:nvContentPartPr>
            <p14:xfrm>
              <a:off x="1638360" y="1479600"/>
              <a:ext cx="10325520" cy="490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8FD7F-D839-49AD-A83D-9174F96A67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9000" y="1470240"/>
                <a:ext cx="1034424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44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Audio data</vt:lpstr>
      <vt:lpstr>What is trigger word detection?</vt:lpstr>
      <vt:lpstr>Trigger word detection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283</cp:revision>
  <dcterms:created xsi:type="dcterms:W3CDTF">2017-07-10T20:19:53Z</dcterms:created>
  <dcterms:modified xsi:type="dcterms:W3CDTF">2017-12-20T05:39:36Z</dcterms:modified>
</cp:coreProperties>
</file>