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6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Summary and 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Specialization 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085" y="1508443"/>
            <a:ext cx="768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1. Neural Networks and Deep 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086" y="2279129"/>
            <a:ext cx="11447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2. Improving Deep Neural Networks: Hyperparameter 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   tuning, Regularization and Optimization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085" y="3542258"/>
            <a:ext cx="8106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3. Structuring Machine Learning Projects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9085" y="4312944"/>
            <a:ext cx="6700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4. Convolutional Neural Networks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9085" y="5083631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5. Sequence Models</a:t>
            </a:r>
          </a:p>
        </p:txBody>
      </p:sp>
    </p:spTree>
    <p:extLst>
      <p:ext uri="{BB962C8B-B14F-4D97-AF65-F5344CB8AC3E}">
        <p14:creationId xmlns:p14="http://schemas.microsoft.com/office/powerpoint/2010/main" val="39255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Deep learning is a super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07" y="1339247"/>
            <a:ext cx="4682736" cy="4990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F69998-3BCB-4B10-B1B1-CDBB2D5EF2DA}"/>
              </a:ext>
            </a:extLst>
          </p:cNvPr>
          <p:cNvSpPr txBox="1">
            <a:spLocks/>
          </p:cNvSpPr>
          <p:nvPr/>
        </p:nvSpPr>
        <p:spPr>
          <a:xfrm>
            <a:off x="182880" y="2509019"/>
            <a:ext cx="322758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Please buy this from </a:t>
            </a:r>
            <a:r>
              <a:rPr lang="en-US" dirty="0" err="1"/>
              <a:t>shutterstock</a:t>
            </a:r>
            <a:r>
              <a:rPr lang="en-US" dirty="0"/>
              <a:t> and replace in final video.</a:t>
            </a:r>
          </a:p>
        </p:txBody>
      </p:sp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BE6D8-576A-4EEA-9321-B29E921444C2}"/>
              </a:ext>
            </a:extLst>
          </p:cNvPr>
          <p:cNvSpPr/>
          <p:nvPr/>
        </p:nvSpPr>
        <p:spPr>
          <a:xfrm>
            <a:off x="7114488" y="4147696"/>
            <a:ext cx="34467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Brush Script MT" panose="03060802040406070304" pitchFamily="66" charset="0"/>
              </a:rPr>
              <a:t>-Andrew Ng</a:t>
            </a:r>
            <a:endParaRPr lang="en-US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5E6F1-5D08-4288-A617-976591ABCA70}"/>
              </a:ext>
            </a:extLst>
          </p:cNvPr>
          <p:cNvSpPr/>
          <p:nvPr/>
        </p:nvSpPr>
        <p:spPr>
          <a:xfrm>
            <a:off x="10487687" y="6334780"/>
            <a:ext cx="15972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07D75-7E18-43E7-9B5C-B0C266DA1E88}"/>
              </a:ext>
            </a:extLst>
          </p:cNvPr>
          <p:cNvSpPr/>
          <p:nvPr/>
        </p:nvSpPr>
        <p:spPr>
          <a:xfrm>
            <a:off x="1530977" y="1755916"/>
            <a:ext cx="81966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dirty="0">
                <a:latin typeface="Brush Script MT" panose="03060802040406070304" pitchFamily="66" charset="0"/>
              </a:rPr>
              <a:t>Thank you.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885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69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Brush Script MT</vt:lpstr>
      <vt:lpstr>Calibri</vt:lpstr>
      <vt:lpstr>Calibri Light</vt:lpstr>
      <vt:lpstr>Century Schoolbook</vt:lpstr>
      <vt:lpstr>Office Theme</vt:lpstr>
      <vt:lpstr>Conclusion</vt:lpstr>
      <vt:lpstr>Specialization outline</vt:lpstr>
      <vt:lpstr>Deep learning is a super power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285</cp:revision>
  <dcterms:created xsi:type="dcterms:W3CDTF">2017-07-10T20:19:53Z</dcterms:created>
  <dcterms:modified xsi:type="dcterms:W3CDTF">2017-12-20T00:30:06Z</dcterms:modified>
</cp:coreProperties>
</file>