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63" r:id="rId5"/>
    <p:sldId id="262" r:id="rId6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1C0138-160D-4B08-9014-8C579D3E972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5D07B7-66A4-4945-B4CE-018ABCDF6227}">
      <dgm:prSet phldrT="[文本]"/>
      <dgm:spPr/>
      <dgm:t>
        <a:bodyPr/>
        <a:lstStyle/>
        <a:p>
          <a:r>
            <a:rPr lang="zh-CN" altLang="en-US" dirty="0" smtClean="0"/>
            <a:t>发包方</a:t>
          </a:r>
          <a:endParaRPr lang="zh-CN" altLang="en-US" dirty="0"/>
        </a:p>
      </dgm:t>
    </dgm:pt>
    <dgm:pt modelId="{1EA2B548-178E-43D3-89CC-BCCCA4A8245F}" type="parTrans" cxnId="{7ED68676-9CBE-4648-8EAC-6315DB2DC571}">
      <dgm:prSet/>
      <dgm:spPr/>
      <dgm:t>
        <a:bodyPr/>
        <a:lstStyle/>
        <a:p>
          <a:endParaRPr lang="zh-CN" altLang="en-US"/>
        </a:p>
      </dgm:t>
    </dgm:pt>
    <dgm:pt modelId="{342D9B89-C237-497A-8BB9-41A34B12B0E9}" type="sibTrans" cxnId="{7ED68676-9CBE-4648-8EAC-6315DB2DC571}">
      <dgm:prSet/>
      <dgm:spPr/>
      <dgm:t>
        <a:bodyPr/>
        <a:lstStyle/>
        <a:p>
          <a:endParaRPr lang="zh-CN" altLang="en-US"/>
        </a:p>
      </dgm:t>
    </dgm:pt>
    <dgm:pt modelId="{DDFD9C92-125E-4AB4-84E9-EBFFB7C1EDCE}">
      <dgm:prSet phldrT="[文本]"/>
      <dgm:spPr/>
      <dgm:t>
        <a:bodyPr/>
        <a:lstStyle/>
        <a:p>
          <a:r>
            <a:rPr lang="zh-CN" altLang="en-US" dirty="0" smtClean="0"/>
            <a:t>专家</a:t>
          </a:r>
          <a:endParaRPr lang="zh-CN" altLang="en-US" dirty="0"/>
        </a:p>
      </dgm:t>
    </dgm:pt>
    <dgm:pt modelId="{E58E53BB-DC03-49E8-8598-43FB20E09296}" type="parTrans" cxnId="{E4069720-B4AC-4BEC-8166-89A7908EDF93}">
      <dgm:prSet/>
      <dgm:spPr/>
      <dgm:t>
        <a:bodyPr/>
        <a:lstStyle/>
        <a:p>
          <a:endParaRPr lang="zh-CN" altLang="en-US"/>
        </a:p>
      </dgm:t>
    </dgm:pt>
    <dgm:pt modelId="{7C6DC0EB-BCE5-4A82-AD99-D95659431179}" type="sibTrans" cxnId="{E4069720-B4AC-4BEC-8166-89A7908EDF93}">
      <dgm:prSet/>
      <dgm:spPr/>
      <dgm:t>
        <a:bodyPr/>
        <a:lstStyle/>
        <a:p>
          <a:endParaRPr lang="zh-CN" altLang="en-US"/>
        </a:p>
      </dgm:t>
    </dgm:pt>
    <dgm:pt modelId="{2E00EA99-E8F5-4917-B1F1-F7237E255C38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577B9712-95C3-4BFB-B800-E142682D0B7B}" type="parTrans" cxnId="{EDE38433-8279-4AC1-A06D-D4C16DC22C4C}">
      <dgm:prSet/>
      <dgm:spPr/>
      <dgm:t>
        <a:bodyPr/>
        <a:lstStyle/>
        <a:p>
          <a:endParaRPr lang="zh-CN" altLang="en-US"/>
        </a:p>
      </dgm:t>
    </dgm:pt>
    <dgm:pt modelId="{22C90865-518A-4CDA-93C7-FBD631C1E6C1}" type="sibTrans" cxnId="{EDE38433-8279-4AC1-A06D-D4C16DC22C4C}">
      <dgm:prSet/>
      <dgm:spPr/>
      <dgm:t>
        <a:bodyPr/>
        <a:lstStyle/>
        <a:p>
          <a:endParaRPr lang="zh-CN" altLang="en-US"/>
        </a:p>
      </dgm:t>
    </dgm:pt>
    <dgm:pt modelId="{9772F412-A74F-46DE-A735-662358BA180B}">
      <dgm:prSet phldrT="[文本]"/>
      <dgm:spPr/>
      <dgm:t>
        <a:bodyPr/>
        <a:lstStyle/>
        <a:p>
          <a:r>
            <a:rPr lang="en-US" altLang="zh-CN" dirty="0" smtClean="0"/>
            <a:t>IT</a:t>
          </a:r>
          <a:r>
            <a:rPr lang="zh-CN" altLang="en-US" dirty="0" smtClean="0"/>
            <a:t>服务平台</a:t>
          </a:r>
          <a:endParaRPr lang="zh-CN" altLang="en-US" dirty="0"/>
        </a:p>
      </dgm:t>
    </dgm:pt>
    <dgm:pt modelId="{B3601336-649E-47A7-B20A-DE0C715BAE41}" type="parTrans" cxnId="{62F8406F-0A18-4E0F-B2E7-5485664AA235}">
      <dgm:prSet/>
      <dgm:spPr/>
      <dgm:t>
        <a:bodyPr/>
        <a:lstStyle/>
        <a:p>
          <a:endParaRPr lang="zh-CN" altLang="en-US"/>
        </a:p>
      </dgm:t>
    </dgm:pt>
    <dgm:pt modelId="{DE27674D-A9DB-400E-ABFE-414903062AD9}" type="sibTrans" cxnId="{62F8406F-0A18-4E0F-B2E7-5485664AA235}">
      <dgm:prSet/>
      <dgm:spPr/>
      <dgm:t>
        <a:bodyPr/>
        <a:lstStyle/>
        <a:p>
          <a:endParaRPr lang="zh-CN" altLang="en-US"/>
        </a:p>
      </dgm:t>
    </dgm:pt>
    <dgm:pt modelId="{26F783A1-4168-41BC-8D07-5E575AE8C72E}">
      <dgm:prSet phldrT="[文本]"/>
      <dgm:spPr/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202C5D2C-9C9D-4A25-B533-B6B5F341A42C}" type="parTrans" cxnId="{9C0D1A6C-CAF0-457C-98D0-0F1DBEBBCD7D}">
      <dgm:prSet/>
      <dgm:spPr/>
      <dgm:t>
        <a:bodyPr/>
        <a:lstStyle/>
        <a:p>
          <a:endParaRPr lang="zh-CN" altLang="en-US"/>
        </a:p>
      </dgm:t>
    </dgm:pt>
    <dgm:pt modelId="{087B9B1C-4B58-415A-B8C7-037915961890}" type="sibTrans" cxnId="{9C0D1A6C-CAF0-457C-98D0-0F1DBEBBCD7D}">
      <dgm:prSet/>
      <dgm:spPr/>
      <dgm:t>
        <a:bodyPr/>
        <a:lstStyle/>
        <a:p>
          <a:endParaRPr lang="zh-CN" altLang="en-US"/>
        </a:p>
      </dgm:t>
    </dgm:pt>
    <dgm:pt modelId="{A918B2D0-117E-4D76-8E7C-2270A56413C7}">
      <dgm:prSet phldrT="[文本]"/>
      <dgm:spPr/>
      <dgm:t>
        <a:bodyPr/>
        <a:lstStyle/>
        <a:p>
          <a:r>
            <a:rPr lang="zh-CN" altLang="en-US" dirty="0" smtClean="0"/>
            <a:t>接包方</a:t>
          </a:r>
          <a:endParaRPr lang="zh-CN" altLang="en-US" dirty="0"/>
        </a:p>
      </dgm:t>
    </dgm:pt>
    <dgm:pt modelId="{8A5F699F-9D2F-4FB3-924C-AC0BEA2AEE92}" type="parTrans" cxnId="{828A8F60-85B9-4179-BF43-5D2D4A2E42AD}">
      <dgm:prSet/>
      <dgm:spPr/>
      <dgm:t>
        <a:bodyPr/>
        <a:lstStyle/>
        <a:p>
          <a:endParaRPr lang="zh-CN" altLang="en-US"/>
        </a:p>
      </dgm:t>
    </dgm:pt>
    <dgm:pt modelId="{565083EE-60C8-4D8C-92A8-90FEA1FA7CC9}" type="sibTrans" cxnId="{828A8F60-85B9-4179-BF43-5D2D4A2E42AD}">
      <dgm:prSet/>
      <dgm:spPr/>
      <dgm:t>
        <a:bodyPr/>
        <a:lstStyle/>
        <a:p>
          <a:endParaRPr lang="zh-CN" altLang="en-US"/>
        </a:p>
      </dgm:t>
    </dgm:pt>
    <dgm:pt modelId="{AD2E17CD-1EDC-4497-B458-F0A072F65F9A}" type="pres">
      <dgm:prSet presAssocID="{611C0138-160D-4B08-9014-8C579D3E972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1F2F762-BFF5-4928-BC86-40C86D75CF8C}" type="pres">
      <dgm:prSet presAssocID="{9772F412-A74F-46DE-A735-662358BA180B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069720-B4AC-4BEC-8166-89A7908EDF93}" srcId="{9772F412-A74F-46DE-A735-662358BA180B}" destId="{DDFD9C92-125E-4AB4-84E9-EBFFB7C1EDCE}" srcOrd="2" destOrd="0" parTransId="{E58E53BB-DC03-49E8-8598-43FB20E09296}" sibTransId="{7C6DC0EB-BCE5-4A82-AD99-D95659431179}"/>
    <dgm:cxn modelId="{2370F19B-5643-4636-96B2-5A1D12E863C0}" type="presOf" srcId="{D85D07B7-66A4-4945-B4CE-018ABCDF6227}" destId="{41F2F762-BFF5-4928-BC86-40C86D75CF8C}" srcOrd="0" destOrd="2" presId="urn:microsoft.com/office/officeart/2005/8/layout/default"/>
    <dgm:cxn modelId="{6FB87BCD-1186-470C-A915-BEAE52D78CC9}" type="presOf" srcId="{2E00EA99-E8F5-4917-B1F1-F7237E255C38}" destId="{41F2F762-BFF5-4928-BC86-40C86D75CF8C}" srcOrd="0" destOrd="4" presId="urn:microsoft.com/office/officeart/2005/8/layout/default"/>
    <dgm:cxn modelId="{7ED68676-9CBE-4648-8EAC-6315DB2DC571}" srcId="{9772F412-A74F-46DE-A735-662358BA180B}" destId="{D85D07B7-66A4-4945-B4CE-018ABCDF6227}" srcOrd="1" destOrd="0" parTransId="{1EA2B548-178E-43D3-89CC-BCCCA4A8245F}" sibTransId="{342D9B89-C237-497A-8BB9-41A34B12B0E9}"/>
    <dgm:cxn modelId="{62F8406F-0A18-4E0F-B2E7-5485664AA235}" srcId="{611C0138-160D-4B08-9014-8C579D3E972F}" destId="{9772F412-A74F-46DE-A735-662358BA180B}" srcOrd="0" destOrd="0" parTransId="{B3601336-649E-47A7-B20A-DE0C715BAE41}" sibTransId="{DE27674D-A9DB-400E-ABFE-414903062AD9}"/>
    <dgm:cxn modelId="{9C0D1A6C-CAF0-457C-98D0-0F1DBEBBCD7D}" srcId="{9772F412-A74F-46DE-A735-662358BA180B}" destId="{26F783A1-4168-41BC-8D07-5E575AE8C72E}" srcOrd="4" destOrd="0" parTransId="{202C5D2C-9C9D-4A25-B533-B6B5F341A42C}" sibTransId="{087B9B1C-4B58-415A-B8C7-037915961890}"/>
    <dgm:cxn modelId="{828A8F60-85B9-4179-BF43-5D2D4A2E42AD}" srcId="{9772F412-A74F-46DE-A735-662358BA180B}" destId="{A918B2D0-117E-4D76-8E7C-2270A56413C7}" srcOrd="0" destOrd="0" parTransId="{8A5F699F-9D2F-4FB3-924C-AC0BEA2AEE92}" sibTransId="{565083EE-60C8-4D8C-92A8-90FEA1FA7CC9}"/>
    <dgm:cxn modelId="{EDE38433-8279-4AC1-A06D-D4C16DC22C4C}" srcId="{9772F412-A74F-46DE-A735-662358BA180B}" destId="{2E00EA99-E8F5-4917-B1F1-F7237E255C38}" srcOrd="3" destOrd="0" parTransId="{577B9712-95C3-4BFB-B800-E142682D0B7B}" sibTransId="{22C90865-518A-4CDA-93C7-FBD631C1E6C1}"/>
    <dgm:cxn modelId="{0E772CE3-D8A3-44D8-B5E7-E2F5617010A1}" type="presOf" srcId="{9772F412-A74F-46DE-A735-662358BA180B}" destId="{41F2F762-BFF5-4928-BC86-40C86D75CF8C}" srcOrd="0" destOrd="0" presId="urn:microsoft.com/office/officeart/2005/8/layout/default"/>
    <dgm:cxn modelId="{24C30002-5ABE-4AC4-B8E9-4E6C9C2A5B1E}" type="presOf" srcId="{611C0138-160D-4B08-9014-8C579D3E972F}" destId="{AD2E17CD-1EDC-4497-B458-F0A072F65F9A}" srcOrd="0" destOrd="0" presId="urn:microsoft.com/office/officeart/2005/8/layout/default"/>
    <dgm:cxn modelId="{DE261076-63BE-4581-B44A-F1EEEDEB748A}" type="presOf" srcId="{DDFD9C92-125E-4AB4-84E9-EBFFB7C1EDCE}" destId="{41F2F762-BFF5-4928-BC86-40C86D75CF8C}" srcOrd="0" destOrd="3" presId="urn:microsoft.com/office/officeart/2005/8/layout/default"/>
    <dgm:cxn modelId="{240D1008-E3D8-4C6D-8379-F45D28CE1174}" type="presOf" srcId="{26F783A1-4168-41BC-8D07-5E575AE8C72E}" destId="{41F2F762-BFF5-4928-BC86-40C86D75CF8C}" srcOrd="0" destOrd="5" presId="urn:microsoft.com/office/officeart/2005/8/layout/default"/>
    <dgm:cxn modelId="{712FB68A-308D-40D3-B2BA-A79F8776F044}" type="presOf" srcId="{A918B2D0-117E-4D76-8E7C-2270A56413C7}" destId="{41F2F762-BFF5-4928-BC86-40C86D75CF8C}" srcOrd="0" destOrd="1" presId="urn:microsoft.com/office/officeart/2005/8/layout/default"/>
    <dgm:cxn modelId="{A0B1AC4F-B1BC-4FAD-91D6-0DFBBF064717}" type="presParOf" srcId="{AD2E17CD-1EDC-4497-B458-F0A072F65F9A}" destId="{41F2F762-BFF5-4928-BC86-40C86D75CF8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F2F762-BFF5-4928-BC86-40C86D75CF8C}">
      <dsp:nvSpPr>
        <dsp:cNvPr id="0" name=""/>
        <dsp:cNvSpPr/>
      </dsp:nvSpPr>
      <dsp:spPr>
        <a:xfrm>
          <a:off x="0" y="203199"/>
          <a:ext cx="6096000" cy="365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IT</a:t>
          </a:r>
          <a:r>
            <a:rPr lang="zh-CN" altLang="en-US" sz="3900" kern="1200" dirty="0" smtClean="0"/>
            <a:t>服务平台</a:t>
          </a:r>
          <a:endParaRPr lang="zh-CN" altLang="en-US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接包方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发包方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专家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项目经理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管理员</a:t>
          </a:r>
          <a:endParaRPr lang="zh-CN" altLang="en-US" sz="3000" kern="1200" dirty="0"/>
        </a:p>
      </dsp:txBody>
      <dsp:txXfrm>
        <a:off x="0" y="203199"/>
        <a:ext cx="6096000" cy="3657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AAEB-18F2-4F9C-A16C-9F3FC4FE9AA2}" type="datetimeFigureOut">
              <a:rPr lang="zh-CN" altLang="en-US" smtClean="0"/>
              <a:pPr/>
              <a:t>2015/8/20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8FF55-4400-4E08-94D6-39E3F9AA60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FF55-4400-4E08-94D6-39E3F9AA60A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08C1-11A2-48F0-B2D7-35E1FD63659D}" type="datetimeFigureOut">
              <a:rPr lang="zh-CN" altLang="en-US" smtClean="0"/>
              <a:pPr/>
              <a:t>2015/8/20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189A-82EC-41BF-AAFD-4BDEDAD617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08C1-11A2-48F0-B2D7-35E1FD63659D}" type="datetimeFigureOut">
              <a:rPr lang="zh-CN" altLang="en-US" smtClean="0"/>
              <a:pPr/>
              <a:t>2015/8/20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189A-82EC-41BF-AAFD-4BDEDAD617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08C1-11A2-48F0-B2D7-35E1FD63659D}" type="datetimeFigureOut">
              <a:rPr lang="zh-CN" altLang="en-US" smtClean="0"/>
              <a:pPr/>
              <a:t>2015/8/20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189A-82EC-41BF-AAFD-4BDEDAD617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08C1-11A2-48F0-B2D7-35E1FD63659D}" type="datetimeFigureOut">
              <a:rPr lang="zh-CN" altLang="en-US" smtClean="0"/>
              <a:pPr/>
              <a:t>2015/8/20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189A-82EC-41BF-AAFD-4BDEDAD617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08C1-11A2-48F0-B2D7-35E1FD63659D}" type="datetimeFigureOut">
              <a:rPr lang="zh-CN" altLang="en-US" smtClean="0"/>
              <a:pPr/>
              <a:t>2015/8/20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189A-82EC-41BF-AAFD-4BDEDAD617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08C1-11A2-48F0-B2D7-35E1FD63659D}" type="datetimeFigureOut">
              <a:rPr lang="zh-CN" altLang="en-US" smtClean="0"/>
              <a:pPr/>
              <a:t>2015/8/20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189A-82EC-41BF-AAFD-4BDEDAD617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08C1-11A2-48F0-B2D7-35E1FD63659D}" type="datetimeFigureOut">
              <a:rPr lang="zh-CN" altLang="en-US" smtClean="0"/>
              <a:pPr/>
              <a:t>2015/8/20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189A-82EC-41BF-AAFD-4BDEDAD617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08C1-11A2-48F0-B2D7-35E1FD63659D}" type="datetimeFigureOut">
              <a:rPr lang="zh-CN" altLang="en-US" smtClean="0"/>
              <a:pPr/>
              <a:t>2015/8/20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189A-82EC-41BF-AAFD-4BDEDAD617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08C1-11A2-48F0-B2D7-35E1FD63659D}" type="datetimeFigureOut">
              <a:rPr lang="zh-CN" altLang="en-US" smtClean="0"/>
              <a:pPr/>
              <a:t>2015/8/20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189A-82EC-41BF-AAFD-4BDEDAD617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08C1-11A2-48F0-B2D7-35E1FD63659D}" type="datetimeFigureOut">
              <a:rPr lang="zh-CN" altLang="en-US" smtClean="0"/>
              <a:pPr/>
              <a:t>2015/8/20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189A-82EC-41BF-AAFD-4BDEDAD617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08C1-11A2-48F0-B2D7-35E1FD63659D}" type="datetimeFigureOut">
              <a:rPr lang="zh-CN" altLang="en-US" smtClean="0"/>
              <a:pPr/>
              <a:t>2015/8/20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189A-82EC-41BF-AAFD-4BDEDAD617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08C1-11A2-48F0-B2D7-35E1FD63659D}" type="datetimeFigureOut">
              <a:rPr lang="zh-CN" altLang="en-US" smtClean="0"/>
              <a:pPr/>
              <a:t>2015/8/20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189A-82EC-41BF-AAFD-4BDEDAD617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403648" y="9087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发包方发包（或项目经理代发包，通过第三方支付平台或者企业担保金担保）</a:t>
            </a:r>
            <a:endParaRPr lang="en-US" altLang="zh-CN" dirty="0" smtClean="0"/>
          </a:p>
          <a:p>
            <a:r>
              <a:rPr lang="zh-CN" altLang="en-US" dirty="0" smtClean="0"/>
              <a:t>平台生成订单推送到（普通用户、专家）</a:t>
            </a:r>
            <a:endParaRPr lang="en-US" altLang="zh-CN" dirty="0" smtClean="0"/>
          </a:p>
          <a:p>
            <a:r>
              <a:rPr lang="zh-CN" altLang="en-US" dirty="0"/>
              <a:t>普通用户抢</a:t>
            </a:r>
            <a:r>
              <a:rPr lang="zh-CN" altLang="en-US" dirty="0" smtClean="0"/>
              <a:t>单，形成用户抢单队列。</a:t>
            </a:r>
            <a:endParaRPr lang="en-US" altLang="zh-CN" dirty="0" smtClean="0"/>
          </a:p>
          <a:p>
            <a:r>
              <a:rPr lang="zh-CN" altLang="en-US" dirty="0" smtClean="0"/>
              <a:t>专家抢单，成为项目的专家</a:t>
            </a:r>
            <a:endParaRPr lang="en-US" altLang="zh-CN" dirty="0" smtClean="0"/>
          </a:p>
          <a:p>
            <a:r>
              <a:rPr lang="zh-CN" altLang="en-US" dirty="0" smtClean="0"/>
              <a:t>专家或者项目经理审核用户抢单情况，确定抢单用户。</a:t>
            </a:r>
            <a:endParaRPr lang="en-US" altLang="zh-CN" dirty="0" smtClean="0"/>
          </a:p>
          <a:p>
            <a:r>
              <a:rPr lang="zh-CN" altLang="en-US" dirty="0" smtClean="0"/>
              <a:t>各方商议项目执行情况，确定项目分工界面和职责，线下完成合同的签订，线上确定合同执行，系统显示项目组联系方式及注意事项。</a:t>
            </a:r>
            <a:endParaRPr lang="en-US" altLang="zh-CN" dirty="0" smtClean="0"/>
          </a:p>
          <a:p>
            <a:r>
              <a:rPr lang="zh-CN" altLang="en-US" dirty="0"/>
              <a:t>接包人去工作现场</a:t>
            </a:r>
            <a:r>
              <a:rPr lang="zh-CN" altLang="en-US" dirty="0" smtClean="0"/>
              <a:t>签到，确定项目工作开始时间，完成后，确定订单完成。</a:t>
            </a:r>
            <a:endParaRPr lang="en-US" altLang="zh-CN" dirty="0" smtClean="0"/>
          </a:p>
          <a:p>
            <a:r>
              <a:rPr lang="zh-CN" altLang="en-US" dirty="0"/>
              <a:t>专家</a:t>
            </a:r>
            <a:r>
              <a:rPr lang="en-US" altLang="zh-CN" dirty="0"/>
              <a:t>/</a:t>
            </a:r>
            <a:r>
              <a:rPr lang="zh-CN" altLang="en-US" dirty="0"/>
              <a:t>项目经理确定订单完成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用户确定项目</a:t>
            </a:r>
            <a:r>
              <a:rPr lang="zh-CN" altLang="en-US" dirty="0" smtClean="0"/>
              <a:t>完成。</a:t>
            </a:r>
            <a:endParaRPr lang="en-US" altLang="zh-CN" dirty="0" smtClean="0"/>
          </a:p>
          <a:p>
            <a:r>
              <a:rPr lang="zh-CN" altLang="en-US" dirty="0" smtClean="0"/>
              <a:t>付款</a:t>
            </a:r>
            <a:endParaRPr lang="en-US" altLang="zh-CN" dirty="0" smtClean="0"/>
          </a:p>
          <a:p>
            <a:r>
              <a:rPr lang="zh-CN" altLang="en-US" dirty="0" smtClean="0"/>
              <a:t>三方评价（项目完成后用户、专家、发包方可以对其余各方进行评价）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微信端主要业务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登录（普通用户、专家）</a:t>
            </a:r>
            <a:endParaRPr lang="en-US" altLang="zh-CN" dirty="0" smtClean="0"/>
          </a:p>
          <a:p>
            <a:r>
              <a:rPr lang="zh-CN" altLang="en-US" dirty="0" smtClean="0"/>
              <a:t>用户抢单页面（显示所有推送到的订单，用户抢单前完成技能认证，订单分成普通订单和专家订单两种，不同的用户类别只能抢对应类型的订单）</a:t>
            </a:r>
            <a:endParaRPr lang="en-US" altLang="zh-CN" dirty="0" smtClean="0"/>
          </a:p>
          <a:p>
            <a:r>
              <a:rPr lang="zh-CN" altLang="en-US" dirty="0" smtClean="0"/>
              <a:t>订单管理（查看所有抢过的订单的状态，全部、待付款、已到场</a:t>
            </a:r>
            <a:r>
              <a:rPr lang="en-US" altLang="zh-CN" dirty="0" smtClean="0"/>
              <a:t>[</a:t>
            </a:r>
            <a:r>
              <a:rPr lang="zh-CN" altLang="en-US" dirty="0" smtClean="0"/>
              <a:t>链接任务签到功能、检查现场用户环境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、待完成</a:t>
            </a:r>
            <a:r>
              <a:rPr lang="en-US" altLang="zh-CN" dirty="0" smtClean="0"/>
              <a:t>[</a:t>
            </a:r>
            <a:r>
              <a:rPr lang="zh-CN" altLang="en-US" dirty="0" smtClean="0"/>
              <a:t>提交交付物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、待专家确认、专家确认、待评价、催单付款）</a:t>
            </a:r>
            <a:endParaRPr lang="en-US" altLang="zh-CN" dirty="0" smtClean="0"/>
          </a:p>
          <a:p>
            <a:r>
              <a:rPr lang="zh-CN" altLang="en-US" dirty="0" smtClean="0"/>
              <a:t>任务签到：可以分为签到和签退，一个订单多次签到。</a:t>
            </a:r>
            <a:endParaRPr lang="en-US" altLang="zh-CN" dirty="0" smtClean="0"/>
          </a:p>
          <a:p>
            <a:r>
              <a:rPr lang="zh-CN" altLang="en-US" dirty="0" smtClean="0"/>
              <a:t>检查用户现场环境：确认用户现场环境是否满足工作条件，可以根据情况上传现场工作环境照片。</a:t>
            </a:r>
            <a:endParaRPr lang="en-US" altLang="zh-CN" dirty="0" smtClean="0"/>
          </a:p>
          <a:p>
            <a:r>
              <a:rPr lang="zh-CN" altLang="en-US" dirty="0" smtClean="0"/>
              <a:t>评价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对接单中的专家和发包方进行用户评价）</a:t>
            </a:r>
            <a:endParaRPr lang="en-US" altLang="zh-CN" dirty="0" smtClean="0"/>
          </a:p>
          <a:p>
            <a:r>
              <a:rPr lang="zh-CN" altLang="en-US" dirty="0" smtClean="0"/>
              <a:t>关闭</a:t>
            </a:r>
            <a:r>
              <a:rPr lang="en-US" altLang="zh-CN" dirty="0" smtClean="0"/>
              <a:t>/</a:t>
            </a:r>
            <a:r>
              <a:rPr lang="zh-CN" altLang="en-US" dirty="0" smtClean="0"/>
              <a:t>中止项目（项目经理权限）</a:t>
            </a:r>
            <a:endParaRPr lang="en-US" altLang="zh-CN" dirty="0" smtClean="0"/>
          </a:p>
          <a:p>
            <a:r>
              <a:rPr lang="zh-CN" altLang="en-US" dirty="0" smtClean="0"/>
              <a:t>确认项目付款</a:t>
            </a:r>
            <a:r>
              <a:rPr lang="en-US" altLang="zh-CN" dirty="0" smtClean="0"/>
              <a:t>/</a:t>
            </a:r>
            <a:r>
              <a:rPr lang="zh-CN" altLang="en-US" dirty="0" smtClean="0"/>
              <a:t>结项（项目经理权限）</a:t>
            </a:r>
            <a:endParaRPr lang="en-US" altLang="zh-CN" dirty="0" smtClean="0"/>
          </a:p>
          <a:p>
            <a:r>
              <a:rPr lang="zh-CN" altLang="en-US" dirty="0" smtClean="0"/>
              <a:t>消息中心</a:t>
            </a:r>
            <a:endParaRPr lang="en-US" altLang="zh-CN" dirty="0" smtClean="0"/>
          </a:p>
          <a:p>
            <a:r>
              <a:rPr lang="zh-CN" altLang="en-US" dirty="0" smtClean="0"/>
              <a:t>个人帐户（头像、称呼、电话、收益）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端主要业务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用户注册</a:t>
            </a:r>
            <a:r>
              <a:rPr lang="en-US" altLang="zh-CN" dirty="0" smtClean="0"/>
              <a:t>(</a:t>
            </a:r>
            <a:r>
              <a:rPr lang="zh-CN" altLang="en-US" dirty="0" smtClean="0"/>
              <a:t>个人用户，填写注册信息）</a:t>
            </a:r>
            <a:endParaRPr lang="en-US" altLang="zh-CN" dirty="0" smtClean="0"/>
          </a:p>
          <a:p>
            <a:r>
              <a:rPr lang="zh-CN" altLang="en-US" dirty="0" smtClean="0"/>
              <a:t>用户登录</a:t>
            </a:r>
            <a:endParaRPr lang="en-US" altLang="zh-CN" dirty="0" smtClean="0"/>
          </a:p>
          <a:p>
            <a:r>
              <a:rPr lang="zh-CN" altLang="en-US" dirty="0" smtClean="0"/>
              <a:t>发包</a:t>
            </a:r>
            <a:endParaRPr lang="en-US" altLang="zh-CN" dirty="0" smtClean="0"/>
          </a:p>
          <a:p>
            <a:r>
              <a:rPr lang="zh-CN" altLang="en-US" dirty="0" smtClean="0"/>
              <a:t>审核发包方发包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通过或要求补充材料，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输入项目分工界面信息（订单已确认接包方、专家；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查看项目状态和目前流程</a:t>
            </a:r>
            <a:endParaRPr lang="en-US" altLang="zh-CN" dirty="0" smtClean="0"/>
          </a:p>
          <a:p>
            <a:r>
              <a:rPr lang="zh-CN" altLang="en-US" dirty="0" smtClean="0"/>
              <a:t>发包用户确认项目完成</a:t>
            </a:r>
            <a:endParaRPr lang="en-US" altLang="zh-CN" dirty="0" smtClean="0"/>
          </a:p>
          <a:p>
            <a:r>
              <a:rPr lang="zh-CN" altLang="en-US" dirty="0" smtClean="0"/>
              <a:t>关闭</a:t>
            </a:r>
            <a:r>
              <a:rPr lang="en-US" altLang="zh-CN" dirty="0" smtClean="0"/>
              <a:t>/</a:t>
            </a:r>
            <a:r>
              <a:rPr lang="zh-CN" altLang="en-US" dirty="0" smtClean="0"/>
              <a:t>中止项目</a:t>
            </a:r>
            <a:endParaRPr lang="en-US" altLang="zh-CN" dirty="0" smtClean="0"/>
          </a:p>
          <a:p>
            <a:r>
              <a:rPr lang="zh-CN" altLang="en-US" dirty="0" smtClean="0"/>
              <a:t>确认项目付款</a:t>
            </a:r>
            <a:r>
              <a:rPr lang="en-US" altLang="zh-CN" dirty="0" smtClean="0"/>
              <a:t>/</a:t>
            </a:r>
            <a:r>
              <a:rPr lang="zh-CN" altLang="en-US" dirty="0" smtClean="0"/>
              <a:t>结项</a:t>
            </a:r>
            <a:endParaRPr lang="en-US" altLang="zh-CN" dirty="0" smtClean="0"/>
          </a:p>
          <a:p>
            <a:r>
              <a:rPr lang="zh-CN" altLang="en-US" dirty="0" smtClean="0"/>
              <a:t>个人帐户（头像、称呼、电话、收益）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后台管理端主要功能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25658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、首页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、用户管理（普通用户审核、新建专家、新建项目经理、内部用户建立、用户权限管理）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、订单查询（根据多种条件查询系统中目前存在的订单情况；可以查询订单的基本信息、项目分工界面、付款信息和目前执行情况）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、付款查询（按日期等查询所有应付款，可以将查询结果导出到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，作为财务实际付款的依据；财务付款结束后，可以在后台标注实际付款标记，也可以撤销付款标记。）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、系统设置：配置消息推送权重、</a:t>
            </a:r>
            <a:r>
              <a:rPr lang="zh-CN" altLang="en-US" dirty="0" smtClean="0">
                <a:solidFill>
                  <a:srgbClr val="FF0000"/>
                </a:solidFill>
              </a:rPr>
              <a:t>企业保证金信息、平台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专家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用户分账比例控制、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/>
              <a:t>6</a:t>
            </a:r>
            <a:r>
              <a:rPr lang="zh-CN" altLang="en-US" dirty="0"/>
              <a:t>、网站后台统计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、企业保证金管理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6e4655ccc5946f28dd0e4607d17432348d55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593</Words>
  <Application>Microsoft Office PowerPoint</Application>
  <PresentationFormat>全屏显示(4:3)</PresentationFormat>
  <Paragraphs>51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项目流程</vt:lpstr>
      <vt:lpstr>微信端主要业务</vt:lpstr>
      <vt:lpstr>Web端主要业务</vt:lpstr>
      <vt:lpstr>后台管理端主要功能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bob</dc:creator>
  <cp:lastModifiedBy>bob</cp:lastModifiedBy>
  <cp:revision>29</cp:revision>
  <dcterms:created xsi:type="dcterms:W3CDTF">2015-08-17T03:31:51Z</dcterms:created>
  <dcterms:modified xsi:type="dcterms:W3CDTF">2015-08-19T16:06:59Z</dcterms:modified>
</cp:coreProperties>
</file>