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2D19-4D65-7B47-9F68-E3ECA5C02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98A1-F9BE-614D-848B-80AEBD4F8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ECB-A8FA-3D42-8FB9-F0EEDD48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1E7E-6B9B-A341-B874-73663CDF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3186-2275-D34D-9F93-96112E2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436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363E-C69C-1A4D-84FA-B68527D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0DDF7-807E-7343-B9D1-FBE038E0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6DFE-C00D-B141-B1B1-D84E19A8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16B2-AD96-CD47-850A-8400692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9FE4-34CA-3242-83D3-A9AA7DF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86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A9F91-3F13-3C4B-83B4-EA6D649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4945-4A02-DE45-8952-E3C89076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FE02-2C0C-BB43-9885-09295CE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099E-41B0-BD4F-AAEB-6C73D68C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8089-2AE8-D94F-A9BA-1A2CF456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71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B4AA-8B14-8242-B720-5A730E5D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C133-4856-774B-AC74-E5977844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BAAF-6576-2341-908B-514583E9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DC16-4B52-CD46-A81E-0FD2806D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E87C-C025-4543-B1DD-F2A5A57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3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4DB-3497-C844-BDB5-A9EDC9B3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9FAD-F13F-2149-8AF6-788A7262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62CC-173E-8746-8B47-332083DB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837B-F4A9-3F40-AD0E-9153175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441-69B8-734C-9966-43F791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4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E492-38C2-8545-8CBC-43028E62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74A7-8658-AE47-A4F4-8537BE692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71423-77ED-2B4D-9A73-F1B99C03E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C40B-0B85-1245-8633-5370891D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0220-1FC7-E74F-A889-47CE7D9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3A41-0043-3648-A80D-F62DFD35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268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9D9-1B1A-8F46-8FF1-6E465356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CC86-263A-1148-9200-506A1124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0F3E-5100-8747-A630-87F391C9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5807-0164-3B49-9DF6-A5F9F83E0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B87FB-F078-6D4A-A01B-ABCF7E22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3D1F3-DBAD-DB4D-BF0D-C5FDB218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9E2F1-CFD2-4448-AD7A-3795394F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FF9D6-7CE1-2A44-A4A3-2734B2F1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87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44A-1E4D-6642-8337-49A77F6F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E7606-D14C-534E-B198-37AA6F34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BA91E-FF2B-E441-AC46-FE34CBC1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C518-535F-4640-A192-32BB1272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693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1644D-7A45-5947-B0F3-0134D0D4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01D26-99A6-D74E-A3CD-0B6960B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87264-552B-0D42-A7D8-5176BB7C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66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E3DB-EC4E-F149-87EC-4FFD6C84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F766-47ED-8549-B73A-6378BF89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A5D39-0D5C-D443-8B02-E8B54D1FA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E893-FB49-054D-9166-04EDCA05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82F5-6B7D-E440-BCB0-4BD508A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3487-051E-AF4F-ADBE-AEFDB9D1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339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D684-AA40-1941-9520-0F08A4C2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27586-B985-3A42-8D2D-8C9AB15EF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A719-A49F-FE46-80CE-2C32A6EF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FC7C-5B4C-7F49-9908-082B4F90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7F466-5F0B-EB4F-BCE3-EE3D6379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2CF26-8150-8F4B-9586-82C1162C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4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C9C0-7A8D-C647-B65F-C8DFE821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56C5-3E40-3A40-919F-9B0B7D2A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D330-0B7D-D34C-A6D5-413F7CC20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EE08-7C66-164A-8E31-549BA9770700}" type="datetimeFigureOut">
              <a:rPr lang="en-CN" smtClean="0"/>
              <a:t>2021/9/8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DB20-725A-2243-ABBA-C01C868A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FEC4-FCE4-C34E-A51D-7C6E5C511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16F5-9465-5346-BD8E-6B183498B59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980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mx.com/blog/spinnaker-vs-argo-cd/" TargetMode="External"/><Relationship Id="rId2" Type="http://schemas.openxmlformats.org/officeDocument/2006/relationships/hyperlink" Target="https://www.gitops.te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zh/topics/devops/what-is-git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B084-3595-6E45-A6AD-261B8AB9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ArgoCD GitOps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5515-16E6-0F4F-8946-E8D3ECFDB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42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5CC7-0D8C-5447-9EB9-EDB05BC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is GitOps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A74B-4CE7-A246-A63E-B9020426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way of </a:t>
            </a:r>
            <a:r>
              <a:rPr lang="en-US" dirty="0"/>
              <a:t>implementing Continuous Deployment of infrastructure and application config</a:t>
            </a:r>
            <a:endParaRPr lang="en-CN" dirty="0"/>
          </a:p>
          <a:p>
            <a:r>
              <a:rPr lang="en-CN" dirty="0"/>
              <a:t>Declarative description of infrastructure and application config</a:t>
            </a:r>
          </a:p>
          <a:p>
            <a:r>
              <a:rPr lang="en-CN" dirty="0"/>
              <a:t>Use Git as repository of declarative description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5704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AFC3-4808-8142-B862-0C02A56A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Why GitOps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91F9-F5B2-624C-BAB3-1D829624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Practice of Dev-Ops Concept</a:t>
            </a:r>
          </a:p>
          <a:p>
            <a:r>
              <a:rPr lang="en-CN" dirty="0"/>
              <a:t>Familiarity</a:t>
            </a:r>
          </a:p>
          <a:p>
            <a:r>
              <a:rPr lang="en-CN" dirty="0"/>
              <a:t>Tracibility/Auditability</a:t>
            </a:r>
          </a:p>
          <a:p>
            <a:r>
              <a:rPr lang="en-CN" dirty="0"/>
              <a:t>Easy Error Recovery</a:t>
            </a:r>
          </a:p>
          <a:p>
            <a:r>
              <a:rPr lang="en-CN" dirty="0"/>
              <a:t>Central Management View</a:t>
            </a:r>
          </a:p>
          <a:p>
            <a:r>
              <a:rPr lang="en-CN" dirty="0"/>
              <a:t>Difference between Real and Exepcted Infrastructure State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75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8CA9-A8EC-754D-9BBF-A04D60EB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ArgoCD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8E1D-0188-1E49-808A-806F794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An implementation of GitOps</a:t>
            </a:r>
          </a:p>
          <a:p>
            <a:r>
              <a:rPr lang="en-CN" dirty="0"/>
              <a:t>Target for Kubernetes and applications on it</a:t>
            </a:r>
          </a:p>
          <a:p>
            <a:r>
              <a:rPr lang="en-CN" dirty="0"/>
              <a:t>Pull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E3F9-DD0B-0A4E-9809-D47B2AE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392491"/>
            <a:ext cx="9728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B37B-FF2A-8C42-8EB1-863614B0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ArgoCD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E620-7AE0-704C-B7D8-4E4380D0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CI</a:t>
            </a:r>
          </a:p>
          <a:p>
            <a:r>
              <a:rPr lang="en-CN" dirty="0"/>
              <a:t>Environment lifecycle promotion</a:t>
            </a:r>
          </a:p>
          <a:p>
            <a:r>
              <a:rPr lang="en-CN" dirty="0"/>
              <a:t>Credential management</a:t>
            </a:r>
          </a:p>
          <a:p>
            <a:r>
              <a:rPr lang="en-CN" dirty="0"/>
              <a:t>Approval?</a:t>
            </a:r>
          </a:p>
          <a:p>
            <a:r>
              <a:rPr lang="en-CN" dirty="0"/>
              <a:t>Notification?</a:t>
            </a:r>
          </a:p>
        </p:txBody>
      </p:sp>
    </p:spTree>
    <p:extLst>
      <p:ext uri="{BB962C8B-B14F-4D97-AF65-F5344CB8AC3E}">
        <p14:creationId xmlns:p14="http://schemas.microsoft.com/office/powerpoint/2010/main" val="35033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7A80-EB72-6746-81F8-7FBF1C1A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401-CFC5-BC43-8A5E-906FDD95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https://www.gitops.tech/</a:t>
            </a:r>
            <a:endParaRPr lang="en-US" dirty="0"/>
          </a:p>
          <a:p>
            <a:r>
              <a:rPr lang="en-US" dirty="0">
                <a:hlinkClick r:id="rId3"/>
              </a:rPr>
              <a:t>https://www.opsmx.com/blog/spinnaker-vs-argo-cd/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https://www.redhat.com/zh/topics/devops/what-is-gitops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6271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118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ArgoCD GitOps</vt:lpstr>
      <vt:lpstr>What is GitOps</vt:lpstr>
      <vt:lpstr>Why GitOps</vt:lpstr>
      <vt:lpstr>ArgoCD</vt:lpstr>
      <vt:lpstr>What ArgoCD doesn’t Do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ArgoCD</dc:title>
  <dc:creator>Lijun Jin (lijjin)</dc:creator>
  <cp:lastModifiedBy>Lijun Jin (lijjin)</cp:lastModifiedBy>
  <cp:revision>7</cp:revision>
  <dcterms:created xsi:type="dcterms:W3CDTF">2021-09-08T05:24:13Z</dcterms:created>
  <dcterms:modified xsi:type="dcterms:W3CDTF">2021-09-09T01:30:36Z</dcterms:modified>
</cp:coreProperties>
</file>