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D9A4D-D31A-4EC4-AECE-AC7C43F7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97C128-6533-4F3E-80D9-1A352E016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567FB-ABFE-444F-89E0-B5CD0C28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7A8E7-04DC-42CD-B900-A7C2D65E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59E19-9667-490C-BE4E-E3946B52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74599-29BD-4A15-91AA-B6571B5D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B7C29C-6DCA-4A58-B24B-9B161092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FE2C2-1D2D-4EBB-AD3C-8B433CA0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CD21D-C668-4230-8BEA-D541A36A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ACC08-E340-41C5-A3B1-94889894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52403-5490-480D-9DAE-11C65C149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221FF-69FF-40AF-9141-9F59DD60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79F06-5CBA-4249-95AD-5DFBA198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94C33-4A80-45F8-A45D-D4BD9851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4601A-345F-4DE1-9BA8-85E678A9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DD6AF-C394-4F22-944F-CB0F5C12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E92B0-B446-40C0-B2AD-11C05E30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85974-FFEF-4AB9-9312-D5B269FE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46A27-A0AE-4FD9-832E-E63A86A4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7C83A-2382-4E23-8281-18AB5200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10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4D164-C790-4B08-A020-F4B6A2C4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D4A73-2A30-4C33-A517-0A606597A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64F52-00CF-4E28-93E8-7D6FEEC0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D5DC6-C005-407A-BDA6-D8012B2E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7DFE4-2438-4498-8B3B-4C9A557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F4AC-D0F1-4706-B1DB-1A645F74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008F4-DC3C-4852-B1C0-2410D5E8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8C90F-0EBD-49CC-906E-5B8943C3D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5AE1E-E817-4F1B-9527-69380D3F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E4E3F-F2FE-49CC-AAE4-E802D017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F9A5-6D5C-4FBE-9815-53A5609F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7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D7227-7BE8-4603-AE75-62CDC6FE5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02191-9ACA-4A9D-AF2A-BF4F7B6E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44C7D-B612-44F2-9989-BF6767D1F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4F9CE4-2CFD-44F4-B247-72D2AFAC5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F0C2DB-CDF9-4AC0-BAD3-9D35C01E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D4BA38-3F0C-4560-A270-8C3FA87E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8EDAEF-C0A3-4A0A-B94A-4F172BBC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6CA591-5B1F-40A9-A775-AAAA74FD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40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3D180-DB27-4572-9380-216DB254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DB98A-EB10-471D-8FEC-5CB7D322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862A59-590E-4A63-B7B2-801F810A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9FC9D1-EEA2-4BC8-829E-98589ED3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8DFC8-197F-47A3-BFD5-4B6FEDFF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99F555-C4D3-486C-9158-DD962F01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A973E-DF4F-4AB3-AD68-6990110A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3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93572-CC2B-4A44-BEAB-F94C1BA6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1C2F6-D47F-4DA8-BB6A-21B09B97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57AD9-2E30-452B-9E8E-D859FC24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B592-A003-4891-8C24-87AD9052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89C02-6BF6-4CC3-A231-9215C91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B81E8-F408-452A-BF5C-3A71F7B5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0BDFF-CE49-45C9-88D0-A3CC1298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EEFEE-A4DC-405C-8411-E783F9DD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A1216-798C-4D68-8113-440B4B0D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A8FAE-6A14-4B3D-94F0-CE0DD940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7690F-68EE-4424-BCB3-436B01FA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2C26B-17D6-4760-A452-FBB1DE9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1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89D95-1104-4D35-B62B-2C1D2343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60ED9-084D-41AC-BAF4-ABBFFBB5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3DB9E-2018-4996-BD46-1297200EB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38BE-54F7-4A51-8644-78CC0DFACBCF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B87F4-8642-49A1-B64D-53ADC4B9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D6FD9-5673-4E3E-ADDC-0C044DA2F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A4B34-4AAE-4A21-956E-841EC7D64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E712-0C8F-40BA-B393-18FBB4C57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ko-KR" altLang="en-US"/>
              <a:t>데이터베이스 </a:t>
            </a:r>
            <a:r>
              <a:rPr lang="en-US" altLang="ko-KR" dirty="0"/>
              <a:t>6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7974F-4DF1-46D8-A52D-C6870841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5350207"/>
            <a:ext cx="4572000" cy="770860"/>
          </a:xfrm>
        </p:spPr>
        <p:txBody>
          <a:bodyPr/>
          <a:lstStyle/>
          <a:p>
            <a:r>
              <a:rPr lang="en-US" altLang="ko-KR"/>
              <a:t>2019040164 </a:t>
            </a:r>
            <a:r>
              <a:rPr lang="ko-KR" altLang="en-US" dirty="0" err="1"/>
              <a:t>정지오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88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42F09-DFC8-42CF-9180-12001BEB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56DE89-AAF8-4C60-BB62-7B013236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0" y="1856555"/>
            <a:ext cx="11836020" cy="1572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B603C-093E-4DEB-834B-13769CF3D920}"/>
              </a:ext>
            </a:extLst>
          </p:cNvPr>
          <p:cNvSpPr txBox="1"/>
          <p:nvPr/>
        </p:nvSpPr>
        <p:spPr>
          <a:xfrm>
            <a:off x="340242" y="3959992"/>
            <a:ext cx="11851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테이블은 고객 정보를 담고 있는 테이블이다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adress</a:t>
            </a:r>
            <a:r>
              <a:rPr lang="en-US" altLang="ko-KR" dirty="0"/>
              <a:t> </a:t>
            </a:r>
            <a:r>
              <a:rPr lang="ko-KR" altLang="en-US" dirty="0"/>
              <a:t>부분을 보면 </a:t>
            </a:r>
            <a:r>
              <a:rPr lang="en-US" altLang="ko-KR" dirty="0"/>
              <a:t>customer ID</a:t>
            </a:r>
            <a:r>
              <a:rPr lang="ko-KR" altLang="en-US" dirty="0"/>
              <a:t>가 </a:t>
            </a:r>
            <a:r>
              <a:rPr lang="en-US" altLang="ko-KR" dirty="0"/>
              <a:t>8732, 3250</a:t>
            </a:r>
            <a:r>
              <a:rPr lang="ko-KR" altLang="en-US" dirty="0"/>
              <a:t>인 사람은 </a:t>
            </a:r>
            <a:r>
              <a:rPr lang="en-US" altLang="ko-KR" dirty="0" err="1"/>
              <a:t>adress</a:t>
            </a:r>
            <a:r>
              <a:rPr lang="ko-KR" altLang="en-US" dirty="0"/>
              <a:t>가 두 개임을 알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제</a:t>
            </a:r>
            <a:r>
              <a:rPr lang="en-US" altLang="ko-KR" dirty="0"/>
              <a:t>1 </a:t>
            </a:r>
            <a:r>
              <a:rPr lang="ko-KR" altLang="en-US" dirty="0"/>
              <a:t>정규형의 조건 중 </a:t>
            </a:r>
            <a:r>
              <a:rPr lang="en-US" altLang="ko-KR" dirty="0"/>
              <a:t>1</a:t>
            </a:r>
            <a:r>
              <a:rPr lang="ko-KR" altLang="en-US" dirty="0"/>
              <a:t>번 조건을 위반한 것으로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테이블이 제</a:t>
            </a:r>
            <a:r>
              <a:rPr lang="en-US" altLang="ko-KR" dirty="0"/>
              <a:t>1 </a:t>
            </a:r>
            <a:r>
              <a:rPr lang="ko-KR" altLang="en-US" dirty="0"/>
              <a:t>정규형을 충족하기 위해선 다음의 </a:t>
            </a:r>
            <a:r>
              <a:rPr lang="en-US" altLang="ko-KR" dirty="0"/>
              <a:t>3</a:t>
            </a:r>
            <a:r>
              <a:rPr lang="ko-KR" altLang="en-US" dirty="0"/>
              <a:t>가지 조건을 만족해야만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어떤 </a:t>
            </a:r>
            <a:r>
              <a:rPr lang="en-US" altLang="ko-KR" dirty="0"/>
              <a:t>Relation(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에 속한 모든 </a:t>
            </a:r>
            <a:r>
              <a:rPr lang="en-US" altLang="ko-KR" dirty="0"/>
              <a:t>Domain</a:t>
            </a:r>
            <a:r>
              <a:rPr lang="ko-KR" altLang="en-US" dirty="0"/>
              <a:t>이 </a:t>
            </a:r>
            <a:r>
              <a:rPr lang="ko-KR" altLang="en-US" dirty="0" err="1"/>
              <a:t>원자값</a:t>
            </a:r>
            <a:r>
              <a:rPr lang="en-US" altLang="ko-KR" dirty="0"/>
              <a:t>(Atomic Value)</a:t>
            </a:r>
            <a:r>
              <a:rPr lang="ko-KR" altLang="en-US" dirty="0"/>
              <a:t>만으로 돼있다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모든 </a:t>
            </a:r>
            <a:r>
              <a:rPr lang="en-US" altLang="ko-KR" dirty="0"/>
              <a:t>Attribute</a:t>
            </a:r>
            <a:r>
              <a:rPr lang="ko-KR" altLang="en-US" dirty="0"/>
              <a:t>에 반복되는 그룹이 나타나지 않는다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기본 키를 사용해 관련 데이터의 각 집합을 고유하게 식별할 수 있어야 한다</a:t>
            </a:r>
            <a:endParaRPr lang="en-US" altLang="ko-KR" dirty="0"/>
          </a:p>
          <a:p>
            <a:r>
              <a:rPr lang="ko-KR" altLang="en-US" dirty="0"/>
              <a:t>위의 테이블은 </a:t>
            </a:r>
            <a:r>
              <a:rPr lang="en-US" altLang="ko-KR" dirty="0" err="1"/>
              <a:t>adress</a:t>
            </a:r>
            <a:r>
              <a:rPr lang="ko-KR" altLang="en-US" dirty="0"/>
              <a:t>를 여러 개 가지므로 </a:t>
            </a:r>
            <a:r>
              <a:rPr lang="en-US" altLang="ko-KR" dirty="0"/>
              <a:t>Atomic</a:t>
            </a:r>
            <a:r>
              <a:rPr lang="ko-KR" altLang="en-US" dirty="0"/>
              <a:t>하지 않으므로 </a:t>
            </a:r>
            <a:r>
              <a:rPr lang="ko-KR" altLang="en-US" dirty="0" err="1"/>
              <a:t>정규화되지</a:t>
            </a:r>
            <a:r>
              <a:rPr lang="ko-KR" altLang="en-US" dirty="0"/>
              <a:t> 않았다고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1B163-300A-40F6-AFE7-CDA4EFF2436B}"/>
              </a:ext>
            </a:extLst>
          </p:cNvPr>
          <p:cNvSpPr txBox="1"/>
          <p:nvPr/>
        </p:nvSpPr>
        <p:spPr>
          <a:xfrm>
            <a:off x="340242" y="1320733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 information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10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6B688-62C5-49C4-B0AF-5CAE80F1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15466" cy="1238823"/>
          </a:xfrm>
        </p:spPr>
        <p:txBody>
          <a:bodyPr/>
          <a:lstStyle/>
          <a:p>
            <a:r>
              <a:rPr lang="ko-KR" altLang="en-US"/>
              <a:t>테이블 생성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321CBE0A-3297-4E0C-9096-2E77F838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" y="1911375"/>
            <a:ext cx="8955648" cy="21901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A10AD-B6CD-419C-B309-1D6B9B1D4DA1}"/>
              </a:ext>
            </a:extLst>
          </p:cNvPr>
          <p:cNvSpPr txBox="1"/>
          <p:nvPr/>
        </p:nvSpPr>
        <p:spPr>
          <a:xfrm>
            <a:off x="340242" y="4379717"/>
            <a:ext cx="11851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앞장의 테이블을 위와 같이 다시 만들어봤다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테이블처럼 만드니 </a:t>
            </a:r>
            <a:r>
              <a:rPr lang="en-US" altLang="ko-KR" dirty="0"/>
              <a:t>Atomic</a:t>
            </a:r>
            <a:r>
              <a:rPr lang="ko-KR" altLang="en-US" dirty="0"/>
              <a:t>하지 않던 것을 해결함을 알 수 있다</a:t>
            </a:r>
            <a:r>
              <a:rPr lang="en-US" altLang="ko-KR" dirty="0"/>
              <a:t>.(1</a:t>
            </a:r>
            <a:r>
              <a:rPr lang="ko-KR" altLang="en-US" dirty="0"/>
              <a:t>번 조건 해결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또 다른 문제가 생겼다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Relation</a:t>
            </a:r>
            <a:r>
              <a:rPr lang="ko-KR" altLang="en-US" dirty="0"/>
              <a:t>은 </a:t>
            </a:r>
            <a:r>
              <a:rPr lang="en-US" altLang="ko-KR" dirty="0"/>
              <a:t>ID</a:t>
            </a:r>
            <a:r>
              <a:rPr lang="ko-KR" altLang="en-US" dirty="0"/>
              <a:t>가 더 이상 고유하게 식별할 수 있는 키가 아니게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제</a:t>
            </a:r>
            <a:r>
              <a:rPr lang="en-US" altLang="ko-KR" dirty="0"/>
              <a:t>1 </a:t>
            </a:r>
            <a:r>
              <a:rPr lang="ko-KR" altLang="en-US" dirty="0"/>
              <a:t>정규형의 </a:t>
            </a:r>
            <a:r>
              <a:rPr lang="en-US" altLang="ko-KR" dirty="0"/>
              <a:t>3</a:t>
            </a:r>
            <a:r>
              <a:rPr lang="ko-KR" altLang="en-US" dirty="0"/>
              <a:t>번째 조건</a:t>
            </a:r>
            <a:r>
              <a:rPr lang="en-US" altLang="ko-KR" dirty="0"/>
              <a:t>- ‘</a:t>
            </a:r>
            <a:r>
              <a:rPr lang="ko-KR" altLang="en-US" dirty="0"/>
              <a:t>기본 키를 사용해 관련 데이터의 각 집합을 고유하게 식별할 수 있어야 한다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위반한 것으로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테이블을 다시 만들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22982-2EFC-4B99-92C3-0DF7CBB99C87}"/>
              </a:ext>
            </a:extLst>
          </p:cNvPr>
          <p:cNvSpPr txBox="1"/>
          <p:nvPr/>
        </p:nvSpPr>
        <p:spPr>
          <a:xfrm>
            <a:off x="340242" y="1390433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 information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756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563D-AE2A-4B6B-8936-45502C10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5273847-3E05-4799-9939-8122E59FA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0" y="1936324"/>
            <a:ext cx="5009400" cy="1412906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9D019AB-17C5-4D94-BF83-41F416EC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121" y="1766816"/>
            <a:ext cx="5009400" cy="175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68821-635C-4C9A-85F7-3377E28AC6A4}"/>
              </a:ext>
            </a:extLst>
          </p:cNvPr>
          <p:cNvSpPr txBox="1"/>
          <p:nvPr/>
        </p:nvSpPr>
        <p:spPr>
          <a:xfrm>
            <a:off x="340242" y="3959992"/>
            <a:ext cx="11397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테이블은 앞장의 테이블의 문제를 해결한 테이블이다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테이블을 나눠서 만드니 고유하게 식별 불가능했던 키 문제가 해결되었다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테이블 디자인은 </a:t>
            </a:r>
            <a:r>
              <a:rPr lang="en-US" altLang="ko-KR" dirty="0"/>
              <a:t>customer name</a:t>
            </a:r>
            <a:r>
              <a:rPr lang="ko-KR" altLang="en-US" dirty="0"/>
              <a:t>과 </a:t>
            </a:r>
            <a:r>
              <a:rPr lang="en-US" altLang="ko-KR" dirty="0"/>
              <a:t>customer </a:t>
            </a:r>
            <a:r>
              <a:rPr lang="en-US" altLang="ko-KR" dirty="0" err="1"/>
              <a:t>adress</a:t>
            </a:r>
            <a:r>
              <a:rPr lang="ko-KR" altLang="en-US" dirty="0"/>
              <a:t>가 </a:t>
            </a:r>
            <a:r>
              <a:rPr lang="en-US" altLang="ko-KR" dirty="0"/>
              <a:t>one-to-many</a:t>
            </a:r>
            <a:r>
              <a:rPr lang="ko-KR" altLang="en-US" dirty="0"/>
              <a:t>의 관계를 형성할 수 있어</a:t>
            </a:r>
            <a:endParaRPr lang="en-US" altLang="ko-KR" dirty="0"/>
          </a:p>
          <a:p>
            <a:r>
              <a:rPr lang="ko-KR" altLang="en-US" dirty="0"/>
              <a:t>삭제 이상</a:t>
            </a:r>
            <a:r>
              <a:rPr lang="en-US" altLang="ko-KR" dirty="0"/>
              <a:t>(</a:t>
            </a:r>
            <a:r>
              <a:rPr lang="ko-KR" altLang="en-US" dirty="0" err="1"/>
              <a:t>릴레이션에</a:t>
            </a:r>
            <a:r>
              <a:rPr lang="ko-KR" altLang="en-US" dirty="0"/>
              <a:t> 데이터를 삭제할 때 의도와는 상관없는 값들도 함께 삭제되는 </a:t>
            </a:r>
            <a:r>
              <a:rPr lang="ko-KR" altLang="en-US" dirty="0" err="1"/>
              <a:t>연쇄삭제현상</a:t>
            </a:r>
            <a:r>
              <a:rPr lang="en-US" altLang="ko-KR" dirty="0"/>
              <a:t>)</a:t>
            </a:r>
            <a:r>
              <a:rPr lang="ko-KR" altLang="en-US" dirty="0"/>
              <a:t>현상을</a:t>
            </a:r>
            <a:endParaRPr lang="en-US" altLang="ko-KR" dirty="0"/>
          </a:p>
          <a:p>
            <a:r>
              <a:rPr lang="ko-KR" altLang="en-US" dirty="0"/>
              <a:t>방지할 수 있다고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9D5C2-6A6E-4491-8156-BA59D458263A}"/>
              </a:ext>
            </a:extLst>
          </p:cNvPr>
          <p:cNvSpPr txBox="1"/>
          <p:nvPr/>
        </p:nvSpPr>
        <p:spPr>
          <a:xfrm>
            <a:off x="543300" y="1328347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 name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D0605-370F-4D74-A286-2F7385C0FD22}"/>
              </a:ext>
            </a:extLst>
          </p:cNvPr>
          <p:cNvSpPr txBox="1"/>
          <p:nvPr/>
        </p:nvSpPr>
        <p:spPr>
          <a:xfrm>
            <a:off x="6266121" y="1276769"/>
            <a:ext cx="29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Customer </a:t>
            </a:r>
            <a:r>
              <a:rPr lang="en-US" altLang="ko-KR" b="1" dirty="0" err="1"/>
              <a:t>adress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0380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270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데이터베이스 6주차 과제</vt:lpstr>
      <vt:lpstr>테이블 생성</vt:lpstr>
      <vt:lpstr>테이블 생성</vt:lpstr>
      <vt:lpstr>테이블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6주차 과제</dc:title>
  <dc:creator>oodidi1998@gmail.com</dc:creator>
  <cp:lastModifiedBy>oodidi1998@gmail.com</cp:lastModifiedBy>
  <cp:revision>4</cp:revision>
  <dcterms:created xsi:type="dcterms:W3CDTF">2020-10-09T12:01:27Z</dcterms:created>
  <dcterms:modified xsi:type="dcterms:W3CDTF">2020-10-09T12:29:14Z</dcterms:modified>
</cp:coreProperties>
</file>