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574D2-E79F-4C66-BAF1-67425E0D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662CE-2D8D-4098-97CD-7966AC31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5C0A4-4BC2-4CFE-9077-EE53601E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94F7C-7F33-4A42-88D1-97EDA3AC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1CE80-5B80-45D9-BBE8-A5E93F6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E7E0-B667-4342-9446-5A611D7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72F04-E8DC-4359-8AD9-607DE2D8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962E9-450F-4FCA-8389-3B481C8D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56C2D-4F39-4729-95CD-2C0ABBCA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9D694-AA59-42AC-8DA4-6A8D8535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181068-6598-41EF-AA5E-67E8DF0F2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5A0E1-969F-4098-9C46-26B2A91CE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341E9-C969-4B89-A478-04A38BB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550D-73DB-4432-BEA3-B9B4ABE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7CC04-B751-45B4-9B52-D5A953DA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B64CB-99A1-4C1B-AE41-DF4C5E9D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420F0-681A-4988-96B9-C3100ACC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4F8AF-175D-41A7-AD5B-593446B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463CC-A8F1-45FE-A6C9-C687894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584DA-2A3D-4B8D-B29E-AB1BF877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5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5E58-2520-4D87-BD1C-C6E6208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F57F3-EBDE-4EB1-B975-1885BC8D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96A50-D607-49EB-A8CA-A5534BB1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028F1-E1A3-4488-A59B-4815FCD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70C7D-485A-4A1C-A41E-2595E320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98232-146F-4355-AF20-3154259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F160C-CF69-4BD7-8BB1-2C97A1C29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2D20E-0136-449A-A95D-40A766C0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288CD-FE32-40D5-AA47-D1BFD92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88D97-DF19-42F2-B2EE-CEE1F44D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823DF-F5C9-469E-9D1A-81A24E62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E8E64-E3F5-429E-A329-A9176D17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1AF5A-37F4-46F1-BD74-D0CB1E35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B3557-A075-42C7-832A-1ACE1E2D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750204-BD8C-4840-8544-3B05D68DD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9DDB1-F883-4198-A6A2-C23F53F4F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031D5-CE91-47A7-AA36-5096EE22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1ADAE1-1AF9-4B9B-ACBA-04F3246F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A1F87-3172-4DFE-9B30-54078C66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7C909-D9C0-4D59-A1B7-77CEF0C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19B3EA-2711-4B43-8AB4-5DC332E1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11163-1246-45FE-A255-2D9C0026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32B4C-7238-44E9-8AE3-B8D9D60C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4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9C2A4-42B5-4069-A516-A7BECA7C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4AD8C-8CE1-4396-98C3-B580AF3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0059C-06FB-4B91-9AB4-891623A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0D26E-EA47-4339-BCD9-2D4AF55F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3EE0F-4D03-423B-A6AA-CC18370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A2FDF-2E10-472D-A111-2CD5C1C6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C29F9-8356-4B37-A0C6-F1983897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DAE0C-3753-45B4-9F13-C79182B5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4D121-7050-46BC-B538-AA1E15E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637E-9C8D-46A5-8AF0-930DA610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CF3BC-F55C-40B3-8573-599C23ED0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14A0A-BE2E-4AED-AAD8-D4C8E7D7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2C6F1-90FE-4FDA-9081-26E787A3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BB9F3-F631-4BC6-B3EC-D546165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B7706-3D78-4741-85EE-338EFA3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80C3C-13E2-46D6-9AE2-33F16EC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50B8D-6998-4C44-AC44-F26410FF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2E3D9-B8C0-47A2-9E99-51697A163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DD65-02E5-4F0A-82FC-D702F3B5E700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11860-F525-4749-BB54-1E71FB2C1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A08EA-F360-40AB-8BAD-4EC80B1EA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823D-D3F4-47F5-A920-F69FB07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00A7-5759-440C-B151-A3FE5BBFC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7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A6D17-6D26-4980-9F65-220ABA356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495" y="5919536"/>
            <a:ext cx="5775158" cy="541421"/>
          </a:xfrm>
        </p:spPr>
        <p:txBody>
          <a:bodyPr/>
          <a:lstStyle/>
          <a:p>
            <a:r>
              <a:rPr lang="en-US" altLang="ko-KR"/>
              <a:t>2019040164 </a:t>
            </a:r>
            <a:r>
              <a:rPr lang="ko-KR" altLang="en-US" dirty="0" err="1"/>
              <a:t>정지오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70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C35B9-BCB1-4448-8DA9-505653C4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52" y="-1100542"/>
            <a:ext cx="3278204" cy="10851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264CF-4AF2-473D-AAC1-B6CCBB69E4C8}"/>
              </a:ext>
            </a:extLst>
          </p:cNvPr>
          <p:cNvSpPr/>
          <p:nvPr/>
        </p:nvSpPr>
        <p:spPr>
          <a:xfrm>
            <a:off x="214964" y="2603633"/>
            <a:ext cx="1241660" cy="625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3CBE6EA-9FD5-4D96-BD02-8C2F623C9594}"/>
              </a:ext>
            </a:extLst>
          </p:cNvPr>
          <p:cNvSpPr/>
          <p:nvPr/>
        </p:nvSpPr>
        <p:spPr>
          <a:xfrm>
            <a:off x="10178713" y="13434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공급업체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D0B4DB1-AED6-4A12-B7E4-3CC4933D966A}"/>
              </a:ext>
            </a:extLst>
          </p:cNvPr>
          <p:cNvSpPr/>
          <p:nvPr/>
        </p:nvSpPr>
        <p:spPr>
          <a:xfrm>
            <a:off x="2483317" y="32292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1C3EBB-3B09-454B-AC65-A83B0B6163DD}"/>
              </a:ext>
            </a:extLst>
          </p:cNvPr>
          <p:cNvSpPr/>
          <p:nvPr/>
        </p:nvSpPr>
        <p:spPr>
          <a:xfrm>
            <a:off x="5107805" y="32292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7A254D-6E81-45E2-B9C8-FAF1D19AF648}"/>
              </a:ext>
            </a:extLst>
          </p:cNvPr>
          <p:cNvSpPr/>
          <p:nvPr/>
        </p:nvSpPr>
        <p:spPr>
          <a:xfrm>
            <a:off x="10178712" y="5100639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주문승인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6DAEA-62D9-4600-8701-8A822A0A37E0}"/>
              </a:ext>
            </a:extLst>
          </p:cNvPr>
          <p:cNvSpPr/>
          <p:nvPr/>
        </p:nvSpPr>
        <p:spPr>
          <a:xfrm>
            <a:off x="7732293" y="32292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결제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24A39C-EFE6-4942-8513-D4AC5AEA3A1E}"/>
              </a:ext>
            </a:extLst>
          </p:cNvPr>
          <p:cNvSpPr/>
          <p:nvPr/>
        </p:nvSpPr>
        <p:spPr>
          <a:xfrm>
            <a:off x="2483316" y="1343475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DC4DB4-B116-4AC3-B4F4-557DB32506F3}"/>
              </a:ext>
            </a:extLst>
          </p:cNvPr>
          <p:cNvSpPr/>
          <p:nvPr/>
        </p:nvSpPr>
        <p:spPr>
          <a:xfrm>
            <a:off x="10356781" y="3429000"/>
            <a:ext cx="1241660" cy="625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판매사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649ED9-C7EA-45AB-B05F-7306A34DAFD5}"/>
              </a:ext>
            </a:extLst>
          </p:cNvPr>
          <p:cNvSpPr/>
          <p:nvPr/>
        </p:nvSpPr>
        <p:spPr>
          <a:xfrm>
            <a:off x="7732293" y="5100639"/>
            <a:ext cx="1597795" cy="103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배송등록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38E04B-B8BE-4BA9-A750-EED765E95AA9}"/>
              </a:ext>
            </a:extLst>
          </p:cNvPr>
          <p:cNvSpPr/>
          <p:nvPr/>
        </p:nvSpPr>
        <p:spPr>
          <a:xfrm>
            <a:off x="5285872" y="5307582"/>
            <a:ext cx="1241660" cy="625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배송업체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086201-BEA4-4434-9205-D7E90E3124CA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1456624" y="1863239"/>
            <a:ext cx="1026692" cy="10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CEC29E-1C3E-490E-AE45-D7AD616096A2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1456624" y="2916454"/>
            <a:ext cx="1026693" cy="83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858ACB-5021-490D-B165-A63C9F80440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081111" y="1863239"/>
            <a:ext cx="102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F7A3AC-B1D8-42B2-AC39-C6ECA27C696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531191" y="2603633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448B91-A141-443A-A26C-802D19BD4D4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081112" y="3749039"/>
            <a:ext cx="102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B39F5C5-226B-4175-95D0-4EF8BD6DB4AF}"/>
              </a:ext>
            </a:extLst>
          </p:cNvPr>
          <p:cNvCxnSpPr>
            <a:cxnSpLocks/>
          </p:cNvCxnSpPr>
          <p:nvPr/>
        </p:nvCxnSpPr>
        <p:spPr>
          <a:xfrm>
            <a:off x="6705600" y="3640523"/>
            <a:ext cx="1020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E78BCD-96C0-440B-AE83-A51956F40E62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9330088" y="3741821"/>
            <a:ext cx="1026693" cy="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AEFC39-3DBD-4C4A-9659-CBE6B6F08C8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8918" y="3749039"/>
            <a:ext cx="914399" cy="94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F572D9F-03E5-4DC5-A012-7A376C25012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215865" y="5620403"/>
            <a:ext cx="1070007" cy="1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FAABC8D-AADE-4804-B096-267A016805F6}"/>
              </a:ext>
            </a:extLst>
          </p:cNvPr>
          <p:cNvCxnSpPr>
            <a:cxnSpLocks/>
          </p:cNvCxnSpPr>
          <p:nvPr/>
        </p:nvCxnSpPr>
        <p:spPr>
          <a:xfrm>
            <a:off x="6533948" y="5471109"/>
            <a:ext cx="1198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8CF17E-C8AC-4D0C-BFA0-FB0EA85D5DD5}"/>
              </a:ext>
            </a:extLst>
          </p:cNvPr>
          <p:cNvCxnSpPr>
            <a:cxnSpLocks/>
          </p:cNvCxnSpPr>
          <p:nvPr/>
        </p:nvCxnSpPr>
        <p:spPr>
          <a:xfrm flipH="1">
            <a:off x="6527532" y="5682965"/>
            <a:ext cx="1198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77D1274-8880-4BC3-8DCF-D5160E50AD31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>
            <a:off x="9330088" y="5620403"/>
            <a:ext cx="848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B7E9017-C157-4A00-8196-1488DBF21CD7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10977610" y="4054642"/>
            <a:ext cx="1" cy="104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7D3776-6F7A-45DA-823A-7D70879B1F11}"/>
              </a:ext>
            </a:extLst>
          </p:cNvPr>
          <p:cNvCxnSpPr>
            <a:cxnSpLocks/>
          </p:cNvCxnSpPr>
          <p:nvPr/>
        </p:nvCxnSpPr>
        <p:spPr>
          <a:xfrm flipV="1">
            <a:off x="10833230" y="2383003"/>
            <a:ext cx="2" cy="104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E3802-D94E-48DC-9553-1B2B7A778F35}"/>
              </a:ext>
            </a:extLst>
          </p:cNvPr>
          <p:cNvCxnSpPr>
            <a:cxnSpLocks/>
          </p:cNvCxnSpPr>
          <p:nvPr/>
        </p:nvCxnSpPr>
        <p:spPr>
          <a:xfrm>
            <a:off x="11172123" y="2383003"/>
            <a:ext cx="0" cy="104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BA4CF2-D799-4B6F-A6E2-8CDD4AA7362F}"/>
              </a:ext>
            </a:extLst>
          </p:cNvPr>
          <p:cNvSpPr txBox="1"/>
          <p:nvPr/>
        </p:nvSpPr>
        <p:spPr>
          <a:xfrm>
            <a:off x="1251280" y="2075226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고객정보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EDF03D-8C94-4B21-A13D-E8EE5D0F8D5B}"/>
              </a:ext>
            </a:extLst>
          </p:cNvPr>
          <p:cNvSpPr txBox="1"/>
          <p:nvPr/>
        </p:nvSpPr>
        <p:spPr>
          <a:xfrm>
            <a:off x="5140692" y="1704870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</a:t>
            </a:r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5ED25F-078E-4E7D-A4E6-EE18E52EA28C}"/>
              </a:ext>
            </a:extLst>
          </p:cNvPr>
          <p:cNvSpPr txBox="1"/>
          <p:nvPr/>
        </p:nvSpPr>
        <p:spPr>
          <a:xfrm>
            <a:off x="1251279" y="3332746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041156-AE1A-429E-9B83-4D403056D2FC}"/>
              </a:ext>
            </a:extLst>
          </p:cNvPr>
          <p:cNvSpPr txBox="1"/>
          <p:nvPr/>
        </p:nvSpPr>
        <p:spPr>
          <a:xfrm>
            <a:off x="1806338" y="4329077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상품정보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01328C-22F2-402F-AB24-67A43F387AEE}"/>
              </a:ext>
            </a:extLst>
          </p:cNvPr>
          <p:cNvSpPr txBox="1"/>
          <p:nvPr/>
        </p:nvSpPr>
        <p:spPr>
          <a:xfrm>
            <a:off x="720290" y="4697128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</a:t>
            </a:r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80A32E-4E26-4B34-ADEF-28EBC9EEB053}"/>
              </a:ext>
            </a:extLst>
          </p:cNvPr>
          <p:cNvSpPr txBox="1"/>
          <p:nvPr/>
        </p:nvSpPr>
        <p:spPr>
          <a:xfrm>
            <a:off x="6767762" y="3303988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주문정보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F6CF835-DA80-4B3B-8C06-273FD01082D4}"/>
              </a:ext>
            </a:extLst>
          </p:cNvPr>
          <p:cNvCxnSpPr>
            <a:cxnSpLocks/>
          </p:cNvCxnSpPr>
          <p:nvPr/>
        </p:nvCxnSpPr>
        <p:spPr>
          <a:xfrm flipH="1">
            <a:off x="6705600" y="3838072"/>
            <a:ext cx="102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B02EF55-0CAC-4C36-A479-12B75DE2B9B7}"/>
              </a:ext>
            </a:extLst>
          </p:cNvPr>
          <p:cNvSpPr txBox="1"/>
          <p:nvPr/>
        </p:nvSpPr>
        <p:spPr>
          <a:xfrm>
            <a:off x="6677524" y="3909364"/>
            <a:ext cx="107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주문불가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6AD8E6-0C96-4F1F-90A0-4F8A5C732E7C}"/>
              </a:ext>
            </a:extLst>
          </p:cNvPr>
          <p:cNvSpPr txBox="1"/>
          <p:nvPr/>
        </p:nvSpPr>
        <p:spPr>
          <a:xfrm>
            <a:off x="8110891" y="2082028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</a:t>
            </a:r>
            <a:r>
              <a:rPr lang="en-US" altLang="ko-KR" sz="1400" dirty="0"/>
              <a:t> DB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E05309-3DBF-4E0E-A129-45D926A8D9B7}"/>
              </a:ext>
            </a:extLst>
          </p:cNvPr>
          <p:cNvSpPr txBox="1"/>
          <p:nvPr/>
        </p:nvSpPr>
        <p:spPr>
          <a:xfrm>
            <a:off x="9926250" y="2697309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공급 요청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2D191B-DD8F-4A05-97E0-AFDAB7504FCE}"/>
              </a:ext>
            </a:extLst>
          </p:cNvPr>
          <p:cNvSpPr txBox="1"/>
          <p:nvPr/>
        </p:nvSpPr>
        <p:spPr>
          <a:xfrm>
            <a:off x="11201998" y="2697309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제품 제공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5DC44E-99EA-4DF3-9869-DCA21D4077D5}"/>
              </a:ext>
            </a:extLst>
          </p:cNvPr>
          <p:cNvSpPr txBox="1"/>
          <p:nvPr/>
        </p:nvSpPr>
        <p:spPr>
          <a:xfrm>
            <a:off x="11060226" y="4482965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주문정보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7B7A51-44C6-4C53-9B7D-AC947C473D34}"/>
              </a:ext>
            </a:extLst>
          </p:cNvPr>
          <p:cNvSpPr txBox="1"/>
          <p:nvPr/>
        </p:nvSpPr>
        <p:spPr>
          <a:xfrm>
            <a:off x="6767761" y="5134574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배송정보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FA128E-3EF4-4E28-A478-9C249901D4BF}"/>
              </a:ext>
            </a:extLst>
          </p:cNvPr>
          <p:cNvSpPr txBox="1"/>
          <p:nvPr/>
        </p:nvSpPr>
        <p:spPr>
          <a:xfrm>
            <a:off x="6699584" y="5766072"/>
            <a:ext cx="107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배송불가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ACDA94-AEFF-4399-99E4-DA77D0EC7712}"/>
              </a:ext>
            </a:extLst>
          </p:cNvPr>
          <p:cNvSpPr txBox="1"/>
          <p:nvPr/>
        </p:nvSpPr>
        <p:spPr>
          <a:xfrm>
            <a:off x="3253340" y="5494524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배송 </a:t>
            </a:r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F1F036-68A1-4D89-A05F-24DFC233AD61}"/>
              </a:ext>
            </a:extLst>
          </p:cNvPr>
          <p:cNvSpPr txBox="1"/>
          <p:nvPr/>
        </p:nvSpPr>
        <p:spPr>
          <a:xfrm>
            <a:off x="9371789" y="3332746"/>
            <a:ext cx="10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결제정보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CF81298-CF76-48E4-8440-EBD40B6A285C}"/>
              </a:ext>
            </a:extLst>
          </p:cNvPr>
          <p:cNvCxnSpPr>
            <a:cxnSpLocks/>
          </p:cNvCxnSpPr>
          <p:nvPr/>
        </p:nvCxnSpPr>
        <p:spPr>
          <a:xfrm>
            <a:off x="3253340" y="5471109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652233-DF96-4ED4-BFE7-47E1332F1C19}"/>
              </a:ext>
            </a:extLst>
          </p:cNvPr>
          <p:cNvCxnSpPr>
            <a:cxnSpLocks/>
          </p:cNvCxnSpPr>
          <p:nvPr/>
        </p:nvCxnSpPr>
        <p:spPr>
          <a:xfrm>
            <a:off x="3253340" y="5825639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8834E1-E355-4809-AADE-EBAC74089C53}"/>
              </a:ext>
            </a:extLst>
          </p:cNvPr>
          <p:cNvCxnSpPr>
            <a:cxnSpLocks/>
          </p:cNvCxnSpPr>
          <p:nvPr/>
        </p:nvCxnSpPr>
        <p:spPr>
          <a:xfrm>
            <a:off x="5107805" y="1704870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D151A15-867F-4C15-B2C9-E0CEAFF79194}"/>
              </a:ext>
            </a:extLst>
          </p:cNvPr>
          <p:cNvCxnSpPr>
            <a:cxnSpLocks/>
          </p:cNvCxnSpPr>
          <p:nvPr/>
        </p:nvCxnSpPr>
        <p:spPr>
          <a:xfrm>
            <a:off x="5107805" y="2059400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29628E2-F001-4737-81A7-155B223F51D6}"/>
              </a:ext>
            </a:extLst>
          </p:cNvPr>
          <p:cNvCxnSpPr>
            <a:cxnSpLocks/>
          </p:cNvCxnSpPr>
          <p:nvPr/>
        </p:nvCxnSpPr>
        <p:spPr>
          <a:xfrm>
            <a:off x="678582" y="4697128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5CA9FDB-FB9D-4853-BCE1-574335387652}"/>
              </a:ext>
            </a:extLst>
          </p:cNvPr>
          <p:cNvCxnSpPr>
            <a:cxnSpLocks/>
          </p:cNvCxnSpPr>
          <p:nvPr/>
        </p:nvCxnSpPr>
        <p:spPr>
          <a:xfrm>
            <a:off x="678582" y="5051658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AAEDE86-3821-4B0D-9F56-0CC0D87EAAFB}"/>
              </a:ext>
            </a:extLst>
          </p:cNvPr>
          <p:cNvCxnSpPr>
            <a:cxnSpLocks/>
          </p:cNvCxnSpPr>
          <p:nvPr/>
        </p:nvCxnSpPr>
        <p:spPr>
          <a:xfrm>
            <a:off x="8056343" y="2039919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CB0A730-45EF-488E-A13D-B0D96872109D}"/>
              </a:ext>
            </a:extLst>
          </p:cNvPr>
          <p:cNvCxnSpPr>
            <a:cxnSpLocks/>
          </p:cNvCxnSpPr>
          <p:nvPr/>
        </p:nvCxnSpPr>
        <p:spPr>
          <a:xfrm>
            <a:off x="8056343" y="2394449"/>
            <a:ext cx="949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7C7BD39-BE16-470C-B1DB-420D88873AE1}"/>
              </a:ext>
            </a:extLst>
          </p:cNvPr>
          <p:cNvSpPr txBox="1"/>
          <p:nvPr/>
        </p:nvSpPr>
        <p:spPr>
          <a:xfrm>
            <a:off x="96253" y="96253"/>
            <a:ext cx="4533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인터넷 쇼핑몰 </a:t>
            </a:r>
            <a:r>
              <a:rPr lang="en-US" altLang="ko-KR" sz="2500" dirty="0"/>
              <a:t>DFD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6825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데이터베이스 7주차 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7주차 과제</dc:title>
  <dc:creator>oodidi1998@gmail.com</dc:creator>
  <cp:lastModifiedBy>oodidi1998@gmail.com</cp:lastModifiedBy>
  <cp:revision>3</cp:revision>
  <dcterms:created xsi:type="dcterms:W3CDTF">2020-10-19T11:14:54Z</dcterms:created>
  <dcterms:modified xsi:type="dcterms:W3CDTF">2020-10-19T11:30:47Z</dcterms:modified>
</cp:coreProperties>
</file>