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CBA61-82B1-450E-A9A1-8F9987DF6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8C176-774F-4086-97C2-E341F2CCD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CB799-6567-49F5-B06B-BC045D9B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9B00D-56A2-45AC-BD78-B3E0BC1E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D063C-2AEE-4224-9996-E3C5FC19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7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8520D-18DE-4BC8-878A-E50AC310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A167E-A1C9-496D-8BB5-80A1536F4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78694-A76D-486B-A29B-3FA4C84F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1F92B-C0E9-4336-A668-0EBD66C3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AE476-7FA9-4A1C-8FB6-D1A02E4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8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733555-9C8D-4C6F-8EAD-22FE6D823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9260AA-2168-4480-B560-04CBCFE5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5E26D-1473-407D-A533-ABDC87C0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6DA46-0A58-452A-8EB1-CD24085E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CB0E2-A9BB-42D9-AA13-001A9822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1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2C16D-BBC5-4222-8CB6-9F45322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B5858-98BA-4F4A-9BFF-5CE3A430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16A50-453D-4FBA-8021-A717DA42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41BE0-F61D-4D05-9EE4-EC0E262F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193A6-8571-44BD-A7E0-7AF17EC8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6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D151-8E70-4C23-A3B3-64C0DFB3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64CD9-6851-4210-98BF-11C29E5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3BE60-FF4B-49B2-836F-8E6366B1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B3276-332A-4251-9E10-7118BEE3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4A42E-5266-4BDC-A7CB-47AED96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5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E3298-5DC7-4559-88E3-33F23374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B0E20-2A2D-456A-85C0-8BB622E5C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C27E4-9129-4FF1-9267-04271C46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AAB53-78FA-41CA-A8A8-4BAA0E2C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715F6-6B50-43D9-A1A7-632CF448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D6C42-D404-49B2-A380-E56277F3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98B39-AF59-4783-A4EB-29A1E8B1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A1AC4-0E15-4369-9A4E-B29010E0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C13A0-47B5-4974-BF7F-17F0F9BF5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4323FE-813C-4A6D-AF9F-D7A53D85D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415B7B-5C74-422A-90CB-4934349BF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D03A22-216F-4B80-A77E-29CCC5BB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03BFA-D8E1-40F8-9986-E6569286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18E3E2-30F0-4C65-98E1-9C0166CA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CEAA7-1E9A-4DFC-A14B-B41F9009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5510E6-F322-432C-AA9B-A29D685C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8FDB06-EC12-4BF2-A6B8-3532B4AE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F38B08-E4D4-4A10-B635-7670F1F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114743-58FD-462B-BDB8-04F260ED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AA9B02-A5FA-4A09-AEF6-E430E1B4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DAA199-B527-4867-B21A-903AB53F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9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7BF68-6868-428C-A0B9-99405DEB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B9010-5253-420D-A06E-623A38EC8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0ADDE6-F2DD-4184-865D-0E0939896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4C1FC-D941-41EF-8068-3FFF7898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4EF83-E80E-4490-AE60-7B0B3D56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24F27-5885-44A9-9643-FD48EC1E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9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5DF14-3EA5-4753-B2D9-C6C240A1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C631F5-E1B8-4062-B31B-448162AB1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7C298-CAC3-4C27-8077-7E89FD7C3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B4436-0BF6-447B-90BC-DE271BA2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F4E4C-7E30-4D48-A1D6-812E8CE7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B58F9-9636-471C-8B3F-72D409E3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6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E93B3A-24DD-4628-A910-436B0376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49104-13D9-4BB2-8349-04DD924E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86858-CFC6-40F5-BEFB-9AEBDAE23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C2E3-2311-4D1B-8362-9D4AAFF3D36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E780C-3BA2-49DB-AA1B-02CEC22AF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3BBE5-18A3-4439-ACEC-D1ABFAE42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6CFF8-D2D5-4F83-B509-839AF9A9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991" y="779429"/>
            <a:ext cx="9144000" cy="107477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12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49FADC-2151-4B18-85C2-584489F2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246" y="5940977"/>
            <a:ext cx="9144000" cy="1655762"/>
          </a:xfrm>
        </p:spPr>
        <p:txBody>
          <a:bodyPr/>
          <a:lstStyle/>
          <a:p>
            <a:r>
              <a:rPr lang="en-US" altLang="ko-KR" dirty="0"/>
              <a:t>2019040164 </a:t>
            </a:r>
            <a:r>
              <a:rPr lang="ko-KR" altLang="en-US" dirty="0" err="1"/>
              <a:t>정지오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F9D88E1-BF97-4D0D-AE3B-AD57F8D16EA4}"/>
              </a:ext>
            </a:extLst>
          </p:cNvPr>
          <p:cNvSpPr txBox="1">
            <a:spLocks/>
          </p:cNvSpPr>
          <p:nvPr/>
        </p:nvSpPr>
        <p:spPr>
          <a:xfrm>
            <a:off x="4070440" y="2453686"/>
            <a:ext cx="3065465" cy="4329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SNS ERD </a:t>
            </a:r>
            <a:r>
              <a:rPr lang="ko-KR" altLang="en-US" sz="2000" dirty="0"/>
              <a:t>및 </a:t>
            </a:r>
            <a:r>
              <a:rPr lang="en-US" altLang="ko-KR" sz="2000" dirty="0"/>
              <a:t>DFD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31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11414-095B-4ABA-9741-ACA1402F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395" y="-38501"/>
            <a:ext cx="1531149" cy="476751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개념 </a:t>
            </a:r>
            <a:r>
              <a:rPr lang="en-US" altLang="ko-KR" sz="2000" dirty="0"/>
              <a:t>ERD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317C4E-80D2-4B7C-A906-0D48C79A3E21}"/>
              </a:ext>
            </a:extLst>
          </p:cNvPr>
          <p:cNvSpPr/>
          <p:nvPr/>
        </p:nvSpPr>
        <p:spPr>
          <a:xfrm>
            <a:off x="2658027" y="1724633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User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CF9697-B0ED-4924-AA9E-FB57CBDA75FB}"/>
              </a:ext>
            </a:extLst>
          </p:cNvPr>
          <p:cNvSpPr/>
          <p:nvPr/>
        </p:nvSpPr>
        <p:spPr>
          <a:xfrm>
            <a:off x="2658027" y="4332693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profile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2A8710-8B5A-4FAD-9353-3D9126D398DB}"/>
              </a:ext>
            </a:extLst>
          </p:cNvPr>
          <p:cNvSpPr/>
          <p:nvPr/>
        </p:nvSpPr>
        <p:spPr>
          <a:xfrm>
            <a:off x="1315745" y="1259770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FBF2A489-87CA-4D5A-906C-CABC81F330A7}"/>
              </a:ext>
            </a:extLst>
          </p:cNvPr>
          <p:cNvSpPr txBox="1">
            <a:spLocks/>
          </p:cNvSpPr>
          <p:nvPr/>
        </p:nvSpPr>
        <p:spPr>
          <a:xfrm>
            <a:off x="1255812" y="1372672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name</a:t>
            </a:r>
            <a:endParaRPr lang="ko-KR" altLang="en-US" sz="1400" b="1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120A9C6-3B05-4E0C-BDF9-A4881CED1BFE}"/>
              </a:ext>
            </a:extLst>
          </p:cNvPr>
          <p:cNvSpPr/>
          <p:nvPr/>
        </p:nvSpPr>
        <p:spPr>
          <a:xfrm>
            <a:off x="1331248" y="1741667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id="{7F0656A9-62AE-41D0-ACE1-E8DD1F91AECA}"/>
              </a:ext>
            </a:extLst>
          </p:cNvPr>
          <p:cNvSpPr txBox="1">
            <a:spLocks/>
          </p:cNvSpPr>
          <p:nvPr/>
        </p:nvSpPr>
        <p:spPr>
          <a:xfrm>
            <a:off x="1271315" y="1854569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 err="1"/>
              <a:t>pnum</a:t>
            </a:r>
            <a:endParaRPr lang="ko-KR" altLang="en-US" sz="1400" b="1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5B491CB-ED52-48D4-A90F-9CE7FD165453}"/>
              </a:ext>
            </a:extLst>
          </p:cNvPr>
          <p:cNvSpPr/>
          <p:nvPr/>
        </p:nvSpPr>
        <p:spPr>
          <a:xfrm>
            <a:off x="1331248" y="2718283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38" name="제목 1">
            <a:extLst>
              <a:ext uri="{FF2B5EF4-FFF2-40B4-BE49-F238E27FC236}">
                <a16:creationId xmlns:a16="http://schemas.microsoft.com/office/drawing/2014/main" id="{50107659-F101-4D43-AEA3-A24B5F6363C0}"/>
              </a:ext>
            </a:extLst>
          </p:cNvPr>
          <p:cNvSpPr txBox="1">
            <a:spLocks/>
          </p:cNvSpPr>
          <p:nvPr/>
        </p:nvSpPr>
        <p:spPr>
          <a:xfrm>
            <a:off x="1271315" y="2831185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 err="1"/>
              <a:t>user_id</a:t>
            </a:r>
            <a:endParaRPr lang="ko-KR" altLang="en-US" sz="1400" b="1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37345F4-D628-4A7D-9EB5-A05FD76CECE3}"/>
              </a:ext>
            </a:extLst>
          </p:cNvPr>
          <p:cNvSpPr/>
          <p:nvPr/>
        </p:nvSpPr>
        <p:spPr>
          <a:xfrm>
            <a:off x="1332408" y="2227367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id="{8669515B-9E31-4522-AA02-B213EEA19323}"/>
              </a:ext>
            </a:extLst>
          </p:cNvPr>
          <p:cNvSpPr txBox="1">
            <a:spLocks/>
          </p:cNvSpPr>
          <p:nvPr/>
        </p:nvSpPr>
        <p:spPr>
          <a:xfrm>
            <a:off x="1272475" y="2340269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email</a:t>
            </a:r>
            <a:endParaRPr lang="ko-KR" altLang="en-US" sz="1400" b="1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08FB4EC2-6843-4BD2-BCF7-EFB24CCDC3B9}"/>
              </a:ext>
            </a:extLst>
          </p:cNvPr>
          <p:cNvCxnSpPr>
            <a:cxnSpLocks/>
            <a:stCxn id="135" idx="6"/>
            <a:endCxn id="13" idx="1"/>
          </p:cNvCxnSpPr>
          <p:nvPr/>
        </p:nvCxnSpPr>
        <p:spPr>
          <a:xfrm>
            <a:off x="1971147" y="1953064"/>
            <a:ext cx="686880" cy="171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>
            <a:extLst>
              <a:ext uri="{FF2B5EF4-FFF2-40B4-BE49-F238E27FC236}">
                <a16:creationId xmlns:a16="http://schemas.microsoft.com/office/drawing/2014/main" id="{83ABCEF0-4C93-45FB-9DF4-02CA210E20C3}"/>
              </a:ext>
            </a:extLst>
          </p:cNvPr>
          <p:cNvSpPr/>
          <p:nvPr/>
        </p:nvSpPr>
        <p:spPr>
          <a:xfrm>
            <a:off x="3809509" y="5484230"/>
            <a:ext cx="873669" cy="60602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User_id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2795379-7457-41D5-B4A6-D1A5118CC363}"/>
              </a:ext>
            </a:extLst>
          </p:cNvPr>
          <p:cNvSpPr/>
          <p:nvPr/>
        </p:nvSpPr>
        <p:spPr>
          <a:xfrm>
            <a:off x="2663355" y="5567061"/>
            <a:ext cx="997121" cy="60602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birthday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47C09EFD-0954-48BF-B921-002447299C76}"/>
              </a:ext>
            </a:extLst>
          </p:cNvPr>
          <p:cNvCxnSpPr>
            <a:cxnSpLocks/>
          </p:cNvCxnSpPr>
          <p:nvPr/>
        </p:nvCxnSpPr>
        <p:spPr>
          <a:xfrm flipH="1">
            <a:off x="3147911" y="2846631"/>
            <a:ext cx="9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0860ABA-B94B-467B-9B7A-C05A32502EC4}"/>
              </a:ext>
            </a:extLst>
          </p:cNvPr>
          <p:cNvSpPr/>
          <p:nvPr/>
        </p:nvSpPr>
        <p:spPr>
          <a:xfrm>
            <a:off x="7200959" y="1716304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Post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47CE577-5FCB-4350-A75D-96C69DAC27FB}"/>
              </a:ext>
            </a:extLst>
          </p:cNvPr>
          <p:cNvSpPr/>
          <p:nvPr/>
        </p:nvSpPr>
        <p:spPr>
          <a:xfrm>
            <a:off x="8816700" y="861054"/>
            <a:ext cx="873276" cy="57232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제목 1">
            <a:extLst>
              <a:ext uri="{FF2B5EF4-FFF2-40B4-BE49-F238E27FC236}">
                <a16:creationId xmlns:a16="http://schemas.microsoft.com/office/drawing/2014/main" id="{AD06CB5A-54EF-466A-9E7D-07572A623314}"/>
              </a:ext>
            </a:extLst>
          </p:cNvPr>
          <p:cNvSpPr txBox="1">
            <a:spLocks/>
          </p:cNvSpPr>
          <p:nvPr/>
        </p:nvSpPr>
        <p:spPr>
          <a:xfrm>
            <a:off x="8756766" y="1044290"/>
            <a:ext cx="1032007" cy="3031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 dirty="0"/>
              <a:t>id</a:t>
            </a:r>
            <a:endParaRPr lang="ko-KR" altLang="en-US" sz="1200" b="1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18C3C088-AE54-4F95-BD49-A7A6006646AA}"/>
              </a:ext>
            </a:extLst>
          </p:cNvPr>
          <p:cNvSpPr/>
          <p:nvPr/>
        </p:nvSpPr>
        <p:spPr>
          <a:xfrm>
            <a:off x="8816700" y="1542807"/>
            <a:ext cx="908687" cy="60283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content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제목 1">
            <a:extLst>
              <a:ext uri="{FF2B5EF4-FFF2-40B4-BE49-F238E27FC236}">
                <a16:creationId xmlns:a16="http://schemas.microsoft.com/office/drawing/2014/main" id="{D872773D-EF38-43A6-A366-35D69643B159}"/>
              </a:ext>
            </a:extLst>
          </p:cNvPr>
          <p:cNvSpPr txBox="1">
            <a:spLocks/>
          </p:cNvSpPr>
          <p:nvPr/>
        </p:nvSpPr>
        <p:spPr>
          <a:xfrm>
            <a:off x="8756766" y="1664820"/>
            <a:ext cx="1272798" cy="572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1200" b="1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BECF0C9A-8DE7-41AA-A4FD-DA7D37E213A0}"/>
              </a:ext>
            </a:extLst>
          </p:cNvPr>
          <p:cNvSpPr/>
          <p:nvPr/>
        </p:nvSpPr>
        <p:spPr>
          <a:xfrm>
            <a:off x="9564819" y="5699516"/>
            <a:ext cx="993104" cy="7329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User_id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D31F79E-82D3-42C1-B13C-12EFE19878AC}"/>
              </a:ext>
            </a:extLst>
          </p:cNvPr>
          <p:cNvSpPr/>
          <p:nvPr/>
        </p:nvSpPr>
        <p:spPr>
          <a:xfrm>
            <a:off x="8797816" y="2255067"/>
            <a:ext cx="946454" cy="57232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Created_date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A6C31C4-EE0F-40B9-9F94-AD026ABBEFDC}"/>
              </a:ext>
            </a:extLst>
          </p:cNvPr>
          <p:cNvSpPr/>
          <p:nvPr/>
        </p:nvSpPr>
        <p:spPr>
          <a:xfrm>
            <a:off x="4834219" y="5710783"/>
            <a:ext cx="993104" cy="7329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Post_id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13EDAA59-3C36-4A86-8743-A664133DBC7E}"/>
              </a:ext>
            </a:extLst>
          </p:cNvPr>
          <p:cNvSpPr/>
          <p:nvPr/>
        </p:nvSpPr>
        <p:spPr>
          <a:xfrm>
            <a:off x="6008357" y="5710783"/>
            <a:ext cx="993104" cy="7329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content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CE5AE6C9-2836-4010-A040-62950E8D041F}"/>
              </a:ext>
            </a:extLst>
          </p:cNvPr>
          <p:cNvSpPr/>
          <p:nvPr/>
        </p:nvSpPr>
        <p:spPr>
          <a:xfrm>
            <a:off x="7200959" y="5723759"/>
            <a:ext cx="993104" cy="7329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Created_date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FA064E81-E1DB-4B7B-ABB8-E9D85BF15920}"/>
              </a:ext>
            </a:extLst>
          </p:cNvPr>
          <p:cNvSpPr/>
          <p:nvPr/>
        </p:nvSpPr>
        <p:spPr>
          <a:xfrm>
            <a:off x="8393561" y="5710783"/>
            <a:ext cx="993104" cy="7329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Updated_date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A8B755C4-2BA5-47EF-9757-128EC0F9D04D}"/>
              </a:ext>
            </a:extLst>
          </p:cNvPr>
          <p:cNvCxnSpPr>
            <a:cxnSpLocks/>
            <a:stCxn id="139" idx="6"/>
            <a:endCxn id="13" idx="1"/>
          </p:cNvCxnSpPr>
          <p:nvPr/>
        </p:nvCxnSpPr>
        <p:spPr>
          <a:xfrm flipV="1">
            <a:off x="1972307" y="2124971"/>
            <a:ext cx="685720" cy="313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FA9BF211-A5D5-47FD-97C3-A44CA8619105}"/>
              </a:ext>
            </a:extLst>
          </p:cNvPr>
          <p:cNvCxnSpPr>
            <a:cxnSpLocks/>
            <a:stCxn id="137" idx="6"/>
            <a:endCxn id="13" idx="1"/>
          </p:cNvCxnSpPr>
          <p:nvPr/>
        </p:nvCxnSpPr>
        <p:spPr>
          <a:xfrm flipV="1">
            <a:off x="1971147" y="2124971"/>
            <a:ext cx="686880" cy="804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DF9612B5-A4BA-4F0F-8D40-6CABB823C22F}"/>
              </a:ext>
            </a:extLst>
          </p:cNvPr>
          <p:cNvCxnSpPr>
            <a:cxnSpLocks/>
            <a:stCxn id="128" idx="6"/>
            <a:endCxn id="13" idx="1"/>
          </p:cNvCxnSpPr>
          <p:nvPr/>
        </p:nvCxnSpPr>
        <p:spPr>
          <a:xfrm>
            <a:off x="1955644" y="1471167"/>
            <a:ext cx="702383" cy="653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3566C3EB-B94B-40EE-A491-94CB8F0F5C69}"/>
              </a:ext>
            </a:extLst>
          </p:cNvPr>
          <p:cNvCxnSpPr>
            <a:cxnSpLocks/>
            <a:stCxn id="209" idx="0"/>
            <a:endCxn id="17" idx="2"/>
          </p:cNvCxnSpPr>
          <p:nvPr/>
        </p:nvCxnSpPr>
        <p:spPr>
          <a:xfrm flipV="1">
            <a:off x="3161916" y="5133368"/>
            <a:ext cx="34148" cy="433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DBF8B3E7-1657-40BA-A1FA-36D37AA092EA}"/>
              </a:ext>
            </a:extLst>
          </p:cNvPr>
          <p:cNvCxnSpPr>
            <a:cxnSpLocks/>
            <a:stCxn id="185" idx="0"/>
            <a:endCxn id="17" idx="2"/>
          </p:cNvCxnSpPr>
          <p:nvPr/>
        </p:nvCxnSpPr>
        <p:spPr>
          <a:xfrm flipH="1" flipV="1">
            <a:off x="3196064" y="5133368"/>
            <a:ext cx="1050280" cy="35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885994D-1BEB-4259-8771-8CB6B989270D}"/>
              </a:ext>
            </a:extLst>
          </p:cNvPr>
          <p:cNvSpPr/>
          <p:nvPr/>
        </p:nvSpPr>
        <p:spPr>
          <a:xfrm>
            <a:off x="7200959" y="4337180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comment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209B3E3-3BD9-462F-8E35-09093C72C66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196064" y="2525308"/>
            <a:ext cx="0" cy="180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CBD826E-427D-4657-8282-75CD9B2CFD89}"/>
              </a:ext>
            </a:extLst>
          </p:cNvPr>
          <p:cNvCxnSpPr>
            <a:cxnSpLocks/>
          </p:cNvCxnSpPr>
          <p:nvPr/>
        </p:nvCxnSpPr>
        <p:spPr>
          <a:xfrm flipH="1">
            <a:off x="3159316" y="2870684"/>
            <a:ext cx="9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74547289-7927-48B2-85C2-D32329DD7C6E}"/>
              </a:ext>
            </a:extLst>
          </p:cNvPr>
          <p:cNvCxnSpPr>
            <a:cxnSpLocks/>
          </p:cNvCxnSpPr>
          <p:nvPr/>
        </p:nvCxnSpPr>
        <p:spPr>
          <a:xfrm flipH="1">
            <a:off x="3149851" y="4062687"/>
            <a:ext cx="9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CC8D8429-C0B3-466B-82D2-A30285905B40}"/>
              </a:ext>
            </a:extLst>
          </p:cNvPr>
          <p:cNvCxnSpPr>
            <a:cxnSpLocks/>
          </p:cNvCxnSpPr>
          <p:nvPr/>
        </p:nvCxnSpPr>
        <p:spPr>
          <a:xfrm flipH="1">
            <a:off x="3147911" y="4026902"/>
            <a:ext cx="9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A1D69DBA-6318-4BF6-ACFE-24B058CC98F9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3756909" y="2396859"/>
            <a:ext cx="3444050" cy="23406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DE1DC83E-4DCD-4AE7-B00F-AFBFC29A1A98}"/>
              </a:ext>
            </a:extLst>
          </p:cNvPr>
          <p:cNvCxnSpPr>
            <a:cxnSpLocks/>
            <a:stCxn id="141" idx="1"/>
            <a:endCxn id="13" idx="3"/>
          </p:cNvCxnSpPr>
          <p:nvPr/>
        </p:nvCxnSpPr>
        <p:spPr>
          <a:xfrm flipH="1">
            <a:off x="3734100" y="2116642"/>
            <a:ext cx="3466859" cy="8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3F0097A2-C4D0-4CF9-85B9-D7FC33692071}"/>
              </a:ext>
            </a:extLst>
          </p:cNvPr>
          <p:cNvCxnSpPr>
            <a:cxnSpLocks/>
          </p:cNvCxnSpPr>
          <p:nvPr/>
        </p:nvCxnSpPr>
        <p:spPr>
          <a:xfrm flipV="1">
            <a:off x="6974871" y="2018576"/>
            <a:ext cx="0" cy="22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7F5DA200-64FE-452E-8C40-24F50023015C}"/>
              </a:ext>
            </a:extLst>
          </p:cNvPr>
          <p:cNvCxnSpPr>
            <a:cxnSpLocks/>
          </p:cNvCxnSpPr>
          <p:nvPr/>
        </p:nvCxnSpPr>
        <p:spPr>
          <a:xfrm flipH="1">
            <a:off x="6984040" y="1935784"/>
            <a:ext cx="193863" cy="165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59A2B77A-EA37-447E-87EC-3ABBF4C3ECF1}"/>
              </a:ext>
            </a:extLst>
          </p:cNvPr>
          <p:cNvCxnSpPr>
            <a:cxnSpLocks/>
          </p:cNvCxnSpPr>
          <p:nvPr/>
        </p:nvCxnSpPr>
        <p:spPr>
          <a:xfrm flipH="1" flipV="1">
            <a:off x="6984040" y="2155969"/>
            <a:ext cx="193863" cy="1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4038EF0D-4629-49E2-99A4-927452B23467}"/>
              </a:ext>
            </a:extLst>
          </p:cNvPr>
          <p:cNvCxnSpPr>
            <a:cxnSpLocks/>
          </p:cNvCxnSpPr>
          <p:nvPr/>
        </p:nvCxnSpPr>
        <p:spPr>
          <a:xfrm flipV="1">
            <a:off x="3936524" y="2326801"/>
            <a:ext cx="0" cy="22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DD973975-3E1D-4A36-A0DD-D19A75550D53}"/>
              </a:ext>
            </a:extLst>
          </p:cNvPr>
          <p:cNvCxnSpPr>
            <a:cxnSpLocks/>
          </p:cNvCxnSpPr>
          <p:nvPr/>
        </p:nvCxnSpPr>
        <p:spPr>
          <a:xfrm flipV="1">
            <a:off x="4021770" y="2316758"/>
            <a:ext cx="0" cy="22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B9537383-0F53-4926-AA2E-2348A4B99747}"/>
              </a:ext>
            </a:extLst>
          </p:cNvPr>
          <p:cNvCxnSpPr>
            <a:cxnSpLocks/>
          </p:cNvCxnSpPr>
          <p:nvPr/>
        </p:nvCxnSpPr>
        <p:spPr>
          <a:xfrm flipV="1">
            <a:off x="6974871" y="4635376"/>
            <a:ext cx="0" cy="22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CFDE8259-9FCE-4A2B-BD66-19B3AC84D5DF}"/>
              </a:ext>
            </a:extLst>
          </p:cNvPr>
          <p:cNvCxnSpPr>
            <a:cxnSpLocks/>
          </p:cNvCxnSpPr>
          <p:nvPr/>
        </p:nvCxnSpPr>
        <p:spPr>
          <a:xfrm flipH="1">
            <a:off x="6990365" y="4568044"/>
            <a:ext cx="193863" cy="165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E5BA271-A0C5-4905-8162-5A8590B42FD3}"/>
              </a:ext>
            </a:extLst>
          </p:cNvPr>
          <p:cNvCxnSpPr>
            <a:cxnSpLocks/>
          </p:cNvCxnSpPr>
          <p:nvPr/>
        </p:nvCxnSpPr>
        <p:spPr>
          <a:xfrm flipH="1" flipV="1">
            <a:off x="7007096" y="4773974"/>
            <a:ext cx="193863" cy="1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52CBC5FF-9573-42B4-B5F7-1F997CC98305}"/>
              </a:ext>
            </a:extLst>
          </p:cNvPr>
          <p:cNvCxnSpPr>
            <a:cxnSpLocks/>
            <a:stCxn id="165" idx="0"/>
            <a:endCxn id="195" idx="2"/>
          </p:cNvCxnSpPr>
          <p:nvPr/>
        </p:nvCxnSpPr>
        <p:spPr>
          <a:xfrm flipV="1">
            <a:off x="5330771" y="5137855"/>
            <a:ext cx="2408225" cy="572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6F054AD0-6643-4476-98A0-43F7D18F4846}"/>
              </a:ext>
            </a:extLst>
          </p:cNvPr>
          <p:cNvCxnSpPr>
            <a:cxnSpLocks/>
            <a:stCxn id="166" idx="0"/>
            <a:endCxn id="195" idx="2"/>
          </p:cNvCxnSpPr>
          <p:nvPr/>
        </p:nvCxnSpPr>
        <p:spPr>
          <a:xfrm flipV="1">
            <a:off x="6504909" y="5137855"/>
            <a:ext cx="1234087" cy="572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F0BCB183-0FD5-4031-BC13-CA2587CC7F7C}"/>
              </a:ext>
            </a:extLst>
          </p:cNvPr>
          <p:cNvCxnSpPr>
            <a:cxnSpLocks/>
            <a:stCxn id="167" idx="0"/>
            <a:endCxn id="195" idx="2"/>
          </p:cNvCxnSpPr>
          <p:nvPr/>
        </p:nvCxnSpPr>
        <p:spPr>
          <a:xfrm flipV="1">
            <a:off x="7697511" y="5137855"/>
            <a:ext cx="41485" cy="585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8FF0D376-7F02-49C9-AFEE-8099F164BF28}"/>
              </a:ext>
            </a:extLst>
          </p:cNvPr>
          <p:cNvCxnSpPr>
            <a:cxnSpLocks/>
            <a:stCxn id="168" idx="0"/>
            <a:endCxn id="195" idx="2"/>
          </p:cNvCxnSpPr>
          <p:nvPr/>
        </p:nvCxnSpPr>
        <p:spPr>
          <a:xfrm flipH="1" flipV="1">
            <a:off x="7738996" y="5137855"/>
            <a:ext cx="1151117" cy="572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69785CB3-0E46-4807-9DA5-5F01DE44E7CB}"/>
              </a:ext>
            </a:extLst>
          </p:cNvPr>
          <p:cNvCxnSpPr>
            <a:cxnSpLocks/>
            <a:stCxn id="154" idx="0"/>
            <a:endCxn id="195" idx="2"/>
          </p:cNvCxnSpPr>
          <p:nvPr/>
        </p:nvCxnSpPr>
        <p:spPr>
          <a:xfrm flipH="1" flipV="1">
            <a:off x="7738996" y="5137855"/>
            <a:ext cx="2322375" cy="561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E3CBEABB-C6B5-49EC-B33D-7918BB7E8121}"/>
              </a:ext>
            </a:extLst>
          </p:cNvPr>
          <p:cNvCxnSpPr>
            <a:cxnSpLocks/>
          </p:cNvCxnSpPr>
          <p:nvPr/>
        </p:nvCxnSpPr>
        <p:spPr>
          <a:xfrm flipH="1">
            <a:off x="7670100" y="2941276"/>
            <a:ext cx="9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EF8F3E54-21FB-426A-8C85-AD6369E4B9FD}"/>
              </a:ext>
            </a:extLst>
          </p:cNvPr>
          <p:cNvCxnSpPr>
            <a:cxnSpLocks/>
            <a:stCxn id="141" idx="2"/>
            <a:endCxn id="195" idx="0"/>
          </p:cNvCxnSpPr>
          <p:nvPr/>
        </p:nvCxnSpPr>
        <p:spPr>
          <a:xfrm>
            <a:off x="7738996" y="2516979"/>
            <a:ext cx="0" cy="182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7FEB4102-10D9-4221-A521-FB8892A76DF4}"/>
              </a:ext>
            </a:extLst>
          </p:cNvPr>
          <p:cNvCxnSpPr>
            <a:cxnSpLocks/>
          </p:cNvCxnSpPr>
          <p:nvPr/>
        </p:nvCxnSpPr>
        <p:spPr>
          <a:xfrm flipH="1">
            <a:off x="7681505" y="2965329"/>
            <a:ext cx="9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35835B05-AC0C-47A2-82EC-E4EE9CCF3A7F}"/>
              </a:ext>
            </a:extLst>
          </p:cNvPr>
          <p:cNvCxnSpPr>
            <a:cxnSpLocks/>
          </p:cNvCxnSpPr>
          <p:nvPr/>
        </p:nvCxnSpPr>
        <p:spPr>
          <a:xfrm flipH="1">
            <a:off x="7672040" y="4157332"/>
            <a:ext cx="9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CAA6847F-0959-4BD4-864B-8FE5D34672F9}"/>
              </a:ext>
            </a:extLst>
          </p:cNvPr>
          <p:cNvCxnSpPr>
            <a:cxnSpLocks/>
          </p:cNvCxnSpPr>
          <p:nvPr/>
        </p:nvCxnSpPr>
        <p:spPr>
          <a:xfrm flipV="1">
            <a:off x="7619717" y="4201046"/>
            <a:ext cx="98535" cy="123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613FC209-105E-499E-BA88-AE3C14D4E155}"/>
              </a:ext>
            </a:extLst>
          </p:cNvPr>
          <p:cNvCxnSpPr>
            <a:cxnSpLocks/>
          </p:cNvCxnSpPr>
          <p:nvPr/>
        </p:nvCxnSpPr>
        <p:spPr>
          <a:xfrm>
            <a:off x="7777809" y="4201046"/>
            <a:ext cx="119200" cy="123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0D274BD2-F586-4CE4-A044-3DDE2B2CF41A}"/>
              </a:ext>
            </a:extLst>
          </p:cNvPr>
          <p:cNvCxnSpPr>
            <a:cxnSpLocks/>
            <a:stCxn id="141" idx="3"/>
            <a:endCxn id="142" idx="2"/>
          </p:cNvCxnSpPr>
          <p:nvPr/>
        </p:nvCxnSpPr>
        <p:spPr>
          <a:xfrm flipV="1">
            <a:off x="8277032" y="1147217"/>
            <a:ext cx="539668" cy="969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A0A5524B-0ED7-4684-A87B-D7FBE8A3715B}"/>
              </a:ext>
            </a:extLst>
          </p:cNvPr>
          <p:cNvCxnSpPr>
            <a:cxnSpLocks/>
            <a:stCxn id="141" idx="3"/>
            <a:endCxn id="151" idx="2"/>
          </p:cNvCxnSpPr>
          <p:nvPr/>
        </p:nvCxnSpPr>
        <p:spPr>
          <a:xfrm flipV="1">
            <a:off x="8277032" y="1844223"/>
            <a:ext cx="539668" cy="27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B03288E7-28F6-44BE-9FF7-64C52E65A80B}"/>
              </a:ext>
            </a:extLst>
          </p:cNvPr>
          <p:cNvCxnSpPr>
            <a:cxnSpLocks/>
            <a:stCxn id="141" idx="3"/>
            <a:endCxn id="156" idx="2"/>
          </p:cNvCxnSpPr>
          <p:nvPr/>
        </p:nvCxnSpPr>
        <p:spPr>
          <a:xfrm>
            <a:off x="8277032" y="2116642"/>
            <a:ext cx="520784" cy="42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타원 278">
            <a:extLst>
              <a:ext uri="{FF2B5EF4-FFF2-40B4-BE49-F238E27FC236}">
                <a16:creationId xmlns:a16="http://schemas.microsoft.com/office/drawing/2014/main" id="{2BC9A05F-AA84-49BD-B0B0-092C4F1C5161}"/>
              </a:ext>
            </a:extLst>
          </p:cNvPr>
          <p:cNvSpPr/>
          <p:nvPr/>
        </p:nvSpPr>
        <p:spPr>
          <a:xfrm>
            <a:off x="1551350" y="5459987"/>
            <a:ext cx="997121" cy="60602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sex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E80033AD-08AA-435D-8CF8-FAFDC24D7DF9}"/>
              </a:ext>
            </a:extLst>
          </p:cNvPr>
          <p:cNvCxnSpPr>
            <a:cxnSpLocks/>
            <a:stCxn id="279" idx="0"/>
            <a:endCxn id="17" idx="2"/>
          </p:cNvCxnSpPr>
          <p:nvPr/>
        </p:nvCxnSpPr>
        <p:spPr>
          <a:xfrm flipV="1">
            <a:off x="2049911" y="5133368"/>
            <a:ext cx="1146153" cy="326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타원 284">
            <a:extLst>
              <a:ext uri="{FF2B5EF4-FFF2-40B4-BE49-F238E27FC236}">
                <a16:creationId xmlns:a16="http://schemas.microsoft.com/office/drawing/2014/main" id="{DAF17C99-E205-4541-B868-3F3E81340202}"/>
              </a:ext>
            </a:extLst>
          </p:cNvPr>
          <p:cNvSpPr/>
          <p:nvPr/>
        </p:nvSpPr>
        <p:spPr>
          <a:xfrm>
            <a:off x="8816700" y="3005163"/>
            <a:ext cx="946454" cy="57232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updated_date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92BD8996-482E-4853-8CF6-534E38D4001C}"/>
              </a:ext>
            </a:extLst>
          </p:cNvPr>
          <p:cNvCxnSpPr>
            <a:cxnSpLocks/>
            <a:stCxn id="141" idx="3"/>
            <a:endCxn id="285" idx="2"/>
          </p:cNvCxnSpPr>
          <p:nvPr/>
        </p:nvCxnSpPr>
        <p:spPr>
          <a:xfrm>
            <a:off x="8277032" y="2116642"/>
            <a:ext cx="539668" cy="1174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A40F5C31-42DD-41BA-8851-CE6EAD18C5F1}"/>
              </a:ext>
            </a:extLst>
          </p:cNvPr>
          <p:cNvCxnSpPr>
            <a:cxnSpLocks/>
          </p:cNvCxnSpPr>
          <p:nvPr/>
        </p:nvCxnSpPr>
        <p:spPr>
          <a:xfrm flipV="1">
            <a:off x="4021770" y="1989405"/>
            <a:ext cx="0" cy="22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53914A95-BF29-4FDB-B004-E7B29F5A548A}"/>
              </a:ext>
            </a:extLst>
          </p:cNvPr>
          <p:cNvCxnSpPr>
            <a:cxnSpLocks/>
          </p:cNvCxnSpPr>
          <p:nvPr/>
        </p:nvCxnSpPr>
        <p:spPr>
          <a:xfrm flipV="1">
            <a:off x="3936524" y="2013008"/>
            <a:ext cx="0" cy="22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5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108CE7-6D98-442B-BC23-44A1808423D1}"/>
              </a:ext>
            </a:extLst>
          </p:cNvPr>
          <p:cNvSpPr txBox="1">
            <a:spLocks/>
          </p:cNvSpPr>
          <p:nvPr/>
        </p:nvSpPr>
        <p:spPr>
          <a:xfrm>
            <a:off x="-35395" y="-38501"/>
            <a:ext cx="1531149" cy="47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2. </a:t>
            </a:r>
            <a:r>
              <a:rPr lang="ko-KR" altLang="en-US" sz="2000" dirty="0"/>
              <a:t>논리 </a:t>
            </a:r>
            <a:r>
              <a:rPr lang="en-US" altLang="ko-KR" sz="2000" dirty="0"/>
              <a:t>ERD</a:t>
            </a:r>
            <a:endParaRPr lang="ko-KR" altLang="en-US" sz="2000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70B472BC-F771-46EE-94A3-1FF8ED061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181124"/>
              </p:ext>
            </p:extLst>
          </p:nvPr>
        </p:nvGraphicFramePr>
        <p:xfrm>
          <a:off x="1776906" y="4214535"/>
          <a:ext cx="2230225" cy="17824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022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478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Birthday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User_id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sex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56910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D523259C-67E1-4713-94B4-073C00D2F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613334"/>
              </p:ext>
            </p:extLst>
          </p:nvPr>
        </p:nvGraphicFramePr>
        <p:xfrm>
          <a:off x="7006962" y="4125121"/>
          <a:ext cx="2293020" cy="23838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3020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39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39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Post_id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39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Content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39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Created_date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39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Updated_date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50224"/>
                  </a:ext>
                </a:extLst>
              </a:tr>
              <a:tr h="39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User_id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476538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12368871-1A56-4D32-B2AB-ABBE32EFB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337245"/>
              </p:ext>
            </p:extLst>
          </p:nvPr>
        </p:nvGraphicFramePr>
        <p:xfrm>
          <a:off x="1868246" y="937467"/>
          <a:ext cx="2047546" cy="19574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7546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422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383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Name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383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Pnum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383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383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User_id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82874"/>
                  </a:ext>
                </a:extLst>
              </a:tr>
            </a:tbl>
          </a:graphicData>
        </a:graphic>
      </p:graphicFrame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565DF04-2458-4046-8921-74549BB0C15F}"/>
              </a:ext>
            </a:extLst>
          </p:cNvPr>
          <p:cNvCxnSpPr/>
          <p:nvPr/>
        </p:nvCxnSpPr>
        <p:spPr>
          <a:xfrm flipH="1">
            <a:off x="7567010" y="3994142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D3E1A3-9C2D-45C8-B4BF-A470C83FA254}"/>
              </a:ext>
            </a:extLst>
          </p:cNvPr>
          <p:cNvCxnSpPr/>
          <p:nvPr/>
        </p:nvCxnSpPr>
        <p:spPr>
          <a:xfrm>
            <a:off x="7743634" y="4009057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7CE3872-BA3E-41DA-8454-18527D0A8EEE}"/>
              </a:ext>
            </a:extLst>
          </p:cNvPr>
          <p:cNvCxnSpPr/>
          <p:nvPr/>
        </p:nvCxnSpPr>
        <p:spPr>
          <a:xfrm flipH="1">
            <a:off x="6452391" y="1762827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7033BE6-85BD-4B08-A501-408A0A75388A}"/>
              </a:ext>
            </a:extLst>
          </p:cNvPr>
          <p:cNvCxnSpPr/>
          <p:nvPr/>
        </p:nvCxnSpPr>
        <p:spPr>
          <a:xfrm>
            <a:off x="6484473" y="1921927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C3498C9D-5EA2-4AAA-8FDB-82417079C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539519"/>
              </p:ext>
            </p:extLst>
          </p:nvPr>
        </p:nvGraphicFramePr>
        <p:xfrm>
          <a:off x="6628618" y="799470"/>
          <a:ext cx="2230225" cy="22171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022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478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User_id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Content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Created_date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56910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Updated_date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14402"/>
                  </a:ext>
                </a:extLst>
              </a:tr>
            </a:tbl>
          </a:graphicData>
        </a:graphic>
      </p:graphicFrame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8DD7820-9CF9-4801-8EE0-5AD15442CA4B}"/>
              </a:ext>
            </a:extLst>
          </p:cNvPr>
          <p:cNvCxnSpPr>
            <a:cxnSpLocks/>
            <a:stCxn id="51" idx="1"/>
            <a:endCxn id="12" idx="3"/>
          </p:cNvCxnSpPr>
          <p:nvPr/>
        </p:nvCxnSpPr>
        <p:spPr>
          <a:xfrm flipH="1">
            <a:off x="3915792" y="1908020"/>
            <a:ext cx="2712826" cy="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A8E4D8-325B-4B9A-9924-1A88B996FCDF}"/>
              </a:ext>
            </a:extLst>
          </p:cNvPr>
          <p:cNvCxnSpPr/>
          <p:nvPr/>
        </p:nvCxnSpPr>
        <p:spPr>
          <a:xfrm>
            <a:off x="6452391" y="1816805"/>
            <a:ext cx="0" cy="198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F19F132-BDC3-49E2-BA57-9CE00947B2EF}"/>
              </a:ext>
            </a:extLst>
          </p:cNvPr>
          <p:cNvCxnSpPr>
            <a:cxnSpLocks/>
          </p:cNvCxnSpPr>
          <p:nvPr/>
        </p:nvCxnSpPr>
        <p:spPr>
          <a:xfrm flipV="1">
            <a:off x="4193631" y="1795428"/>
            <a:ext cx="1" cy="249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4156749-E0DC-4BE6-B16D-FBDDA2C5CCAB}"/>
              </a:ext>
            </a:extLst>
          </p:cNvPr>
          <p:cNvCxnSpPr>
            <a:cxnSpLocks/>
          </p:cNvCxnSpPr>
          <p:nvPr/>
        </p:nvCxnSpPr>
        <p:spPr>
          <a:xfrm flipV="1">
            <a:off x="4098471" y="1795427"/>
            <a:ext cx="0" cy="22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25F7F8A-9CBF-4DA2-83FC-1A7C1BA6A51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879240" y="2401618"/>
            <a:ext cx="3127722" cy="29154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A315E5E-A095-4F8E-952E-F372487E0CA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2892018" y="2894958"/>
            <a:ext cx="1" cy="1319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8C0D4BD-4D62-4C8C-A54B-32751A66106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743730" y="3016571"/>
            <a:ext cx="0" cy="110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6BE1C25-812C-44D5-81C6-6FE749E78049}"/>
              </a:ext>
            </a:extLst>
          </p:cNvPr>
          <p:cNvCxnSpPr>
            <a:cxnSpLocks/>
          </p:cNvCxnSpPr>
          <p:nvPr/>
        </p:nvCxnSpPr>
        <p:spPr>
          <a:xfrm flipV="1">
            <a:off x="4098471" y="2289655"/>
            <a:ext cx="0" cy="22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79B0B6B-F169-42FF-8FB9-D6431B31583D}"/>
              </a:ext>
            </a:extLst>
          </p:cNvPr>
          <p:cNvCxnSpPr>
            <a:cxnSpLocks/>
          </p:cNvCxnSpPr>
          <p:nvPr/>
        </p:nvCxnSpPr>
        <p:spPr>
          <a:xfrm flipV="1">
            <a:off x="4193631" y="2292045"/>
            <a:ext cx="0" cy="22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09B3E0A-3CA9-4D30-BD7A-3FA6CB7F68B7}"/>
              </a:ext>
            </a:extLst>
          </p:cNvPr>
          <p:cNvCxnSpPr>
            <a:cxnSpLocks/>
          </p:cNvCxnSpPr>
          <p:nvPr/>
        </p:nvCxnSpPr>
        <p:spPr>
          <a:xfrm flipV="1">
            <a:off x="6816604" y="5211394"/>
            <a:ext cx="0" cy="211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3BC7147-4C35-4F88-A3C2-9B66048F82C7}"/>
              </a:ext>
            </a:extLst>
          </p:cNvPr>
          <p:cNvCxnSpPr/>
          <p:nvPr/>
        </p:nvCxnSpPr>
        <p:spPr>
          <a:xfrm flipH="1">
            <a:off x="6842258" y="5153013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720281A-1A49-4077-813B-9FB711713B65}"/>
              </a:ext>
            </a:extLst>
          </p:cNvPr>
          <p:cNvCxnSpPr/>
          <p:nvPr/>
        </p:nvCxnSpPr>
        <p:spPr>
          <a:xfrm>
            <a:off x="6853271" y="5318964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5455784-3AAB-4D42-BBD0-C20145802D8D}"/>
              </a:ext>
            </a:extLst>
          </p:cNvPr>
          <p:cNvCxnSpPr>
            <a:cxnSpLocks/>
          </p:cNvCxnSpPr>
          <p:nvPr/>
        </p:nvCxnSpPr>
        <p:spPr>
          <a:xfrm flipH="1">
            <a:off x="2767802" y="3010316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58D7C41-4C60-4B6C-AE5D-71802AC6BC6A}"/>
              </a:ext>
            </a:extLst>
          </p:cNvPr>
          <p:cNvCxnSpPr>
            <a:cxnSpLocks/>
          </p:cNvCxnSpPr>
          <p:nvPr/>
        </p:nvCxnSpPr>
        <p:spPr>
          <a:xfrm flipH="1">
            <a:off x="2767802" y="3088675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25F55AD-4094-4A5C-B490-921FE948444A}"/>
              </a:ext>
            </a:extLst>
          </p:cNvPr>
          <p:cNvCxnSpPr>
            <a:cxnSpLocks/>
          </p:cNvCxnSpPr>
          <p:nvPr/>
        </p:nvCxnSpPr>
        <p:spPr>
          <a:xfrm flipH="1">
            <a:off x="2763250" y="3995472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76A9DC8-D38C-454E-B121-2FE1D2BF2601}"/>
              </a:ext>
            </a:extLst>
          </p:cNvPr>
          <p:cNvCxnSpPr>
            <a:cxnSpLocks/>
          </p:cNvCxnSpPr>
          <p:nvPr/>
        </p:nvCxnSpPr>
        <p:spPr>
          <a:xfrm flipH="1">
            <a:off x="2793295" y="4125121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F9D5E02-1B4D-4484-9FE7-896AA19AF9C5}"/>
              </a:ext>
            </a:extLst>
          </p:cNvPr>
          <p:cNvCxnSpPr>
            <a:cxnSpLocks/>
          </p:cNvCxnSpPr>
          <p:nvPr/>
        </p:nvCxnSpPr>
        <p:spPr>
          <a:xfrm flipH="1">
            <a:off x="7619514" y="3132634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4818594-EC93-45E1-A05F-DC7A3A5F7291}"/>
              </a:ext>
            </a:extLst>
          </p:cNvPr>
          <p:cNvCxnSpPr>
            <a:cxnSpLocks/>
          </p:cNvCxnSpPr>
          <p:nvPr/>
        </p:nvCxnSpPr>
        <p:spPr>
          <a:xfrm flipH="1">
            <a:off x="7619514" y="3218472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E053275-E44A-4F05-ACCF-009157D21130}"/>
              </a:ext>
            </a:extLst>
          </p:cNvPr>
          <p:cNvCxnSpPr>
            <a:cxnSpLocks/>
          </p:cNvCxnSpPr>
          <p:nvPr/>
        </p:nvCxnSpPr>
        <p:spPr>
          <a:xfrm flipH="1">
            <a:off x="7619514" y="3995472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2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108CE7-6D98-442B-BC23-44A1808423D1}"/>
              </a:ext>
            </a:extLst>
          </p:cNvPr>
          <p:cNvSpPr txBox="1">
            <a:spLocks/>
          </p:cNvSpPr>
          <p:nvPr/>
        </p:nvSpPr>
        <p:spPr>
          <a:xfrm>
            <a:off x="-35395" y="-38501"/>
            <a:ext cx="1531149" cy="47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3. </a:t>
            </a:r>
            <a:r>
              <a:rPr lang="ko-KR" altLang="en-US" sz="2000" dirty="0"/>
              <a:t>물리 </a:t>
            </a:r>
            <a:r>
              <a:rPr lang="en-US" altLang="ko-KR" sz="2000" dirty="0"/>
              <a:t>ERD</a:t>
            </a:r>
            <a:endParaRPr lang="ko-KR" altLang="en-US" sz="2000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70B472BC-F771-46EE-94A3-1FF8ED061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665903"/>
              </p:ext>
            </p:extLst>
          </p:nvPr>
        </p:nvGraphicFramePr>
        <p:xfrm>
          <a:off x="1648137" y="4245479"/>
          <a:ext cx="2230225" cy="17824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022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478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Birthday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User_id</a:t>
                      </a:r>
                      <a:r>
                        <a:rPr lang="en-US" altLang="ko-KR" sz="1500" dirty="0"/>
                        <a:t> TEXT NN FK PK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Sex TEXT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56910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D523259C-67E1-4713-94B4-073C00D2F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330229"/>
              </p:ext>
            </p:extLst>
          </p:nvPr>
        </p:nvGraphicFramePr>
        <p:xfrm>
          <a:off x="7006961" y="4125121"/>
          <a:ext cx="2854685" cy="23838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468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39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39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Post_id</a:t>
                      </a:r>
                      <a:r>
                        <a:rPr lang="en-US" altLang="ko-KR" sz="1500" dirty="0"/>
                        <a:t> TEXT NN PK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39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Content TEXT NN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39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Created_date</a:t>
                      </a:r>
                      <a:r>
                        <a:rPr lang="en-US" altLang="ko-KR" sz="1500" dirty="0"/>
                        <a:t> DATETIME NN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39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Updated_date</a:t>
                      </a:r>
                      <a:r>
                        <a:rPr lang="en-US" altLang="ko-KR" sz="1500" dirty="0"/>
                        <a:t>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50224"/>
                  </a:ext>
                </a:extLst>
              </a:tr>
              <a:tr h="39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User_id</a:t>
                      </a:r>
                      <a:r>
                        <a:rPr lang="en-US" altLang="ko-KR" sz="1500" dirty="0"/>
                        <a:t> </a:t>
                      </a:r>
                      <a:r>
                        <a:rPr lang="en-US" altLang="ko-KR" sz="1500"/>
                        <a:t>TEXT  NN FK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476538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12368871-1A56-4D32-B2AB-ABBE32EFB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069631"/>
              </p:ext>
            </p:extLst>
          </p:nvPr>
        </p:nvGraphicFramePr>
        <p:xfrm>
          <a:off x="1568325" y="937467"/>
          <a:ext cx="2347467" cy="19574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7467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422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383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Name varchar(15) NN 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383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Pnum</a:t>
                      </a:r>
                      <a:r>
                        <a:rPr lang="en-US" altLang="ko-KR" sz="1500" dirty="0"/>
                        <a:t> varchar(15) 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383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Email 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383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User_id</a:t>
                      </a:r>
                      <a:r>
                        <a:rPr lang="en-US" altLang="ko-KR" sz="1500" dirty="0"/>
                        <a:t> TEXT NN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82874"/>
                  </a:ext>
                </a:extLst>
              </a:tr>
            </a:tbl>
          </a:graphicData>
        </a:graphic>
      </p:graphicFrame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565DF04-2458-4046-8921-74549BB0C15F}"/>
              </a:ext>
            </a:extLst>
          </p:cNvPr>
          <p:cNvCxnSpPr/>
          <p:nvPr/>
        </p:nvCxnSpPr>
        <p:spPr>
          <a:xfrm flipH="1">
            <a:off x="8037306" y="3994332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D3E1A3-9C2D-45C8-B4BF-A470C83FA254}"/>
              </a:ext>
            </a:extLst>
          </p:cNvPr>
          <p:cNvCxnSpPr/>
          <p:nvPr/>
        </p:nvCxnSpPr>
        <p:spPr>
          <a:xfrm>
            <a:off x="8206285" y="3992453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7CE3872-BA3E-41DA-8454-18527D0A8EEE}"/>
              </a:ext>
            </a:extLst>
          </p:cNvPr>
          <p:cNvCxnSpPr/>
          <p:nvPr/>
        </p:nvCxnSpPr>
        <p:spPr>
          <a:xfrm flipH="1">
            <a:off x="6452391" y="1762827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7033BE6-85BD-4B08-A501-408A0A75388A}"/>
              </a:ext>
            </a:extLst>
          </p:cNvPr>
          <p:cNvCxnSpPr/>
          <p:nvPr/>
        </p:nvCxnSpPr>
        <p:spPr>
          <a:xfrm>
            <a:off x="6484473" y="1921927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C3498C9D-5EA2-4AAA-8FDB-82417079C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231545"/>
              </p:ext>
            </p:extLst>
          </p:nvPr>
        </p:nvGraphicFramePr>
        <p:xfrm>
          <a:off x="6628618" y="799470"/>
          <a:ext cx="3127721" cy="22171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7721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478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User_id</a:t>
                      </a:r>
                      <a:r>
                        <a:rPr lang="en-US" altLang="ko-KR" sz="1500" dirty="0"/>
                        <a:t> TEXT NN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Content TEXT NN PK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Created_date</a:t>
                      </a:r>
                      <a:r>
                        <a:rPr lang="en-US" altLang="ko-KR" sz="1500" dirty="0"/>
                        <a:t> DATETIME NN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56910"/>
                  </a:ext>
                </a:extLst>
              </a:tr>
              <a:tr h="43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Updated_date</a:t>
                      </a:r>
                      <a:r>
                        <a:rPr lang="en-US" altLang="ko-KR" sz="1500" dirty="0"/>
                        <a:t> DATETIME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14402"/>
                  </a:ext>
                </a:extLst>
              </a:tr>
            </a:tbl>
          </a:graphicData>
        </a:graphic>
      </p:graphicFrame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8DD7820-9CF9-4801-8EE0-5AD15442CA4B}"/>
              </a:ext>
            </a:extLst>
          </p:cNvPr>
          <p:cNvCxnSpPr>
            <a:cxnSpLocks/>
            <a:stCxn id="51" idx="1"/>
            <a:endCxn id="12" idx="3"/>
          </p:cNvCxnSpPr>
          <p:nvPr/>
        </p:nvCxnSpPr>
        <p:spPr>
          <a:xfrm flipH="1">
            <a:off x="3915792" y="1908020"/>
            <a:ext cx="2712826" cy="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A8E4D8-325B-4B9A-9924-1A88B996FCDF}"/>
              </a:ext>
            </a:extLst>
          </p:cNvPr>
          <p:cNvCxnSpPr/>
          <p:nvPr/>
        </p:nvCxnSpPr>
        <p:spPr>
          <a:xfrm>
            <a:off x="6452391" y="1816805"/>
            <a:ext cx="0" cy="198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F19F132-BDC3-49E2-BA57-9CE00947B2EF}"/>
              </a:ext>
            </a:extLst>
          </p:cNvPr>
          <p:cNvCxnSpPr>
            <a:cxnSpLocks/>
          </p:cNvCxnSpPr>
          <p:nvPr/>
        </p:nvCxnSpPr>
        <p:spPr>
          <a:xfrm flipV="1">
            <a:off x="4193631" y="1795428"/>
            <a:ext cx="1" cy="249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4156749-E0DC-4BE6-B16D-FBDDA2C5CCAB}"/>
              </a:ext>
            </a:extLst>
          </p:cNvPr>
          <p:cNvCxnSpPr>
            <a:cxnSpLocks/>
          </p:cNvCxnSpPr>
          <p:nvPr/>
        </p:nvCxnSpPr>
        <p:spPr>
          <a:xfrm flipV="1">
            <a:off x="4098471" y="1795427"/>
            <a:ext cx="0" cy="22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25F7F8A-9CBF-4DA2-83FC-1A7C1BA6A51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879240" y="2401618"/>
            <a:ext cx="3127721" cy="29154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A315E5E-A095-4F8E-952E-F372487E0CA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742058" y="2894958"/>
            <a:ext cx="21191" cy="135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8C0D4BD-4D62-4C8C-A54B-32751A661066}"/>
              </a:ext>
            </a:extLst>
          </p:cNvPr>
          <p:cNvCxnSpPr>
            <a:cxnSpLocks/>
          </p:cNvCxnSpPr>
          <p:nvPr/>
        </p:nvCxnSpPr>
        <p:spPr>
          <a:xfrm>
            <a:off x="8192478" y="2968276"/>
            <a:ext cx="0" cy="1197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6BE1C25-812C-44D5-81C6-6FE749E78049}"/>
              </a:ext>
            </a:extLst>
          </p:cNvPr>
          <p:cNvCxnSpPr>
            <a:cxnSpLocks/>
          </p:cNvCxnSpPr>
          <p:nvPr/>
        </p:nvCxnSpPr>
        <p:spPr>
          <a:xfrm flipV="1">
            <a:off x="4098471" y="2289655"/>
            <a:ext cx="0" cy="22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79B0B6B-F169-42FF-8FB9-D6431B31583D}"/>
              </a:ext>
            </a:extLst>
          </p:cNvPr>
          <p:cNvCxnSpPr>
            <a:cxnSpLocks/>
          </p:cNvCxnSpPr>
          <p:nvPr/>
        </p:nvCxnSpPr>
        <p:spPr>
          <a:xfrm flipV="1">
            <a:off x="4193631" y="2292045"/>
            <a:ext cx="0" cy="22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09B3E0A-3CA9-4D30-BD7A-3FA6CB7F68B7}"/>
              </a:ext>
            </a:extLst>
          </p:cNvPr>
          <p:cNvCxnSpPr>
            <a:cxnSpLocks/>
          </p:cNvCxnSpPr>
          <p:nvPr/>
        </p:nvCxnSpPr>
        <p:spPr>
          <a:xfrm flipV="1">
            <a:off x="6816604" y="5211394"/>
            <a:ext cx="0" cy="211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3BC7147-4C35-4F88-A3C2-9B66048F82C7}"/>
              </a:ext>
            </a:extLst>
          </p:cNvPr>
          <p:cNvCxnSpPr/>
          <p:nvPr/>
        </p:nvCxnSpPr>
        <p:spPr>
          <a:xfrm flipH="1">
            <a:off x="6842258" y="5153013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720281A-1A49-4077-813B-9FB711713B65}"/>
              </a:ext>
            </a:extLst>
          </p:cNvPr>
          <p:cNvCxnSpPr/>
          <p:nvPr/>
        </p:nvCxnSpPr>
        <p:spPr>
          <a:xfrm>
            <a:off x="6853271" y="5318964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5455784-3AAB-4D42-BBD0-C20145802D8D}"/>
              </a:ext>
            </a:extLst>
          </p:cNvPr>
          <p:cNvCxnSpPr>
            <a:cxnSpLocks/>
          </p:cNvCxnSpPr>
          <p:nvPr/>
        </p:nvCxnSpPr>
        <p:spPr>
          <a:xfrm flipH="1">
            <a:off x="2639034" y="3016571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58D7C41-4C60-4B6C-AE5D-71802AC6BC6A}"/>
              </a:ext>
            </a:extLst>
          </p:cNvPr>
          <p:cNvCxnSpPr>
            <a:cxnSpLocks/>
          </p:cNvCxnSpPr>
          <p:nvPr/>
        </p:nvCxnSpPr>
        <p:spPr>
          <a:xfrm flipH="1">
            <a:off x="2639034" y="3088675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25F55AD-4094-4A5C-B490-921FE948444A}"/>
              </a:ext>
            </a:extLst>
          </p:cNvPr>
          <p:cNvCxnSpPr>
            <a:cxnSpLocks/>
          </p:cNvCxnSpPr>
          <p:nvPr/>
        </p:nvCxnSpPr>
        <p:spPr>
          <a:xfrm flipH="1">
            <a:off x="2669079" y="3992453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76A9DC8-D38C-454E-B121-2FE1D2BF2601}"/>
              </a:ext>
            </a:extLst>
          </p:cNvPr>
          <p:cNvCxnSpPr>
            <a:cxnSpLocks/>
          </p:cNvCxnSpPr>
          <p:nvPr/>
        </p:nvCxnSpPr>
        <p:spPr>
          <a:xfrm flipH="1">
            <a:off x="2639034" y="4093263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F9D5E02-1B4D-4484-9FE7-896AA19AF9C5}"/>
              </a:ext>
            </a:extLst>
          </p:cNvPr>
          <p:cNvCxnSpPr>
            <a:cxnSpLocks/>
          </p:cNvCxnSpPr>
          <p:nvPr/>
        </p:nvCxnSpPr>
        <p:spPr>
          <a:xfrm flipH="1">
            <a:off x="8068262" y="3088675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4818594-EC93-45E1-A05F-DC7A3A5F7291}"/>
              </a:ext>
            </a:extLst>
          </p:cNvPr>
          <p:cNvCxnSpPr>
            <a:cxnSpLocks/>
          </p:cNvCxnSpPr>
          <p:nvPr/>
        </p:nvCxnSpPr>
        <p:spPr>
          <a:xfrm flipH="1">
            <a:off x="8068262" y="3060336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E053275-E44A-4F05-ACCF-009157D21130}"/>
              </a:ext>
            </a:extLst>
          </p:cNvPr>
          <p:cNvCxnSpPr>
            <a:cxnSpLocks/>
          </p:cNvCxnSpPr>
          <p:nvPr/>
        </p:nvCxnSpPr>
        <p:spPr>
          <a:xfrm flipH="1">
            <a:off x="8074197" y="3994142"/>
            <a:ext cx="24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0F26F1-D1A1-4C21-B4EB-5717EFE65417}"/>
              </a:ext>
            </a:extLst>
          </p:cNvPr>
          <p:cNvSpPr/>
          <p:nvPr/>
        </p:nvSpPr>
        <p:spPr>
          <a:xfrm>
            <a:off x="214964" y="2603633"/>
            <a:ext cx="1241660" cy="6256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초기화면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C596AAD-3A55-4970-86EB-B75478C15B5B}"/>
              </a:ext>
            </a:extLst>
          </p:cNvPr>
          <p:cNvSpPr/>
          <p:nvPr/>
        </p:nvSpPr>
        <p:spPr>
          <a:xfrm>
            <a:off x="2483317" y="3229275"/>
            <a:ext cx="1597795" cy="103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User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F66C9EC-B815-4BC7-8EEA-C88B91C2C253}"/>
              </a:ext>
            </a:extLst>
          </p:cNvPr>
          <p:cNvSpPr/>
          <p:nvPr/>
        </p:nvSpPr>
        <p:spPr>
          <a:xfrm>
            <a:off x="2483316" y="1343475"/>
            <a:ext cx="1597795" cy="103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58D2A3-FEB3-4BFF-8002-DB3AEC4B6C7E}"/>
              </a:ext>
            </a:extLst>
          </p:cNvPr>
          <p:cNvCxnSpPr>
            <a:stCxn id="16" idx="3"/>
            <a:endCxn id="18" idx="2"/>
          </p:cNvCxnSpPr>
          <p:nvPr/>
        </p:nvCxnSpPr>
        <p:spPr>
          <a:xfrm flipV="1">
            <a:off x="1456624" y="1863239"/>
            <a:ext cx="1026692" cy="10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BE6F7FF-40BB-4FA4-9382-A549A18ECA83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>
            <a:off x="1456624" y="2916454"/>
            <a:ext cx="1026693" cy="83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82D458-D940-4496-96B3-909BC3F0D69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568918" y="3749039"/>
            <a:ext cx="914399" cy="94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03C253-DE6C-49FE-AD98-4CD167004968}"/>
              </a:ext>
            </a:extLst>
          </p:cNvPr>
          <p:cNvSpPr txBox="1"/>
          <p:nvPr/>
        </p:nvSpPr>
        <p:spPr>
          <a:xfrm>
            <a:off x="1251280" y="2075226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고객정보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E840C5-33D1-4871-A726-B6FDED8C4AD2}"/>
              </a:ext>
            </a:extLst>
          </p:cNvPr>
          <p:cNvSpPr txBox="1"/>
          <p:nvPr/>
        </p:nvSpPr>
        <p:spPr>
          <a:xfrm>
            <a:off x="1251279" y="3332746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1A8447-B8EE-44BC-A045-F9811823CE0A}"/>
              </a:ext>
            </a:extLst>
          </p:cNvPr>
          <p:cNvSpPr txBox="1"/>
          <p:nvPr/>
        </p:nvSpPr>
        <p:spPr>
          <a:xfrm>
            <a:off x="1806338" y="4329077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유저정보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81389-4DAB-4659-AD00-9D552031F54D}"/>
              </a:ext>
            </a:extLst>
          </p:cNvPr>
          <p:cNvSpPr txBox="1"/>
          <p:nvPr/>
        </p:nvSpPr>
        <p:spPr>
          <a:xfrm>
            <a:off x="720290" y="4697128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Profile DB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FD11904-D77E-4E42-AEBB-7489B6501390}"/>
              </a:ext>
            </a:extLst>
          </p:cNvPr>
          <p:cNvCxnSpPr>
            <a:cxnSpLocks/>
          </p:cNvCxnSpPr>
          <p:nvPr/>
        </p:nvCxnSpPr>
        <p:spPr>
          <a:xfrm>
            <a:off x="678582" y="4697128"/>
            <a:ext cx="949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64F5CF6-7AF2-44D1-BAD9-99476757EE97}"/>
              </a:ext>
            </a:extLst>
          </p:cNvPr>
          <p:cNvCxnSpPr>
            <a:cxnSpLocks/>
          </p:cNvCxnSpPr>
          <p:nvPr/>
        </p:nvCxnSpPr>
        <p:spPr>
          <a:xfrm>
            <a:off x="678582" y="5004905"/>
            <a:ext cx="949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88E523-570A-4D1A-B070-13BA94ACA9EA}"/>
              </a:ext>
            </a:extLst>
          </p:cNvPr>
          <p:cNvCxnSpPr>
            <a:cxnSpLocks/>
          </p:cNvCxnSpPr>
          <p:nvPr/>
        </p:nvCxnSpPr>
        <p:spPr>
          <a:xfrm>
            <a:off x="4081111" y="1863239"/>
            <a:ext cx="1026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605B8B-3860-438C-BE41-423CAC648CEB}"/>
              </a:ext>
            </a:extLst>
          </p:cNvPr>
          <p:cNvSpPr txBox="1"/>
          <p:nvPr/>
        </p:nvSpPr>
        <p:spPr>
          <a:xfrm>
            <a:off x="5140692" y="1704870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User</a:t>
            </a:r>
            <a:r>
              <a:rPr lang="ko-KR" altLang="en-US" sz="1400" dirty="0"/>
              <a:t> </a:t>
            </a:r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81AA4FD-A861-4C13-A928-E797C8D9F7FF}"/>
              </a:ext>
            </a:extLst>
          </p:cNvPr>
          <p:cNvCxnSpPr>
            <a:cxnSpLocks/>
          </p:cNvCxnSpPr>
          <p:nvPr/>
        </p:nvCxnSpPr>
        <p:spPr>
          <a:xfrm>
            <a:off x="5107805" y="1704870"/>
            <a:ext cx="949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10A104-FB14-4DC9-8953-478A4EA43CB0}"/>
              </a:ext>
            </a:extLst>
          </p:cNvPr>
          <p:cNvCxnSpPr>
            <a:cxnSpLocks/>
          </p:cNvCxnSpPr>
          <p:nvPr/>
        </p:nvCxnSpPr>
        <p:spPr>
          <a:xfrm>
            <a:off x="5146307" y="2012647"/>
            <a:ext cx="949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1921B27-2B9C-4F49-A566-DD232CF90DD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081112" y="3332746"/>
            <a:ext cx="1059580" cy="41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1A6219-CFE7-47AD-A621-56CA26514A00}"/>
              </a:ext>
            </a:extLst>
          </p:cNvPr>
          <p:cNvSpPr txBox="1"/>
          <p:nvPr/>
        </p:nvSpPr>
        <p:spPr>
          <a:xfrm>
            <a:off x="4148935" y="3206589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업로드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E44CF85-D7F2-4D0B-94B6-886508802F74}"/>
              </a:ext>
            </a:extLst>
          </p:cNvPr>
          <p:cNvSpPr/>
          <p:nvPr/>
        </p:nvSpPr>
        <p:spPr>
          <a:xfrm>
            <a:off x="5140692" y="2812982"/>
            <a:ext cx="1597795" cy="103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C575F46-29DA-4664-893A-64D9488DC65F}"/>
              </a:ext>
            </a:extLst>
          </p:cNvPr>
          <p:cNvCxnSpPr>
            <a:cxnSpLocks/>
          </p:cNvCxnSpPr>
          <p:nvPr/>
        </p:nvCxnSpPr>
        <p:spPr>
          <a:xfrm>
            <a:off x="6738487" y="3262169"/>
            <a:ext cx="1024948" cy="48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54B16F65-1605-4460-B2BF-BE6B3DA5A50F}"/>
              </a:ext>
            </a:extLst>
          </p:cNvPr>
          <p:cNvSpPr/>
          <p:nvPr/>
        </p:nvSpPr>
        <p:spPr>
          <a:xfrm>
            <a:off x="5140692" y="3943128"/>
            <a:ext cx="1597795" cy="103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Comment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B37F73-ECE5-4BBE-B316-D8F32172C59F}"/>
              </a:ext>
            </a:extLst>
          </p:cNvPr>
          <p:cNvSpPr txBox="1"/>
          <p:nvPr/>
        </p:nvSpPr>
        <p:spPr>
          <a:xfrm>
            <a:off x="4072689" y="4218385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댓글달기</a:t>
            </a:r>
            <a:endParaRPr lang="ko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BBDC305-7546-4D5A-BF28-C300C02E059F}"/>
              </a:ext>
            </a:extLst>
          </p:cNvPr>
          <p:cNvCxnSpPr>
            <a:cxnSpLocks/>
            <a:stCxn id="17" idx="6"/>
            <a:endCxn id="37" idx="2"/>
          </p:cNvCxnSpPr>
          <p:nvPr/>
        </p:nvCxnSpPr>
        <p:spPr>
          <a:xfrm>
            <a:off x="4081112" y="3749039"/>
            <a:ext cx="1059580" cy="71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0C4EC25-A44A-492E-9699-F17227AD9FCB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6738487" y="3943128"/>
            <a:ext cx="1024948" cy="51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86EBDA4-19EE-4E4C-A3F3-B124DDCDA814}"/>
              </a:ext>
            </a:extLst>
          </p:cNvPr>
          <p:cNvSpPr/>
          <p:nvPr/>
        </p:nvSpPr>
        <p:spPr>
          <a:xfrm>
            <a:off x="7806490" y="3289549"/>
            <a:ext cx="1597795" cy="103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User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Activity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12A1290-7710-488A-A18B-BC9F8191EFA4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8605388" y="4329077"/>
            <a:ext cx="0" cy="88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4F0AF9A-37A5-4D27-96E0-E17BE40F23A3}"/>
              </a:ext>
            </a:extLst>
          </p:cNvPr>
          <p:cNvSpPr txBox="1"/>
          <p:nvPr/>
        </p:nvSpPr>
        <p:spPr>
          <a:xfrm>
            <a:off x="8615009" y="4543239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C77376-457B-4EB3-BA69-EF6218A81DD5}"/>
              </a:ext>
            </a:extLst>
          </p:cNvPr>
          <p:cNvSpPr/>
          <p:nvPr/>
        </p:nvSpPr>
        <p:spPr>
          <a:xfrm>
            <a:off x="7984557" y="5367519"/>
            <a:ext cx="1241660" cy="6256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초기화면</a:t>
            </a: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21066C5A-1AE7-47CF-B0B2-3D00F7D3A281}"/>
              </a:ext>
            </a:extLst>
          </p:cNvPr>
          <p:cNvSpPr txBox="1">
            <a:spLocks/>
          </p:cNvSpPr>
          <p:nvPr/>
        </p:nvSpPr>
        <p:spPr>
          <a:xfrm>
            <a:off x="-35395" y="-38501"/>
            <a:ext cx="1531149" cy="47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4. DFD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712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198</Words>
  <Application>Microsoft Office PowerPoint</Application>
  <PresentationFormat>와이드스크린</PresentationFormat>
  <Paragraphs>83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데이터베이스 12주차 과제</vt:lpstr>
      <vt:lpstr>1. 개념 ERD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4주차 과제</dc:title>
  <dc:creator>oodidi1998@gmail.com</dc:creator>
  <cp:lastModifiedBy>oodidi1998@gmail.com</cp:lastModifiedBy>
  <cp:revision>32</cp:revision>
  <dcterms:created xsi:type="dcterms:W3CDTF">2020-09-28T06:38:56Z</dcterms:created>
  <dcterms:modified xsi:type="dcterms:W3CDTF">2020-11-23T07:24:03Z</dcterms:modified>
</cp:coreProperties>
</file>