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BA61-82B1-450E-A9A1-8F9987DF6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8C176-774F-4086-97C2-E341F2CCD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CB799-6567-49F5-B06B-BC045D9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9B00D-56A2-45AC-BD78-B3E0BC1E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D063C-2AEE-4224-9996-E3C5FC19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7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520D-18DE-4BC8-878A-E50AC310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A167E-A1C9-496D-8BB5-80A1536F4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78694-A76D-486B-A29B-3FA4C84F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1F92B-C0E9-4336-A668-0EBD66C3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AE476-7FA9-4A1C-8FB6-D1A02E4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8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733555-9C8D-4C6F-8EAD-22FE6D823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260AA-2168-4480-B560-04CBCFE5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5E26D-1473-407D-A533-ABDC87C0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6DA46-0A58-452A-8EB1-CD24085E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CB0E2-A9BB-42D9-AA13-001A9822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2C16D-BBC5-4222-8CB6-9F45322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B5858-98BA-4F4A-9BFF-5CE3A430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16A50-453D-4FBA-8021-A717DA42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41BE0-F61D-4D05-9EE4-EC0E262F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193A6-8571-44BD-A7E0-7AF17EC8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6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D151-8E70-4C23-A3B3-64C0DFB3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64CD9-6851-4210-98BF-11C29E5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3BE60-FF4B-49B2-836F-8E6366B1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B3276-332A-4251-9E10-7118BEE3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4A42E-5266-4BDC-A7CB-47AED96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5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E3298-5DC7-4559-88E3-33F23374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B0E20-2A2D-456A-85C0-8BB622E5C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C27E4-9129-4FF1-9267-04271C46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AAB53-78FA-41CA-A8A8-4BAA0E2C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715F6-6B50-43D9-A1A7-632CF448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D6C42-D404-49B2-A380-E56277F3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8B39-AF59-4783-A4EB-29A1E8B1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A1AC4-0E15-4369-9A4E-B29010E0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C13A0-47B5-4974-BF7F-17F0F9BF5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4323FE-813C-4A6D-AF9F-D7A53D85D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15B7B-5C74-422A-90CB-4934349B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D03A22-216F-4B80-A77E-29CCC5BB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03BFA-D8E1-40F8-9986-E6569286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18E3E2-30F0-4C65-98E1-9C0166CA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CEAA7-1E9A-4DFC-A14B-B41F9009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5510E6-F322-432C-AA9B-A29D685C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FDB06-EC12-4BF2-A6B8-3532B4AE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F38B08-E4D4-4A10-B635-7670F1F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114743-58FD-462B-BDB8-04F260ED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AA9B02-A5FA-4A09-AEF6-E430E1B4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DAA199-B527-4867-B21A-903AB53F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9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7BF68-6868-428C-A0B9-99405DEB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B9010-5253-420D-A06E-623A38EC8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ADDE6-F2DD-4184-865D-0E0939896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4C1FC-D941-41EF-8068-3FFF7898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4EF83-E80E-4490-AE60-7B0B3D56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24F27-5885-44A9-9643-FD48EC1E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9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5DF14-3EA5-4753-B2D9-C6C240A1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C631F5-E1B8-4062-B31B-448162AB1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7C298-CAC3-4C27-8077-7E89FD7C3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B4436-0BF6-447B-90BC-DE271BA2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F4E4C-7E30-4D48-A1D6-812E8CE7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B58F9-9636-471C-8B3F-72D409E3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6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93B3A-24DD-4628-A910-436B0376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49104-13D9-4BB2-8349-04DD924E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86858-CFC6-40F5-BEFB-9AEBDAE23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C2E3-2311-4D1B-8362-9D4AAFF3D36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E780C-3BA2-49DB-AA1B-02CEC22AF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3BBE5-18A3-4439-ACEC-D1ABFAE4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6CFF8-D2D5-4F83-B509-839AF9A9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991" y="779429"/>
            <a:ext cx="9144000" cy="1074771"/>
          </a:xfrm>
        </p:spPr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4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49FADC-2151-4B18-85C2-584489F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246" y="5940977"/>
            <a:ext cx="9144000" cy="1655762"/>
          </a:xfrm>
        </p:spPr>
        <p:txBody>
          <a:bodyPr/>
          <a:lstStyle/>
          <a:p>
            <a:r>
              <a:rPr lang="en-US" altLang="ko-KR" dirty="0"/>
              <a:t>2019040164 </a:t>
            </a:r>
            <a:r>
              <a:rPr lang="ko-KR" altLang="en-US" dirty="0" err="1"/>
              <a:t>정지오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1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1414-095B-4ABA-9741-ACA1402F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395" y="-38501"/>
            <a:ext cx="1531149" cy="476751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개념 </a:t>
            </a:r>
            <a:r>
              <a:rPr lang="en-US" altLang="ko-KR" sz="2000" dirty="0"/>
              <a:t>ERD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7AC199-CED3-4539-A50B-C2534A87C445}"/>
              </a:ext>
            </a:extLst>
          </p:cNvPr>
          <p:cNvSpPr/>
          <p:nvPr/>
        </p:nvSpPr>
        <p:spPr>
          <a:xfrm>
            <a:off x="3780642" y="3382273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53FB21-7DCA-4FC7-9542-89DFF9760EB8}"/>
              </a:ext>
            </a:extLst>
          </p:cNvPr>
          <p:cNvSpPr txBox="1">
            <a:spLocks/>
          </p:cNvSpPr>
          <p:nvPr/>
        </p:nvSpPr>
        <p:spPr>
          <a:xfrm>
            <a:off x="3850105" y="3549876"/>
            <a:ext cx="1006610" cy="460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주문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282348-D06E-4F86-97F9-74D0ECF421D1}"/>
              </a:ext>
            </a:extLst>
          </p:cNvPr>
          <p:cNvSpPr/>
          <p:nvPr/>
        </p:nvSpPr>
        <p:spPr>
          <a:xfrm>
            <a:off x="6950538" y="3376938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19F71D8-3953-4313-9968-D12CB7EC638B}"/>
              </a:ext>
            </a:extLst>
          </p:cNvPr>
          <p:cNvSpPr txBox="1">
            <a:spLocks/>
          </p:cNvSpPr>
          <p:nvPr/>
        </p:nvSpPr>
        <p:spPr>
          <a:xfrm>
            <a:off x="6983062" y="3549876"/>
            <a:ext cx="1043548" cy="423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제품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0CFCCE-ED05-41E6-85EE-99E098F86920}"/>
              </a:ext>
            </a:extLst>
          </p:cNvPr>
          <p:cNvSpPr/>
          <p:nvPr/>
        </p:nvSpPr>
        <p:spPr>
          <a:xfrm>
            <a:off x="4014570" y="5928223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4066F21-7572-44B6-A39E-4DD481108AFF}"/>
              </a:ext>
            </a:extLst>
          </p:cNvPr>
          <p:cNvSpPr txBox="1">
            <a:spLocks/>
          </p:cNvSpPr>
          <p:nvPr/>
        </p:nvSpPr>
        <p:spPr>
          <a:xfrm>
            <a:off x="4086198" y="6101161"/>
            <a:ext cx="932815" cy="45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제조사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317C4E-80D2-4B7C-A906-0D48C79A3E21}"/>
              </a:ext>
            </a:extLst>
          </p:cNvPr>
          <p:cNvSpPr/>
          <p:nvPr/>
        </p:nvSpPr>
        <p:spPr>
          <a:xfrm>
            <a:off x="847021" y="2589979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C7DAEBD-B897-4FEC-9C47-70CF766CEFBA}"/>
              </a:ext>
            </a:extLst>
          </p:cNvPr>
          <p:cNvSpPr txBox="1">
            <a:spLocks/>
          </p:cNvSpPr>
          <p:nvPr/>
        </p:nvSpPr>
        <p:spPr>
          <a:xfrm>
            <a:off x="995233" y="2810887"/>
            <a:ext cx="779648" cy="358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회원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FDC990-6202-496E-BE55-C3A15C2A1030}"/>
              </a:ext>
            </a:extLst>
          </p:cNvPr>
          <p:cNvSpPr/>
          <p:nvPr/>
        </p:nvSpPr>
        <p:spPr>
          <a:xfrm>
            <a:off x="6993909" y="5928223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B9660F6-53FE-45CD-A913-F27C479AE763}"/>
              </a:ext>
            </a:extLst>
          </p:cNvPr>
          <p:cNvSpPr txBox="1">
            <a:spLocks/>
          </p:cNvSpPr>
          <p:nvPr/>
        </p:nvSpPr>
        <p:spPr>
          <a:xfrm>
            <a:off x="7072141" y="6017084"/>
            <a:ext cx="965316" cy="570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계약업체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CF9697-B0ED-4924-AA9E-FB57CBDA75FB}"/>
              </a:ext>
            </a:extLst>
          </p:cNvPr>
          <p:cNvSpPr/>
          <p:nvPr/>
        </p:nvSpPr>
        <p:spPr>
          <a:xfrm>
            <a:off x="847022" y="661831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AF2C095-3350-44A0-A31F-03A64E470A23}"/>
              </a:ext>
            </a:extLst>
          </p:cNvPr>
          <p:cNvSpPr txBox="1">
            <a:spLocks/>
          </p:cNvSpPr>
          <p:nvPr/>
        </p:nvSpPr>
        <p:spPr>
          <a:xfrm>
            <a:off x="921126" y="801647"/>
            <a:ext cx="927862" cy="519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061427-7137-45F3-A756-10075C5BF693}"/>
              </a:ext>
            </a:extLst>
          </p:cNvPr>
          <p:cNvSpPr/>
          <p:nvPr/>
        </p:nvSpPr>
        <p:spPr>
          <a:xfrm>
            <a:off x="10326335" y="3361473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A9766EE-F9E2-4145-B96B-CFED9DB96196}"/>
              </a:ext>
            </a:extLst>
          </p:cNvPr>
          <p:cNvSpPr txBox="1">
            <a:spLocks/>
          </p:cNvSpPr>
          <p:nvPr/>
        </p:nvSpPr>
        <p:spPr>
          <a:xfrm>
            <a:off x="10444472" y="3530626"/>
            <a:ext cx="839798" cy="47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창고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9FD976-43A8-4CEF-AF42-083E2B18EF25}"/>
              </a:ext>
            </a:extLst>
          </p:cNvPr>
          <p:cNvSpPr/>
          <p:nvPr/>
        </p:nvSpPr>
        <p:spPr>
          <a:xfrm>
            <a:off x="9999161" y="5928223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FC1A5FC-959D-478D-A3BE-BCEE2A7FAD84}"/>
              </a:ext>
            </a:extLst>
          </p:cNvPr>
          <p:cNvSpPr txBox="1">
            <a:spLocks/>
          </p:cNvSpPr>
          <p:nvPr/>
        </p:nvSpPr>
        <p:spPr>
          <a:xfrm>
            <a:off x="10080135" y="6048873"/>
            <a:ext cx="995099" cy="538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공급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CE084A-7F9B-44B0-8430-15937CC16A11}"/>
              </a:ext>
            </a:extLst>
          </p:cNvPr>
          <p:cNvSpPr/>
          <p:nvPr/>
        </p:nvSpPr>
        <p:spPr>
          <a:xfrm>
            <a:off x="7724849" y="915374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FBE9650B-AF49-4E59-B5D9-9C7F76865CB0}"/>
              </a:ext>
            </a:extLst>
          </p:cNvPr>
          <p:cNvSpPr txBox="1">
            <a:spLocks/>
          </p:cNvSpPr>
          <p:nvPr/>
        </p:nvSpPr>
        <p:spPr>
          <a:xfrm>
            <a:off x="7813594" y="1036024"/>
            <a:ext cx="898581" cy="533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배송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09E3D1-917E-4EF0-A7F0-E069A0F02BB5}"/>
              </a:ext>
            </a:extLst>
          </p:cNvPr>
          <p:cNvSpPr/>
          <p:nvPr/>
        </p:nvSpPr>
        <p:spPr>
          <a:xfrm>
            <a:off x="847021" y="4611757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D321BBEC-A481-46CC-A3D1-CBE1D385FE39}"/>
              </a:ext>
            </a:extLst>
          </p:cNvPr>
          <p:cNvSpPr txBox="1">
            <a:spLocks/>
          </p:cNvSpPr>
          <p:nvPr/>
        </p:nvSpPr>
        <p:spPr>
          <a:xfrm>
            <a:off x="921126" y="4776551"/>
            <a:ext cx="927861" cy="471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비회원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8BDF06-3979-422A-AD7C-81FD0FBC8EA6}"/>
              </a:ext>
            </a:extLst>
          </p:cNvPr>
          <p:cNvSpPr/>
          <p:nvPr/>
        </p:nvSpPr>
        <p:spPr>
          <a:xfrm>
            <a:off x="1022590" y="5928223"/>
            <a:ext cx="1076073" cy="8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1D719230-C79B-4633-BAA9-08065C7BBD6F}"/>
              </a:ext>
            </a:extLst>
          </p:cNvPr>
          <p:cNvSpPr txBox="1">
            <a:spLocks/>
          </p:cNvSpPr>
          <p:nvPr/>
        </p:nvSpPr>
        <p:spPr>
          <a:xfrm>
            <a:off x="1089407" y="6101161"/>
            <a:ext cx="942438" cy="45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dirty="0"/>
              <a:t>고객지원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F9508B61-42D4-4E2C-ACDF-48F08FADA0D3}"/>
              </a:ext>
            </a:extLst>
          </p:cNvPr>
          <p:cNvSpPr/>
          <p:nvPr/>
        </p:nvSpPr>
        <p:spPr>
          <a:xfrm>
            <a:off x="8788373" y="3458726"/>
            <a:ext cx="970946" cy="607249"/>
          </a:xfrm>
          <a:prstGeom prst="flowChartDecision">
            <a:avLst/>
          </a:prstGeom>
          <a:solidFill>
            <a:srgbClr val="FAF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AFCD589D-A06F-4FD8-AEB0-352C05BFEDDC}"/>
              </a:ext>
            </a:extLst>
          </p:cNvPr>
          <p:cNvSpPr txBox="1">
            <a:spLocks/>
          </p:cNvSpPr>
          <p:nvPr/>
        </p:nvSpPr>
        <p:spPr>
          <a:xfrm>
            <a:off x="8834310" y="3637066"/>
            <a:ext cx="879071" cy="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보관</a:t>
            </a:r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DC88D165-68C2-47E2-BEC2-EC91CE67EE07}"/>
              </a:ext>
            </a:extLst>
          </p:cNvPr>
          <p:cNvSpPr/>
          <p:nvPr/>
        </p:nvSpPr>
        <p:spPr>
          <a:xfrm>
            <a:off x="5418153" y="3479825"/>
            <a:ext cx="970946" cy="607249"/>
          </a:xfrm>
          <a:prstGeom prst="flowChartDecision">
            <a:avLst/>
          </a:prstGeom>
          <a:solidFill>
            <a:srgbClr val="FAF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69E642F9-82C3-4329-8882-FF9FEAAEFC76}"/>
              </a:ext>
            </a:extLst>
          </p:cNvPr>
          <p:cNvSpPr txBox="1">
            <a:spLocks/>
          </p:cNvSpPr>
          <p:nvPr/>
        </p:nvSpPr>
        <p:spPr>
          <a:xfrm>
            <a:off x="5464090" y="3658165"/>
            <a:ext cx="879071" cy="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포함</a:t>
            </a:r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62F8079F-46BD-47A6-ACF5-42D7C549F54A}"/>
              </a:ext>
            </a:extLst>
          </p:cNvPr>
          <p:cNvSpPr/>
          <p:nvPr/>
        </p:nvSpPr>
        <p:spPr>
          <a:xfrm>
            <a:off x="5857688" y="1992920"/>
            <a:ext cx="970946" cy="607249"/>
          </a:xfrm>
          <a:prstGeom prst="flowChartDecision">
            <a:avLst/>
          </a:prstGeom>
          <a:solidFill>
            <a:srgbClr val="FAF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EEC18D6A-043E-4977-A422-7EDF3F3E0AD2}"/>
              </a:ext>
            </a:extLst>
          </p:cNvPr>
          <p:cNvSpPr txBox="1">
            <a:spLocks/>
          </p:cNvSpPr>
          <p:nvPr/>
        </p:nvSpPr>
        <p:spPr>
          <a:xfrm>
            <a:off x="5903625" y="2171260"/>
            <a:ext cx="879071" cy="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err="1"/>
              <a:t>배송넘버</a:t>
            </a:r>
            <a:r>
              <a:rPr lang="ko-KR" altLang="en-US" sz="1000" dirty="0"/>
              <a:t> 전달</a:t>
            </a: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4C13C7A4-55ED-4103-97E5-6FB559E1567F}"/>
              </a:ext>
            </a:extLst>
          </p:cNvPr>
          <p:cNvSpPr/>
          <p:nvPr/>
        </p:nvSpPr>
        <p:spPr>
          <a:xfrm>
            <a:off x="2364918" y="3029819"/>
            <a:ext cx="970946" cy="607249"/>
          </a:xfrm>
          <a:prstGeom prst="flowChartDecision">
            <a:avLst/>
          </a:prstGeom>
          <a:solidFill>
            <a:srgbClr val="FAF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3F8BB688-7315-411E-AE1C-52AAE2BA7BF1}"/>
              </a:ext>
            </a:extLst>
          </p:cNvPr>
          <p:cNvSpPr txBox="1">
            <a:spLocks/>
          </p:cNvSpPr>
          <p:nvPr/>
        </p:nvSpPr>
        <p:spPr>
          <a:xfrm>
            <a:off x="2410855" y="3208159"/>
            <a:ext cx="879071" cy="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49EB9FC6-1E30-4D9B-9868-8E8A367618F2}"/>
              </a:ext>
            </a:extLst>
          </p:cNvPr>
          <p:cNvSpPr/>
          <p:nvPr/>
        </p:nvSpPr>
        <p:spPr>
          <a:xfrm>
            <a:off x="2364918" y="4266803"/>
            <a:ext cx="970946" cy="607249"/>
          </a:xfrm>
          <a:prstGeom prst="flowChartDecision">
            <a:avLst/>
          </a:prstGeom>
          <a:solidFill>
            <a:srgbClr val="FAF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829AFF4D-FA68-4545-BD40-F8F5BE8E6446}"/>
              </a:ext>
            </a:extLst>
          </p:cNvPr>
          <p:cNvSpPr txBox="1">
            <a:spLocks/>
          </p:cNvSpPr>
          <p:nvPr/>
        </p:nvSpPr>
        <p:spPr>
          <a:xfrm>
            <a:off x="2410855" y="4445143"/>
            <a:ext cx="879071" cy="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비로그인</a:t>
            </a:r>
          </a:p>
        </p:txBody>
      </p:sp>
      <p:sp>
        <p:nvSpPr>
          <p:cNvPr id="45" name="순서도: 판단 44">
            <a:extLst>
              <a:ext uri="{FF2B5EF4-FFF2-40B4-BE49-F238E27FC236}">
                <a16:creationId xmlns:a16="http://schemas.microsoft.com/office/drawing/2014/main" id="{B98A78A5-4F5F-41C3-8298-386E3B192073}"/>
              </a:ext>
            </a:extLst>
          </p:cNvPr>
          <p:cNvSpPr/>
          <p:nvPr/>
        </p:nvSpPr>
        <p:spPr>
          <a:xfrm>
            <a:off x="911612" y="1722618"/>
            <a:ext cx="970946" cy="607249"/>
          </a:xfrm>
          <a:prstGeom prst="flowChartDecision">
            <a:avLst/>
          </a:prstGeom>
          <a:solidFill>
            <a:srgbClr val="FAF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9350BA42-65CF-49DA-9443-574789E06E31}"/>
              </a:ext>
            </a:extLst>
          </p:cNvPr>
          <p:cNvSpPr txBox="1">
            <a:spLocks/>
          </p:cNvSpPr>
          <p:nvPr/>
        </p:nvSpPr>
        <p:spPr>
          <a:xfrm>
            <a:off x="957549" y="1900958"/>
            <a:ext cx="879071" cy="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작성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E16F6CF5-471B-4092-AD83-35E526D9CB57}"/>
              </a:ext>
            </a:extLst>
          </p:cNvPr>
          <p:cNvSpPr/>
          <p:nvPr/>
        </p:nvSpPr>
        <p:spPr>
          <a:xfrm>
            <a:off x="5418266" y="4874052"/>
            <a:ext cx="970946" cy="607249"/>
          </a:xfrm>
          <a:prstGeom prst="flowChartDecision">
            <a:avLst/>
          </a:prstGeom>
          <a:solidFill>
            <a:srgbClr val="FAF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989D8E2A-D56E-4BA1-9420-63B8552B35C7}"/>
              </a:ext>
            </a:extLst>
          </p:cNvPr>
          <p:cNvSpPr txBox="1">
            <a:spLocks/>
          </p:cNvSpPr>
          <p:nvPr/>
        </p:nvSpPr>
        <p:spPr>
          <a:xfrm>
            <a:off x="5464203" y="5052392"/>
            <a:ext cx="879071" cy="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생산</a:t>
            </a:r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4FDAA34B-7D7C-4CDD-B4B5-15C4D760570A}"/>
              </a:ext>
            </a:extLst>
          </p:cNvPr>
          <p:cNvSpPr/>
          <p:nvPr/>
        </p:nvSpPr>
        <p:spPr>
          <a:xfrm>
            <a:off x="5551379" y="5980498"/>
            <a:ext cx="970946" cy="607249"/>
          </a:xfrm>
          <a:prstGeom prst="flowChartDecision">
            <a:avLst/>
          </a:prstGeom>
          <a:solidFill>
            <a:srgbClr val="FAF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4C6DA53E-E7E6-4C2C-B65A-06E2426895D5}"/>
              </a:ext>
            </a:extLst>
          </p:cNvPr>
          <p:cNvSpPr txBox="1">
            <a:spLocks/>
          </p:cNvSpPr>
          <p:nvPr/>
        </p:nvSpPr>
        <p:spPr>
          <a:xfrm>
            <a:off x="5597316" y="6158838"/>
            <a:ext cx="879071" cy="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판매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AD722B81-94E6-4ED9-BB62-0549ADC3455E}"/>
              </a:ext>
            </a:extLst>
          </p:cNvPr>
          <p:cNvSpPr/>
          <p:nvPr/>
        </p:nvSpPr>
        <p:spPr>
          <a:xfrm>
            <a:off x="8543675" y="5984706"/>
            <a:ext cx="970946" cy="607249"/>
          </a:xfrm>
          <a:prstGeom prst="flowChartDecision">
            <a:avLst/>
          </a:prstGeom>
          <a:solidFill>
            <a:srgbClr val="FAF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D6884964-50A9-496F-9023-E1E4E884A251}"/>
              </a:ext>
            </a:extLst>
          </p:cNvPr>
          <p:cNvSpPr txBox="1">
            <a:spLocks/>
          </p:cNvSpPr>
          <p:nvPr/>
        </p:nvSpPr>
        <p:spPr>
          <a:xfrm>
            <a:off x="8589612" y="6163046"/>
            <a:ext cx="879071" cy="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제공</a:t>
            </a:r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456EE2D8-9678-49CC-A0DC-F0B6EF0394EA}"/>
              </a:ext>
            </a:extLst>
          </p:cNvPr>
          <p:cNvSpPr/>
          <p:nvPr/>
        </p:nvSpPr>
        <p:spPr>
          <a:xfrm>
            <a:off x="2578861" y="6018379"/>
            <a:ext cx="970946" cy="607249"/>
          </a:xfrm>
          <a:prstGeom prst="flowChartDecision">
            <a:avLst/>
          </a:prstGeom>
          <a:solidFill>
            <a:srgbClr val="FAF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4500D835-E317-4DB5-BFAE-3C8288B8F7CA}"/>
              </a:ext>
            </a:extLst>
          </p:cNvPr>
          <p:cNvSpPr txBox="1">
            <a:spLocks/>
          </p:cNvSpPr>
          <p:nvPr/>
        </p:nvSpPr>
        <p:spPr>
          <a:xfrm>
            <a:off x="2624798" y="6196719"/>
            <a:ext cx="879071" cy="25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제공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7A94BEE-CAA1-4084-A8AB-9D12B2CDDC72}"/>
              </a:ext>
            </a:extLst>
          </p:cNvPr>
          <p:cNvCxnSpPr>
            <a:cxnSpLocks/>
          </p:cNvCxnSpPr>
          <p:nvPr/>
        </p:nvCxnSpPr>
        <p:spPr>
          <a:xfrm>
            <a:off x="9530501" y="6284121"/>
            <a:ext cx="47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E154F2C-30DD-4E45-9A6D-161DC38D610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522325" y="1315712"/>
            <a:ext cx="1202524" cy="801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D06077D-BB82-4744-86A0-55774C4CB1FC}"/>
              </a:ext>
            </a:extLst>
          </p:cNvPr>
          <p:cNvCxnSpPr>
            <a:cxnSpLocks/>
          </p:cNvCxnSpPr>
          <p:nvPr/>
        </p:nvCxnSpPr>
        <p:spPr>
          <a:xfrm>
            <a:off x="3107132" y="3479825"/>
            <a:ext cx="654432" cy="303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D96D629-52F0-41F6-9CC9-1201032B35CB}"/>
              </a:ext>
            </a:extLst>
          </p:cNvPr>
          <p:cNvCxnSpPr>
            <a:cxnSpLocks/>
          </p:cNvCxnSpPr>
          <p:nvPr/>
        </p:nvCxnSpPr>
        <p:spPr>
          <a:xfrm flipV="1">
            <a:off x="4668854" y="2450219"/>
            <a:ext cx="1422682" cy="911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8A41D78-AA06-4649-B765-351D3E2C9E42}"/>
              </a:ext>
            </a:extLst>
          </p:cNvPr>
          <p:cNvCxnSpPr>
            <a:cxnSpLocks/>
          </p:cNvCxnSpPr>
          <p:nvPr/>
        </p:nvCxnSpPr>
        <p:spPr>
          <a:xfrm>
            <a:off x="1937859" y="2871365"/>
            <a:ext cx="639643" cy="306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2F0D417-0AB6-459E-90A9-EAF573500FA4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856715" y="3783450"/>
            <a:ext cx="561438" cy="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B4AB671-2CA9-490A-A988-8FC5C809F2C4}"/>
              </a:ext>
            </a:extLst>
          </p:cNvPr>
          <p:cNvCxnSpPr>
            <a:cxnSpLocks/>
          </p:cNvCxnSpPr>
          <p:nvPr/>
        </p:nvCxnSpPr>
        <p:spPr>
          <a:xfrm flipV="1">
            <a:off x="6389099" y="3778805"/>
            <a:ext cx="561438" cy="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A555C68-635D-47F5-A718-6A959B4B27A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032356" y="3740401"/>
            <a:ext cx="756017" cy="21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2440BD0-DCAA-4E0D-BF95-53ABDA2CE094}"/>
              </a:ext>
            </a:extLst>
          </p:cNvPr>
          <p:cNvCxnSpPr>
            <a:cxnSpLocks/>
          </p:cNvCxnSpPr>
          <p:nvPr/>
        </p:nvCxnSpPr>
        <p:spPr>
          <a:xfrm flipV="1">
            <a:off x="9764896" y="3761810"/>
            <a:ext cx="561438" cy="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F42FA8D-3C23-469A-B255-15D7690B4C7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08491" y="3479825"/>
            <a:ext cx="672151" cy="302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6ED076F-2F60-4243-AB84-899159FBC476}"/>
              </a:ext>
            </a:extLst>
          </p:cNvPr>
          <p:cNvCxnSpPr>
            <a:cxnSpLocks/>
          </p:cNvCxnSpPr>
          <p:nvPr/>
        </p:nvCxnSpPr>
        <p:spPr>
          <a:xfrm flipV="1">
            <a:off x="3036779" y="3962100"/>
            <a:ext cx="743863" cy="422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A2ECFDE-A541-4ACA-804F-4E1259E05EC3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923094" y="4678067"/>
            <a:ext cx="643830" cy="334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8EF8B6A-C59D-4544-954D-56DC65967493}"/>
              </a:ext>
            </a:extLst>
          </p:cNvPr>
          <p:cNvCxnSpPr>
            <a:cxnSpLocks/>
          </p:cNvCxnSpPr>
          <p:nvPr/>
        </p:nvCxnSpPr>
        <p:spPr>
          <a:xfrm>
            <a:off x="2105864" y="6328560"/>
            <a:ext cx="47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FCCE753-32B6-49F0-BDEC-0868B77C3766}"/>
              </a:ext>
            </a:extLst>
          </p:cNvPr>
          <p:cNvCxnSpPr>
            <a:cxnSpLocks/>
          </p:cNvCxnSpPr>
          <p:nvPr/>
        </p:nvCxnSpPr>
        <p:spPr>
          <a:xfrm flipV="1">
            <a:off x="1396926" y="1472659"/>
            <a:ext cx="0" cy="26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320D489-1607-4FE5-AFCB-BF5A4DD5B821}"/>
              </a:ext>
            </a:extLst>
          </p:cNvPr>
          <p:cNvCxnSpPr>
            <a:cxnSpLocks/>
          </p:cNvCxnSpPr>
          <p:nvPr/>
        </p:nvCxnSpPr>
        <p:spPr>
          <a:xfrm flipV="1">
            <a:off x="1396926" y="2319042"/>
            <a:ext cx="0" cy="26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636F4F5-75E2-4CDB-B118-7A3818F9542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1536" y="4177613"/>
            <a:ext cx="1397039" cy="826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D59CE9D-6981-4D8C-BEF2-DF32C62DE57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52607" y="5302959"/>
            <a:ext cx="1041228" cy="625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4C73974-781C-4081-90C1-0CB7B2AA777E}"/>
              </a:ext>
            </a:extLst>
          </p:cNvPr>
          <p:cNvCxnSpPr>
            <a:cxnSpLocks/>
          </p:cNvCxnSpPr>
          <p:nvPr/>
        </p:nvCxnSpPr>
        <p:spPr>
          <a:xfrm>
            <a:off x="3557657" y="6318311"/>
            <a:ext cx="47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6E01128-630A-4EBD-85CD-1103D955DEE4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073221" y="6284121"/>
            <a:ext cx="524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C2B0817-6F3D-46DE-B451-0934C97AA2DB}"/>
              </a:ext>
            </a:extLst>
          </p:cNvPr>
          <p:cNvCxnSpPr>
            <a:cxnSpLocks/>
          </p:cNvCxnSpPr>
          <p:nvPr/>
        </p:nvCxnSpPr>
        <p:spPr>
          <a:xfrm>
            <a:off x="6522325" y="6284121"/>
            <a:ext cx="47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15C7312-E557-48B8-8D3E-390BE0E2419B}"/>
              </a:ext>
            </a:extLst>
          </p:cNvPr>
          <p:cNvCxnSpPr>
            <a:cxnSpLocks/>
          </p:cNvCxnSpPr>
          <p:nvPr/>
        </p:nvCxnSpPr>
        <p:spPr>
          <a:xfrm>
            <a:off x="8072037" y="6284121"/>
            <a:ext cx="47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D72A8710-8B5A-4FAD-9353-3D9126D398DB}"/>
              </a:ext>
            </a:extLst>
          </p:cNvPr>
          <p:cNvSpPr/>
          <p:nvPr/>
        </p:nvSpPr>
        <p:spPr>
          <a:xfrm>
            <a:off x="36211" y="2027425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FBF2A489-87CA-4D5A-906C-CABC81F330A7}"/>
              </a:ext>
            </a:extLst>
          </p:cNvPr>
          <p:cNvSpPr txBox="1">
            <a:spLocks/>
          </p:cNvSpPr>
          <p:nvPr/>
        </p:nvSpPr>
        <p:spPr>
          <a:xfrm>
            <a:off x="-23722" y="2140327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주문번호</a:t>
            </a: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120A9C6-3B05-4E0C-BDF9-A4881CED1BFE}"/>
              </a:ext>
            </a:extLst>
          </p:cNvPr>
          <p:cNvSpPr/>
          <p:nvPr/>
        </p:nvSpPr>
        <p:spPr>
          <a:xfrm>
            <a:off x="51714" y="2509322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7F0656A9-62AE-41D0-ACE1-E8DD1F91AECA}"/>
              </a:ext>
            </a:extLst>
          </p:cNvPr>
          <p:cNvSpPr txBox="1">
            <a:spLocks/>
          </p:cNvSpPr>
          <p:nvPr/>
        </p:nvSpPr>
        <p:spPr>
          <a:xfrm>
            <a:off x="-8219" y="2622224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주소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5B491CB-ED52-48D4-A90F-9CE7FD165453}"/>
              </a:ext>
            </a:extLst>
          </p:cNvPr>
          <p:cNvSpPr/>
          <p:nvPr/>
        </p:nvSpPr>
        <p:spPr>
          <a:xfrm>
            <a:off x="51714" y="3485938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제목 1">
            <a:extLst>
              <a:ext uri="{FF2B5EF4-FFF2-40B4-BE49-F238E27FC236}">
                <a16:creationId xmlns:a16="http://schemas.microsoft.com/office/drawing/2014/main" id="{50107659-F101-4D43-AEA3-A24B5F6363C0}"/>
              </a:ext>
            </a:extLst>
          </p:cNvPr>
          <p:cNvSpPr txBox="1">
            <a:spLocks/>
          </p:cNvSpPr>
          <p:nvPr/>
        </p:nvSpPr>
        <p:spPr>
          <a:xfrm>
            <a:off x="-8219" y="3598840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회원 아이디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37345F4-D628-4A7D-9EB5-A05FD76CECE3}"/>
              </a:ext>
            </a:extLst>
          </p:cNvPr>
          <p:cNvSpPr/>
          <p:nvPr/>
        </p:nvSpPr>
        <p:spPr>
          <a:xfrm>
            <a:off x="52874" y="2995022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8669515B-9E31-4522-AA02-B213EEA19323}"/>
              </a:ext>
            </a:extLst>
          </p:cNvPr>
          <p:cNvSpPr txBox="1">
            <a:spLocks/>
          </p:cNvSpPr>
          <p:nvPr/>
        </p:nvSpPr>
        <p:spPr>
          <a:xfrm>
            <a:off x="-7059" y="3107924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전화번호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5ED995E-6D41-48B4-8E64-CA0DD6D8A943}"/>
              </a:ext>
            </a:extLst>
          </p:cNvPr>
          <p:cNvSpPr/>
          <p:nvPr/>
        </p:nvSpPr>
        <p:spPr>
          <a:xfrm>
            <a:off x="35119" y="4364059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제목 1">
            <a:extLst>
              <a:ext uri="{FF2B5EF4-FFF2-40B4-BE49-F238E27FC236}">
                <a16:creationId xmlns:a16="http://schemas.microsoft.com/office/drawing/2014/main" id="{A5BFE55F-5FA3-4E5D-8433-6758CEE55178}"/>
              </a:ext>
            </a:extLst>
          </p:cNvPr>
          <p:cNvSpPr txBox="1">
            <a:spLocks/>
          </p:cNvSpPr>
          <p:nvPr/>
        </p:nvSpPr>
        <p:spPr>
          <a:xfrm>
            <a:off x="-24814" y="4476961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주문번호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A433401-99C8-4557-ACB6-D086309F3BCD}"/>
              </a:ext>
            </a:extLst>
          </p:cNvPr>
          <p:cNvSpPr/>
          <p:nvPr/>
        </p:nvSpPr>
        <p:spPr>
          <a:xfrm>
            <a:off x="50622" y="4845956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제목 1">
            <a:extLst>
              <a:ext uri="{FF2B5EF4-FFF2-40B4-BE49-F238E27FC236}">
                <a16:creationId xmlns:a16="http://schemas.microsoft.com/office/drawing/2014/main" id="{42B30082-A029-4CE2-8E5D-84A17C24C810}"/>
              </a:ext>
            </a:extLst>
          </p:cNvPr>
          <p:cNvSpPr txBox="1">
            <a:spLocks/>
          </p:cNvSpPr>
          <p:nvPr/>
        </p:nvSpPr>
        <p:spPr>
          <a:xfrm>
            <a:off x="-9311" y="4958858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주소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1FE1ACA1-4D99-4E80-9549-2DA390B1F1A6}"/>
              </a:ext>
            </a:extLst>
          </p:cNvPr>
          <p:cNvSpPr/>
          <p:nvPr/>
        </p:nvSpPr>
        <p:spPr>
          <a:xfrm>
            <a:off x="51782" y="5331656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제목 1">
            <a:extLst>
              <a:ext uri="{FF2B5EF4-FFF2-40B4-BE49-F238E27FC236}">
                <a16:creationId xmlns:a16="http://schemas.microsoft.com/office/drawing/2014/main" id="{3BE8DDA7-4239-4FF9-9B6B-38B112D6AFD2}"/>
              </a:ext>
            </a:extLst>
          </p:cNvPr>
          <p:cNvSpPr txBox="1">
            <a:spLocks/>
          </p:cNvSpPr>
          <p:nvPr/>
        </p:nvSpPr>
        <p:spPr>
          <a:xfrm>
            <a:off x="-8151" y="5444558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전화번호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1ECF26E-A575-4878-B462-9C7C8B374374}"/>
              </a:ext>
            </a:extLst>
          </p:cNvPr>
          <p:cNvCxnSpPr>
            <a:cxnSpLocks/>
            <a:stCxn id="224" idx="6"/>
            <a:endCxn id="27" idx="1"/>
          </p:cNvCxnSpPr>
          <p:nvPr/>
        </p:nvCxnSpPr>
        <p:spPr>
          <a:xfrm flipV="1">
            <a:off x="682018" y="6328561"/>
            <a:ext cx="340572" cy="10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8FB4EC2-6843-4BD2-BCF7-EFB24CCDC3B9}"/>
              </a:ext>
            </a:extLst>
          </p:cNvPr>
          <p:cNvCxnSpPr>
            <a:cxnSpLocks/>
            <a:stCxn id="135" idx="6"/>
            <a:endCxn id="13" idx="1"/>
          </p:cNvCxnSpPr>
          <p:nvPr/>
        </p:nvCxnSpPr>
        <p:spPr>
          <a:xfrm>
            <a:off x="691613" y="2720719"/>
            <a:ext cx="155408" cy="269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3932E3A-530F-4140-AC8D-15BDDE55432F}"/>
              </a:ext>
            </a:extLst>
          </p:cNvPr>
          <p:cNvCxnSpPr>
            <a:cxnSpLocks/>
          </p:cNvCxnSpPr>
          <p:nvPr/>
        </p:nvCxnSpPr>
        <p:spPr>
          <a:xfrm flipV="1">
            <a:off x="675119" y="2971299"/>
            <a:ext cx="190337" cy="195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041F296-1A1D-4822-9AD5-5B4F3FBE714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5813" y="2275582"/>
            <a:ext cx="161208" cy="71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1B9D6CF-E92A-4EE5-9348-F7076CBB0202}"/>
              </a:ext>
            </a:extLst>
          </p:cNvPr>
          <p:cNvCxnSpPr>
            <a:cxnSpLocks/>
            <a:stCxn id="137" idx="6"/>
          </p:cNvCxnSpPr>
          <p:nvPr/>
        </p:nvCxnSpPr>
        <p:spPr>
          <a:xfrm flipV="1">
            <a:off x="691613" y="2964039"/>
            <a:ext cx="167408" cy="733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EF2A1BB0-B670-4E47-BA07-C86CD1079A49}"/>
              </a:ext>
            </a:extLst>
          </p:cNvPr>
          <p:cNvCxnSpPr>
            <a:cxnSpLocks/>
            <a:stCxn id="146" idx="6"/>
          </p:cNvCxnSpPr>
          <p:nvPr/>
        </p:nvCxnSpPr>
        <p:spPr>
          <a:xfrm flipV="1">
            <a:off x="690521" y="5040707"/>
            <a:ext cx="146570" cy="16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FF8AB17-7E50-4FD3-82E0-A76BB0AD6BA6}"/>
              </a:ext>
            </a:extLst>
          </p:cNvPr>
          <p:cNvCxnSpPr>
            <a:cxnSpLocks/>
            <a:stCxn id="144" idx="6"/>
            <a:endCxn id="25" idx="1"/>
          </p:cNvCxnSpPr>
          <p:nvPr/>
        </p:nvCxnSpPr>
        <p:spPr>
          <a:xfrm>
            <a:off x="675018" y="4575456"/>
            <a:ext cx="172003" cy="436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322EC77-7AB9-4788-B1CA-38A5B185745D}"/>
              </a:ext>
            </a:extLst>
          </p:cNvPr>
          <p:cNvCxnSpPr>
            <a:cxnSpLocks/>
            <a:stCxn id="148" idx="6"/>
          </p:cNvCxnSpPr>
          <p:nvPr/>
        </p:nvCxnSpPr>
        <p:spPr>
          <a:xfrm flipV="1">
            <a:off x="691681" y="5057355"/>
            <a:ext cx="132887" cy="48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83ABCEF0-4C93-45FB-9DF4-02CA210E20C3}"/>
              </a:ext>
            </a:extLst>
          </p:cNvPr>
          <p:cNvSpPr/>
          <p:nvPr/>
        </p:nvSpPr>
        <p:spPr>
          <a:xfrm>
            <a:off x="3562410" y="2703802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제목 1">
            <a:extLst>
              <a:ext uri="{FF2B5EF4-FFF2-40B4-BE49-F238E27FC236}">
                <a16:creationId xmlns:a16="http://schemas.microsoft.com/office/drawing/2014/main" id="{26B27A20-6E48-4934-800D-F4BA0A3D77C7}"/>
              </a:ext>
            </a:extLst>
          </p:cNvPr>
          <p:cNvSpPr txBox="1">
            <a:spLocks/>
          </p:cNvSpPr>
          <p:nvPr/>
        </p:nvSpPr>
        <p:spPr>
          <a:xfrm>
            <a:off x="3502477" y="2816704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주문번호</a:t>
            </a: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1D189C64-D6E6-4584-857B-704CD96487BD}"/>
              </a:ext>
            </a:extLst>
          </p:cNvPr>
          <p:cNvSpPr/>
          <p:nvPr/>
        </p:nvSpPr>
        <p:spPr>
          <a:xfrm>
            <a:off x="9051532" y="1104315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제목 1">
            <a:extLst>
              <a:ext uri="{FF2B5EF4-FFF2-40B4-BE49-F238E27FC236}">
                <a16:creationId xmlns:a16="http://schemas.microsoft.com/office/drawing/2014/main" id="{3667EDF4-8779-44FA-8615-02D349A83F77}"/>
              </a:ext>
            </a:extLst>
          </p:cNvPr>
          <p:cNvSpPr txBox="1">
            <a:spLocks/>
          </p:cNvSpPr>
          <p:nvPr/>
        </p:nvSpPr>
        <p:spPr>
          <a:xfrm>
            <a:off x="8991599" y="1217217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err="1"/>
              <a:t>배송지</a:t>
            </a:r>
            <a:endParaRPr lang="ko-KR" altLang="en-US" sz="1000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E05D59A-35C3-4BCE-ABDB-E5936A274FCF}"/>
              </a:ext>
            </a:extLst>
          </p:cNvPr>
          <p:cNvSpPr/>
          <p:nvPr/>
        </p:nvSpPr>
        <p:spPr>
          <a:xfrm>
            <a:off x="6808872" y="2680387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제목 1">
            <a:extLst>
              <a:ext uri="{FF2B5EF4-FFF2-40B4-BE49-F238E27FC236}">
                <a16:creationId xmlns:a16="http://schemas.microsoft.com/office/drawing/2014/main" id="{B74C88D7-C8E8-4A58-9B50-6E8C7646454D}"/>
              </a:ext>
            </a:extLst>
          </p:cNvPr>
          <p:cNvSpPr txBox="1">
            <a:spLocks/>
          </p:cNvSpPr>
          <p:nvPr/>
        </p:nvSpPr>
        <p:spPr>
          <a:xfrm>
            <a:off x="6748939" y="2793289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6A595248-A63C-4C32-9A80-A330C3B57430}"/>
              </a:ext>
            </a:extLst>
          </p:cNvPr>
          <p:cNvSpPr/>
          <p:nvPr/>
        </p:nvSpPr>
        <p:spPr>
          <a:xfrm>
            <a:off x="7576410" y="2680387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제목 1">
            <a:extLst>
              <a:ext uri="{FF2B5EF4-FFF2-40B4-BE49-F238E27FC236}">
                <a16:creationId xmlns:a16="http://schemas.microsoft.com/office/drawing/2014/main" id="{5A1D6D09-5AD9-4087-97CF-138B2151E413}"/>
              </a:ext>
            </a:extLst>
          </p:cNvPr>
          <p:cNvSpPr txBox="1">
            <a:spLocks/>
          </p:cNvSpPr>
          <p:nvPr/>
        </p:nvSpPr>
        <p:spPr>
          <a:xfrm>
            <a:off x="7516477" y="2793289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가격</a:t>
            </a: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32678E37-0425-4EE7-9CE9-7FCD2F876470}"/>
              </a:ext>
            </a:extLst>
          </p:cNvPr>
          <p:cNvCxnSpPr>
            <a:cxnSpLocks/>
            <a:stCxn id="185" idx="4"/>
            <a:endCxn id="4" idx="0"/>
          </p:cNvCxnSpPr>
          <p:nvPr/>
        </p:nvCxnSpPr>
        <p:spPr>
          <a:xfrm>
            <a:off x="3882360" y="3126596"/>
            <a:ext cx="436319" cy="255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76AB689-A198-4EDB-99CD-8A62BCEA5B71}"/>
              </a:ext>
            </a:extLst>
          </p:cNvPr>
          <p:cNvCxnSpPr>
            <a:cxnSpLocks/>
            <a:stCxn id="189" idx="4"/>
            <a:endCxn id="9" idx="0"/>
          </p:cNvCxnSpPr>
          <p:nvPr/>
        </p:nvCxnSpPr>
        <p:spPr>
          <a:xfrm>
            <a:off x="7128822" y="3103181"/>
            <a:ext cx="359753" cy="273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C74B10B-A1E9-47DE-A75E-27C1097B54FB}"/>
              </a:ext>
            </a:extLst>
          </p:cNvPr>
          <p:cNvCxnSpPr>
            <a:cxnSpLocks/>
            <a:stCxn id="23" idx="3"/>
            <a:endCxn id="187" idx="2"/>
          </p:cNvCxnSpPr>
          <p:nvPr/>
        </p:nvCxnSpPr>
        <p:spPr>
          <a:xfrm>
            <a:off x="8800922" y="1315712"/>
            <a:ext cx="250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6E9E8BEC-21DC-4014-A038-D49912E5C4BA}"/>
              </a:ext>
            </a:extLst>
          </p:cNvPr>
          <p:cNvCxnSpPr>
            <a:cxnSpLocks/>
            <a:stCxn id="191" idx="4"/>
            <a:endCxn id="9" idx="0"/>
          </p:cNvCxnSpPr>
          <p:nvPr/>
        </p:nvCxnSpPr>
        <p:spPr>
          <a:xfrm flipH="1">
            <a:off x="7488575" y="3103181"/>
            <a:ext cx="407785" cy="273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42795379-7457-41D5-B4A6-D1A5118CC363}"/>
              </a:ext>
            </a:extLst>
          </p:cNvPr>
          <p:cNvSpPr/>
          <p:nvPr/>
        </p:nvSpPr>
        <p:spPr>
          <a:xfrm>
            <a:off x="4419109" y="2702200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제목 1">
            <a:extLst>
              <a:ext uri="{FF2B5EF4-FFF2-40B4-BE49-F238E27FC236}">
                <a16:creationId xmlns:a16="http://schemas.microsoft.com/office/drawing/2014/main" id="{80746B4E-B33A-4EA9-AC0B-2D757D3A1637}"/>
              </a:ext>
            </a:extLst>
          </p:cNvPr>
          <p:cNvSpPr txBox="1">
            <a:spLocks/>
          </p:cNvSpPr>
          <p:nvPr/>
        </p:nvSpPr>
        <p:spPr>
          <a:xfrm>
            <a:off x="4359176" y="2815102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배송번호</a:t>
            </a: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D624B6E-6A3A-43D1-9DD9-1EAAC6F9FF9A}"/>
              </a:ext>
            </a:extLst>
          </p:cNvPr>
          <p:cNvCxnSpPr>
            <a:cxnSpLocks/>
            <a:stCxn id="209" idx="4"/>
            <a:endCxn id="4" idx="0"/>
          </p:cNvCxnSpPr>
          <p:nvPr/>
        </p:nvCxnSpPr>
        <p:spPr>
          <a:xfrm flipH="1">
            <a:off x="4318679" y="3124994"/>
            <a:ext cx="420380" cy="257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>
            <a:extLst>
              <a:ext uri="{FF2B5EF4-FFF2-40B4-BE49-F238E27FC236}">
                <a16:creationId xmlns:a16="http://schemas.microsoft.com/office/drawing/2014/main" id="{CDFF358A-3280-4C0B-A4C7-CA8C14DFBBE1}"/>
              </a:ext>
            </a:extLst>
          </p:cNvPr>
          <p:cNvSpPr/>
          <p:nvPr/>
        </p:nvSpPr>
        <p:spPr>
          <a:xfrm>
            <a:off x="86561" y="854299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제목 1">
            <a:extLst>
              <a:ext uri="{FF2B5EF4-FFF2-40B4-BE49-F238E27FC236}">
                <a16:creationId xmlns:a16="http://schemas.microsoft.com/office/drawing/2014/main" id="{CA42929B-808D-4E62-8A00-1CB261540FDB}"/>
              </a:ext>
            </a:extLst>
          </p:cNvPr>
          <p:cNvSpPr txBox="1">
            <a:spLocks/>
          </p:cNvSpPr>
          <p:nvPr/>
        </p:nvSpPr>
        <p:spPr>
          <a:xfrm>
            <a:off x="26628" y="967201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메모번호</a:t>
            </a: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905A6161-343E-427C-8047-260BDFCAD595}"/>
              </a:ext>
            </a:extLst>
          </p:cNvPr>
          <p:cNvCxnSpPr>
            <a:cxnSpLocks/>
            <a:stCxn id="213" idx="6"/>
            <a:endCxn id="17" idx="1"/>
          </p:cNvCxnSpPr>
          <p:nvPr/>
        </p:nvCxnSpPr>
        <p:spPr>
          <a:xfrm flipV="1">
            <a:off x="726460" y="1062169"/>
            <a:ext cx="120562" cy="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타원 223">
            <a:extLst>
              <a:ext uri="{FF2B5EF4-FFF2-40B4-BE49-F238E27FC236}">
                <a16:creationId xmlns:a16="http://schemas.microsoft.com/office/drawing/2014/main" id="{57EC1E21-2A55-4107-93DC-A4A3EF515F9C}"/>
              </a:ext>
            </a:extLst>
          </p:cNvPr>
          <p:cNvSpPr/>
          <p:nvPr/>
        </p:nvSpPr>
        <p:spPr>
          <a:xfrm>
            <a:off x="42119" y="6127967"/>
            <a:ext cx="639899" cy="4227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제목 1">
            <a:extLst>
              <a:ext uri="{FF2B5EF4-FFF2-40B4-BE49-F238E27FC236}">
                <a16:creationId xmlns:a16="http://schemas.microsoft.com/office/drawing/2014/main" id="{ED8C8BCE-A765-4C2B-91BC-9935AE1FCF40}"/>
              </a:ext>
            </a:extLst>
          </p:cNvPr>
          <p:cNvSpPr txBox="1">
            <a:spLocks/>
          </p:cNvSpPr>
          <p:nvPr/>
        </p:nvSpPr>
        <p:spPr>
          <a:xfrm>
            <a:off x="-17814" y="6240869"/>
            <a:ext cx="756210" cy="22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/>
              <a:t>상담 전화번호</a:t>
            </a: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1A684033-8293-4F8D-9C33-1DC1B12BF569}"/>
              </a:ext>
            </a:extLst>
          </p:cNvPr>
          <p:cNvCxnSpPr>
            <a:cxnSpLocks/>
          </p:cNvCxnSpPr>
          <p:nvPr/>
        </p:nvCxnSpPr>
        <p:spPr>
          <a:xfrm flipH="1">
            <a:off x="3633365" y="3686757"/>
            <a:ext cx="141534" cy="2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30F897F9-9FF6-4CB8-B336-F1E47CF43C1A}"/>
              </a:ext>
            </a:extLst>
          </p:cNvPr>
          <p:cNvCxnSpPr>
            <a:cxnSpLocks/>
          </p:cNvCxnSpPr>
          <p:nvPr/>
        </p:nvCxnSpPr>
        <p:spPr>
          <a:xfrm>
            <a:off x="7554799" y="1393306"/>
            <a:ext cx="202417" cy="44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64B536A4-1F70-412F-AB39-BE13EA8D71E9}"/>
              </a:ext>
            </a:extLst>
          </p:cNvPr>
          <p:cNvCxnSpPr>
            <a:cxnSpLocks/>
          </p:cNvCxnSpPr>
          <p:nvPr/>
        </p:nvCxnSpPr>
        <p:spPr>
          <a:xfrm flipH="1" flipV="1">
            <a:off x="3631816" y="3740401"/>
            <a:ext cx="172351" cy="177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>
            <a:extLst>
              <a:ext uri="{FF2B5EF4-FFF2-40B4-BE49-F238E27FC236}">
                <a16:creationId xmlns:a16="http://schemas.microsoft.com/office/drawing/2014/main" id="{7DF9303F-0069-4F8B-ABD7-3D732F671B26}"/>
              </a:ext>
            </a:extLst>
          </p:cNvPr>
          <p:cNvSpPr/>
          <p:nvPr/>
        </p:nvSpPr>
        <p:spPr>
          <a:xfrm>
            <a:off x="1966893" y="2855518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9E68D1FB-DCD9-4411-8487-2928295C3EDD}"/>
              </a:ext>
            </a:extLst>
          </p:cNvPr>
          <p:cNvSpPr/>
          <p:nvPr/>
        </p:nvSpPr>
        <p:spPr>
          <a:xfrm>
            <a:off x="1323641" y="1545151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EADB886C-386A-4552-84F2-D6A489C080C4}"/>
              </a:ext>
            </a:extLst>
          </p:cNvPr>
          <p:cNvCxnSpPr>
            <a:cxnSpLocks/>
            <a:endCxn id="255" idx="6"/>
          </p:cNvCxnSpPr>
          <p:nvPr/>
        </p:nvCxnSpPr>
        <p:spPr>
          <a:xfrm flipV="1">
            <a:off x="7562984" y="1398842"/>
            <a:ext cx="7382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64F12D65-4E15-4DE4-A00A-E0BA3F271A0C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1396926" y="1459167"/>
            <a:ext cx="96773" cy="85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47C09EFD-0954-48BF-B921-002447299C76}"/>
              </a:ext>
            </a:extLst>
          </p:cNvPr>
          <p:cNvCxnSpPr>
            <a:cxnSpLocks/>
          </p:cNvCxnSpPr>
          <p:nvPr/>
        </p:nvCxnSpPr>
        <p:spPr>
          <a:xfrm flipH="1" flipV="1">
            <a:off x="1300153" y="1463198"/>
            <a:ext cx="79116" cy="92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>
            <a:extLst>
              <a:ext uri="{FF2B5EF4-FFF2-40B4-BE49-F238E27FC236}">
                <a16:creationId xmlns:a16="http://schemas.microsoft.com/office/drawing/2014/main" id="{EAE3DEC7-F308-495D-803A-68A0DF7512FE}"/>
              </a:ext>
            </a:extLst>
          </p:cNvPr>
          <p:cNvSpPr/>
          <p:nvPr/>
        </p:nvSpPr>
        <p:spPr>
          <a:xfrm>
            <a:off x="7490234" y="1338517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1CE06600-5DBC-4026-AF15-367D85DD2E9B}"/>
              </a:ext>
            </a:extLst>
          </p:cNvPr>
          <p:cNvCxnSpPr>
            <a:cxnSpLocks/>
          </p:cNvCxnSpPr>
          <p:nvPr/>
        </p:nvCxnSpPr>
        <p:spPr>
          <a:xfrm flipH="1">
            <a:off x="7570447" y="1142774"/>
            <a:ext cx="162587" cy="261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>
            <a:extLst>
              <a:ext uri="{FF2B5EF4-FFF2-40B4-BE49-F238E27FC236}">
                <a16:creationId xmlns:a16="http://schemas.microsoft.com/office/drawing/2014/main" id="{7DB5DC4C-2331-4521-9043-577601F166DE}"/>
              </a:ext>
            </a:extLst>
          </p:cNvPr>
          <p:cNvSpPr/>
          <p:nvPr/>
        </p:nvSpPr>
        <p:spPr>
          <a:xfrm>
            <a:off x="8215080" y="3707470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2DF46DCA-4FC8-401C-8BD9-A99BD58CD36C}"/>
              </a:ext>
            </a:extLst>
          </p:cNvPr>
          <p:cNvCxnSpPr>
            <a:cxnSpLocks/>
          </p:cNvCxnSpPr>
          <p:nvPr/>
        </p:nvCxnSpPr>
        <p:spPr>
          <a:xfrm flipV="1">
            <a:off x="7227116" y="4186674"/>
            <a:ext cx="424624" cy="114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09AE5B7D-C8CF-4229-A81C-510617208123}"/>
              </a:ext>
            </a:extLst>
          </p:cNvPr>
          <p:cNvCxnSpPr>
            <a:cxnSpLocks/>
          </p:cNvCxnSpPr>
          <p:nvPr/>
        </p:nvCxnSpPr>
        <p:spPr>
          <a:xfrm flipV="1">
            <a:off x="4825313" y="3267063"/>
            <a:ext cx="36366" cy="102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B8FB60E1-C5CC-47D7-AFA6-712829CFE62E}"/>
              </a:ext>
            </a:extLst>
          </p:cNvPr>
          <p:cNvCxnSpPr>
            <a:cxnSpLocks/>
          </p:cNvCxnSpPr>
          <p:nvPr/>
        </p:nvCxnSpPr>
        <p:spPr>
          <a:xfrm flipV="1">
            <a:off x="4514606" y="3241437"/>
            <a:ext cx="318331" cy="125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2316A59-A385-48B3-A746-6094BFB8AAF2}"/>
              </a:ext>
            </a:extLst>
          </p:cNvPr>
          <p:cNvCxnSpPr>
            <a:cxnSpLocks/>
          </p:cNvCxnSpPr>
          <p:nvPr/>
        </p:nvCxnSpPr>
        <p:spPr>
          <a:xfrm flipV="1">
            <a:off x="6758144" y="3637707"/>
            <a:ext cx="184735" cy="132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FE1B42E1-00E2-43EF-AAF5-3ED6FAD7C547}"/>
              </a:ext>
            </a:extLst>
          </p:cNvPr>
          <p:cNvCxnSpPr>
            <a:cxnSpLocks/>
          </p:cNvCxnSpPr>
          <p:nvPr/>
        </p:nvCxnSpPr>
        <p:spPr>
          <a:xfrm flipV="1">
            <a:off x="7308698" y="4190899"/>
            <a:ext cx="0" cy="75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D7E7C7B1-947B-48B4-AFD7-FD4344998D6D}"/>
              </a:ext>
            </a:extLst>
          </p:cNvPr>
          <p:cNvCxnSpPr>
            <a:cxnSpLocks/>
          </p:cNvCxnSpPr>
          <p:nvPr/>
        </p:nvCxnSpPr>
        <p:spPr>
          <a:xfrm flipH="1" flipV="1">
            <a:off x="6769733" y="3787577"/>
            <a:ext cx="186382" cy="123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0F06FF37-73AA-42F4-9AAD-A72965762C48}"/>
              </a:ext>
            </a:extLst>
          </p:cNvPr>
          <p:cNvCxnSpPr>
            <a:cxnSpLocks/>
          </p:cNvCxnSpPr>
          <p:nvPr/>
        </p:nvCxnSpPr>
        <p:spPr>
          <a:xfrm flipV="1">
            <a:off x="8026610" y="3745894"/>
            <a:ext cx="184735" cy="132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9508149C-CF97-42BB-B5B4-5F936047DF23}"/>
              </a:ext>
            </a:extLst>
          </p:cNvPr>
          <p:cNvCxnSpPr>
            <a:cxnSpLocks/>
          </p:cNvCxnSpPr>
          <p:nvPr/>
        </p:nvCxnSpPr>
        <p:spPr>
          <a:xfrm flipH="1" flipV="1">
            <a:off x="8034270" y="3631218"/>
            <a:ext cx="175233" cy="10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타원 293">
            <a:extLst>
              <a:ext uri="{FF2B5EF4-FFF2-40B4-BE49-F238E27FC236}">
                <a16:creationId xmlns:a16="http://schemas.microsoft.com/office/drawing/2014/main" id="{74EF72DD-C329-4699-9AFE-14D7372A1F72}"/>
              </a:ext>
            </a:extLst>
          </p:cNvPr>
          <p:cNvSpPr/>
          <p:nvPr/>
        </p:nvSpPr>
        <p:spPr>
          <a:xfrm>
            <a:off x="9681061" y="6242090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1207EEE0-6F2D-461D-9538-9F910A57BA3C}"/>
              </a:ext>
            </a:extLst>
          </p:cNvPr>
          <p:cNvCxnSpPr>
            <a:cxnSpLocks/>
          </p:cNvCxnSpPr>
          <p:nvPr/>
        </p:nvCxnSpPr>
        <p:spPr>
          <a:xfrm flipV="1">
            <a:off x="9806486" y="6151315"/>
            <a:ext cx="184735" cy="132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3518E893-CAE3-4815-94C8-E3EE867ADDEA}"/>
              </a:ext>
            </a:extLst>
          </p:cNvPr>
          <p:cNvCxnSpPr>
            <a:cxnSpLocks/>
          </p:cNvCxnSpPr>
          <p:nvPr/>
        </p:nvCxnSpPr>
        <p:spPr>
          <a:xfrm flipH="1" flipV="1">
            <a:off x="9827631" y="6275112"/>
            <a:ext cx="175233" cy="10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8F5515D4-790D-4538-AAAB-50F0907BA3A6}"/>
              </a:ext>
            </a:extLst>
          </p:cNvPr>
          <p:cNvCxnSpPr>
            <a:cxnSpLocks/>
          </p:cNvCxnSpPr>
          <p:nvPr/>
        </p:nvCxnSpPr>
        <p:spPr>
          <a:xfrm>
            <a:off x="6535187" y="6282900"/>
            <a:ext cx="47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타원 302">
            <a:extLst>
              <a:ext uri="{FF2B5EF4-FFF2-40B4-BE49-F238E27FC236}">
                <a16:creationId xmlns:a16="http://schemas.microsoft.com/office/drawing/2014/main" id="{69F4C353-5ED1-4C12-985E-50701837FEB3}"/>
              </a:ext>
            </a:extLst>
          </p:cNvPr>
          <p:cNvSpPr/>
          <p:nvPr/>
        </p:nvSpPr>
        <p:spPr>
          <a:xfrm>
            <a:off x="6685747" y="6240869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9CE03111-2B6E-4AAA-B9B1-5A92DCFF19A0}"/>
              </a:ext>
            </a:extLst>
          </p:cNvPr>
          <p:cNvCxnSpPr>
            <a:cxnSpLocks/>
          </p:cNvCxnSpPr>
          <p:nvPr/>
        </p:nvCxnSpPr>
        <p:spPr>
          <a:xfrm flipV="1">
            <a:off x="6811172" y="6150094"/>
            <a:ext cx="184735" cy="132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F5D803E4-A2A2-47DC-A91B-DFC1B83F8015}"/>
              </a:ext>
            </a:extLst>
          </p:cNvPr>
          <p:cNvCxnSpPr>
            <a:cxnSpLocks/>
          </p:cNvCxnSpPr>
          <p:nvPr/>
        </p:nvCxnSpPr>
        <p:spPr>
          <a:xfrm flipH="1" flipV="1">
            <a:off x="6832317" y="6273891"/>
            <a:ext cx="175233" cy="10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타원 310">
            <a:extLst>
              <a:ext uri="{FF2B5EF4-FFF2-40B4-BE49-F238E27FC236}">
                <a16:creationId xmlns:a16="http://schemas.microsoft.com/office/drawing/2014/main" id="{971D9DBB-CB0D-469C-9CA6-693CD54B0DDA}"/>
              </a:ext>
            </a:extLst>
          </p:cNvPr>
          <p:cNvSpPr/>
          <p:nvPr/>
        </p:nvSpPr>
        <p:spPr>
          <a:xfrm>
            <a:off x="1995072" y="4875286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5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08CE7-6D98-442B-BC23-44A1808423D1}"/>
              </a:ext>
            </a:extLst>
          </p:cNvPr>
          <p:cNvSpPr txBox="1">
            <a:spLocks/>
          </p:cNvSpPr>
          <p:nvPr/>
        </p:nvSpPr>
        <p:spPr>
          <a:xfrm>
            <a:off x="-35395" y="-38501"/>
            <a:ext cx="1531149" cy="47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2. </a:t>
            </a:r>
            <a:r>
              <a:rPr lang="ko-KR" altLang="en-US" sz="2000" dirty="0"/>
              <a:t>논리 </a:t>
            </a:r>
            <a:r>
              <a:rPr lang="en-US" altLang="ko-KR" sz="2000" dirty="0"/>
              <a:t>ERD</a:t>
            </a:r>
            <a:endParaRPr lang="ko-KR" altLang="en-US" sz="2000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2B525C0A-89BA-455B-80E0-8AF809A9D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323488"/>
              </p:ext>
            </p:extLst>
          </p:nvPr>
        </p:nvGraphicFramePr>
        <p:xfrm>
          <a:off x="3938024" y="2075664"/>
          <a:ext cx="1737674" cy="22191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배송번호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배송지주소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805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배송지</a:t>
                      </a:r>
                      <a:r>
                        <a:rPr lang="ko-KR" altLang="en-US" sz="1000" dirty="0"/>
                        <a:t> 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31220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결제방법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39751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16745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5E128AF-E9F5-4B80-A50F-F995134B0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429292"/>
              </p:ext>
            </p:extLst>
          </p:nvPr>
        </p:nvGraphicFramePr>
        <p:xfrm>
          <a:off x="7327719" y="2075664"/>
          <a:ext cx="1737674" cy="22191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제품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제품코드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제조사사업자번호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477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창고코드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제품수량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제품단가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805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발행일자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31220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제조사명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35773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70B472BC-F771-46EE-94A3-1FF8ED061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133284"/>
              </p:ext>
            </p:extLst>
          </p:nvPr>
        </p:nvGraphicFramePr>
        <p:xfrm>
          <a:off x="6276961" y="438250"/>
          <a:ext cx="1737674" cy="999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배송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배송번호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배송금액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배송일자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D523259C-67E1-4713-94B4-073C00D2F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978393"/>
              </p:ext>
            </p:extLst>
          </p:nvPr>
        </p:nvGraphicFramePr>
        <p:xfrm>
          <a:off x="10067709" y="2685264"/>
          <a:ext cx="1737674" cy="999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창고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창고코드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창고위치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창고전화번호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12368871-1A56-4D32-B2AB-ABBE32EFB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703402"/>
              </p:ext>
            </p:extLst>
          </p:nvPr>
        </p:nvGraphicFramePr>
        <p:xfrm>
          <a:off x="904774" y="591510"/>
          <a:ext cx="1737674" cy="999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게시판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메모번호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1583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게시일자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65F094EC-C893-426E-9693-C930FEB57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769049"/>
              </p:ext>
            </p:extLst>
          </p:nvPr>
        </p:nvGraphicFramePr>
        <p:xfrm>
          <a:off x="904774" y="2319504"/>
          <a:ext cx="1737674" cy="17314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주문번호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</a:t>
                      </a:r>
                      <a:r>
                        <a:rPr lang="en-US" altLang="ko-KR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패스워드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구매포인트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3738F66C-DA09-4A7B-B983-4589CCD81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856897"/>
              </p:ext>
            </p:extLst>
          </p:nvPr>
        </p:nvGraphicFramePr>
        <p:xfrm>
          <a:off x="904774" y="4417228"/>
          <a:ext cx="1737674" cy="999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비회원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주문번호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A26DF4BB-A96B-4666-8C05-91FA11CC0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02671"/>
              </p:ext>
            </p:extLst>
          </p:nvPr>
        </p:nvGraphicFramePr>
        <p:xfrm>
          <a:off x="7327719" y="5300658"/>
          <a:ext cx="1737674" cy="999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계약업체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계약번호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제조사사업자번호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계약일자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18A737BD-9E9F-47F1-9E7F-A86C60E55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912893"/>
              </p:ext>
            </p:extLst>
          </p:nvPr>
        </p:nvGraphicFramePr>
        <p:xfrm>
          <a:off x="904773" y="5923648"/>
          <a:ext cx="1737674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191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고객지원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상담 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D5604356-7C49-4488-BB26-0E5A03629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305062"/>
              </p:ext>
            </p:extLst>
          </p:nvPr>
        </p:nvGraphicFramePr>
        <p:xfrm>
          <a:off x="3938024" y="5192128"/>
          <a:ext cx="1737674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191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제조사사업자번호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제조사우편번호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03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5726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405348C9-600C-4212-AF01-7ED54F77EE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955073"/>
              </p:ext>
            </p:extLst>
          </p:nvPr>
        </p:nvGraphicFramePr>
        <p:xfrm>
          <a:off x="9780240" y="5069097"/>
          <a:ext cx="1737674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191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공급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제조사사업자번호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공급번호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계약번호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공급일자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7670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공급금액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2747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056423-175A-48E6-BC5D-A3060767F14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773611" y="1618731"/>
            <a:ext cx="0" cy="700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3309871-976F-48FE-9962-E01D4447DFD5}"/>
              </a:ext>
            </a:extLst>
          </p:cNvPr>
          <p:cNvSpPr/>
          <p:nvPr/>
        </p:nvSpPr>
        <p:spPr>
          <a:xfrm>
            <a:off x="1709366" y="1684363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6DB9C69-162E-4A5A-BCB4-3C467FEE2BB4}"/>
              </a:ext>
            </a:extLst>
          </p:cNvPr>
          <p:cNvCxnSpPr>
            <a:cxnSpLocks/>
          </p:cNvCxnSpPr>
          <p:nvPr/>
        </p:nvCxnSpPr>
        <p:spPr>
          <a:xfrm flipV="1">
            <a:off x="1782653" y="1597480"/>
            <a:ext cx="135336" cy="106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1244299-48D0-4D1C-AF3A-A9EFBC8EBA7F}"/>
              </a:ext>
            </a:extLst>
          </p:cNvPr>
          <p:cNvCxnSpPr>
            <a:cxnSpLocks/>
          </p:cNvCxnSpPr>
          <p:nvPr/>
        </p:nvCxnSpPr>
        <p:spPr>
          <a:xfrm flipH="1" flipV="1">
            <a:off x="1641749" y="1591428"/>
            <a:ext cx="131861" cy="112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0500FE8-C57F-498D-BF7E-1249A315E373}"/>
              </a:ext>
            </a:extLst>
          </p:cNvPr>
          <p:cNvSpPr/>
          <p:nvPr/>
        </p:nvSpPr>
        <p:spPr>
          <a:xfrm>
            <a:off x="2709248" y="3200644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4FBD072-F628-4D45-A58D-0EBEFE5F4CBE}"/>
              </a:ext>
            </a:extLst>
          </p:cNvPr>
          <p:cNvCxnSpPr>
            <a:cxnSpLocks/>
          </p:cNvCxnSpPr>
          <p:nvPr/>
        </p:nvCxnSpPr>
        <p:spPr>
          <a:xfrm>
            <a:off x="2635963" y="3260969"/>
            <a:ext cx="1302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EA1F6E9-BB02-414B-8D35-72E3FC11C8C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675698" y="938209"/>
            <a:ext cx="601263" cy="22470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BAB7A7A3-3590-4C60-A2E3-C716AFEF9B5C}"/>
              </a:ext>
            </a:extLst>
          </p:cNvPr>
          <p:cNvSpPr/>
          <p:nvPr/>
        </p:nvSpPr>
        <p:spPr>
          <a:xfrm>
            <a:off x="5976329" y="877142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8CF29F6-BB2C-46CE-AFCE-8109EF2718A1}"/>
              </a:ext>
            </a:extLst>
          </p:cNvPr>
          <p:cNvCxnSpPr/>
          <p:nvPr/>
        </p:nvCxnSpPr>
        <p:spPr>
          <a:xfrm>
            <a:off x="5675698" y="3551722"/>
            <a:ext cx="1652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344CE66-89B7-4FB4-8DA4-F71D53F9D755}"/>
              </a:ext>
            </a:extLst>
          </p:cNvPr>
          <p:cNvCxnSpPr>
            <a:cxnSpLocks/>
          </p:cNvCxnSpPr>
          <p:nvPr/>
        </p:nvCxnSpPr>
        <p:spPr>
          <a:xfrm>
            <a:off x="9063159" y="3321294"/>
            <a:ext cx="1004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5345D24-8BBC-4599-AE13-D8BCF2B52A32}"/>
              </a:ext>
            </a:extLst>
          </p:cNvPr>
          <p:cNvCxnSpPr>
            <a:cxnSpLocks/>
          </p:cNvCxnSpPr>
          <p:nvPr/>
        </p:nvCxnSpPr>
        <p:spPr>
          <a:xfrm>
            <a:off x="2635963" y="6197065"/>
            <a:ext cx="1302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9F85D8-1F7C-47C2-879A-6571A8F80663}"/>
              </a:ext>
            </a:extLst>
          </p:cNvPr>
          <p:cNvCxnSpPr/>
          <p:nvPr/>
        </p:nvCxnSpPr>
        <p:spPr>
          <a:xfrm>
            <a:off x="5675698" y="5923648"/>
            <a:ext cx="1652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B730017-CEE6-40C0-8C10-DDC0FEBAEF6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063159" y="5800617"/>
            <a:ext cx="717081" cy="1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9E405542-C235-4742-95C9-F7EDF7A546F5}"/>
              </a:ext>
            </a:extLst>
          </p:cNvPr>
          <p:cNvSpPr/>
          <p:nvPr/>
        </p:nvSpPr>
        <p:spPr>
          <a:xfrm>
            <a:off x="9227418" y="3267940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52273F9-B0BD-409A-A76C-DD9210DD7220}"/>
              </a:ext>
            </a:extLst>
          </p:cNvPr>
          <p:cNvSpPr/>
          <p:nvPr/>
        </p:nvSpPr>
        <p:spPr>
          <a:xfrm>
            <a:off x="7012598" y="5852026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B2AC335-9121-4A2F-80F1-8A54965841CC}"/>
              </a:ext>
            </a:extLst>
          </p:cNvPr>
          <p:cNvSpPr/>
          <p:nvPr/>
        </p:nvSpPr>
        <p:spPr>
          <a:xfrm>
            <a:off x="9492149" y="5751730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3E5A332-860C-4BA1-9173-FF24D231FEFA}"/>
              </a:ext>
            </a:extLst>
          </p:cNvPr>
          <p:cNvCxnSpPr>
            <a:endCxn id="14" idx="3"/>
          </p:cNvCxnSpPr>
          <p:nvPr/>
        </p:nvCxnSpPr>
        <p:spPr>
          <a:xfrm rot="10800000" flipV="1">
            <a:off x="2642448" y="3685181"/>
            <a:ext cx="1295576" cy="12320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B34A2B5-E45A-4179-A8A8-91F2C552737E}"/>
              </a:ext>
            </a:extLst>
          </p:cNvPr>
          <p:cNvCxnSpPr/>
          <p:nvPr/>
        </p:nvCxnSpPr>
        <p:spPr>
          <a:xfrm flipH="1">
            <a:off x="3771506" y="3116406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980304C-0B47-4FA1-8A47-9623C4981C67}"/>
              </a:ext>
            </a:extLst>
          </p:cNvPr>
          <p:cNvCxnSpPr/>
          <p:nvPr/>
        </p:nvCxnSpPr>
        <p:spPr>
          <a:xfrm>
            <a:off x="3771506" y="3260969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C18C13B-8D68-4887-8C01-9E83A06AB857}"/>
              </a:ext>
            </a:extLst>
          </p:cNvPr>
          <p:cNvCxnSpPr/>
          <p:nvPr/>
        </p:nvCxnSpPr>
        <p:spPr>
          <a:xfrm flipH="1">
            <a:off x="7154464" y="3407159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EB55B2-B62B-4D21-8462-177F1AC9843D}"/>
              </a:ext>
            </a:extLst>
          </p:cNvPr>
          <p:cNvCxnSpPr/>
          <p:nvPr/>
        </p:nvCxnSpPr>
        <p:spPr>
          <a:xfrm>
            <a:off x="7154464" y="3551722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BE4BAAA-3D76-4CD3-BE3E-0333B1A40BCB}"/>
              </a:ext>
            </a:extLst>
          </p:cNvPr>
          <p:cNvCxnSpPr>
            <a:cxnSpLocks/>
          </p:cNvCxnSpPr>
          <p:nvPr/>
        </p:nvCxnSpPr>
        <p:spPr>
          <a:xfrm flipH="1">
            <a:off x="7152581" y="5789312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FF880CA-341A-4C6B-8EAE-8CBBC869EDED}"/>
              </a:ext>
            </a:extLst>
          </p:cNvPr>
          <p:cNvCxnSpPr>
            <a:cxnSpLocks/>
          </p:cNvCxnSpPr>
          <p:nvPr/>
        </p:nvCxnSpPr>
        <p:spPr>
          <a:xfrm>
            <a:off x="7152581" y="5933875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C675306-50F8-492A-A4F9-7E2EE16D9BF9}"/>
              </a:ext>
            </a:extLst>
          </p:cNvPr>
          <p:cNvCxnSpPr/>
          <p:nvPr/>
        </p:nvCxnSpPr>
        <p:spPr>
          <a:xfrm flipH="1">
            <a:off x="7147727" y="3783680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F7E229E-2875-48D1-B77B-03A51A653F5F}"/>
              </a:ext>
            </a:extLst>
          </p:cNvPr>
          <p:cNvCxnSpPr/>
          <p:nvPr/>
        </p:nvCxnSpPr>
        <p:spPr>
          <a:xfrm>
            <a:off x="7147727" y="3928243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10AA7BD-8176-4182-ABCD-E2AC9E1E8418}"/>
              </a:ext>
            </a:extLst>
          </p:cNvPr>
          <p:cNvCxnSpPr/>
          <p:nvPr/>
        </p:nvCxnSpPr>
        <p:spPr>
          <a:xfrm rot="10800000" flipV="1">
            <a:off x="5675699" y="3936733"/>
            <a:ext cx="1652021" cy="16459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565DF04-2458-4046-8921-74549BB0C15F}"/>
              </a:ext>
            </a:extLst>
          </p:cNvPr>
          <p:cNvCxnSpPr/>
          <p:nvPr/>
        </p:nvCxnSpPr>
        <p:spPr>
          <a:xfrm flipH="1">
            <a:off x="9609957" y="5667492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D3E1A3-9C2D-45C8-B4BF-A470C83FA254}"/>
              </a:ext>
            </a:extLst>
          </p:cNvPr>
          <p:cNvCxnSpPr/>
          <p:nvPr/>
        </p:nvCxnSpPr>
        <p:spPr>
          <a:xfrm>
            <a:off x="9609957" y="5812055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3025E9E-A036-417E-BECB-7160298F5712}"/>
              </a:ext>
            </a:extLst>
          </p:cNvPr>
          <p:cNvCxnSpPr/>
          <p:nvPr/>
        </p:nvCxnSpPr>
        <p:spPr>
          <a:xfrm>
            <a:off x="5667204" y="3067297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5969E-5CCB-4567-86C3-9BD156A0FD7A}"/>
              </a:ext>
            </a:extLst>
          </p:cNvPr>
          <p:cNvCxnSpPr/>
          <p:nvPr/>
        </p:nvCxnSpPr>
        <p:spPr>
          <a:xfrm flipH="1">
            <a:off x="5650381" y="3183702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7CE3872-BA3E-41DA-8454-18527D0A8EEE}"/>
              </a:ext>
            </a:extLst>
          </p:cNvPr>
          <p:cNvCxnSpPr/>
          <p:nvPr/>
        </p:nvCxnSpPr>
        <p:spPr>
          <a:xfrm flipH="1">
            <a:off x="6097957" y="799470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7033BE6-85BD-4B08-A501-408A0A75388A}"/>
              </a:ext>
            </a:extLst>
          </p:cNvPr>
          <p:cNvCxnSpPr/>
          <p:nvPr/>
        </p:nvCxnSpPr>
        <p:spPr>
          <a:xfrm>
            <a:off x="6097957" y="944033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0BDBC89-F559-4B7F-BAE8-B16A7CCAF3A7}"/>
              </a:ext>
            </a:extLst>
          </p:cNvPr>
          <p:cNvCxnSpPr/>
          <p:nvPr/>
        </p:nvCxnSpPr>
        <p:spPr>
          <a:xfrm>
            <a:off x="9089688" y="3218472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AB4C87F-A0D6-4D79-B834-CDF753798665}"/>
              </a:ext>
            </a:extLst>
          </p:cNvPr>
          <p:cNvCxnSpPr/>
          <p:nvPr/>
        </p:nvCxnSpPr>
        <p:spPr>
          <a:xfrm flipH="1">
            <a:off x="9072865" y="3334877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2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08CE7-6D98-442B-BC23-44A1808423D1}"/>
              </a:ext>
            </a:extLst>
          </p:cNvPr>
          <p:cNvSpPr txBox="1">
            <a:spLocks/>
          </p:cNvSpPr>
          <p:nvPr/>
        </p:nvSpPr>
        <p:spPr>
          <a:xfrm>
            <a:off x="-35395" y="-38501"/>
            <a:ext cx="1531149" cy="47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3. </a:t>
            </a:r>
            <a:r>
              <a:rPr lang="ko-KR" altLang="en-US" sz="2000" dirty="0"/>
              <a:t>물리 </a:t>
            </a:r>
            <a:r>
              <a:rPr lang="en-US" altLang="ko-KR" sz="2000" dirty="0"/>
              <a:t>ERD</a:t>
            </a:r>
            <a:endParaRPr lang="ko-KR" altLang="en-US" sz="2000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2B525C0A-89BA-455B-80E0-8AF809A9D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636907"/>
              </p:ext>
            </p:extLst>
          </p:nvPr>
        </p:nvGraphicFramePr>
        <p:xfrm>
          <a:off x="3938023" y="2075664"/>
          <a:ext cx="1885612" cy="22191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5612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USER_ID Char(20)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DELIEV_NO Char(15)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ORDER_NO Char(15)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ORDER_DATE Time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DELIEV_PLACE Char(50)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805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DELIEV_PLACE_NO Char(20)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31220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SIGN_METHOD Char(50)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39751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ETC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Char(10)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16745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5E128AF-E9F5-4B80-A50F-F995134B0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086787"/>
              </p:ext>
            </p:extLst>
          </p:nvPr>
        </p:nvGraphicFramePr>
        <p:xfrm>
          <a:off x="7327719" y="2075664"/>
          <a:ext cx="1869984" cy="22191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998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ITEM_CD Char(20)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MCOMP_CD Char(10)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477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WAREHOUSE_CD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Char(2)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ORDER_NO Char(15)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ITEM_QTY integer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ITEM_PRICE integer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805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PUB_DATE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31220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MOMP_NAME 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35773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70B472BC-F771-46EE-94A3-1FF8ED061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295794"/>
              </p:ext>
            </p:extLst>
          </p:nvPr>
        </p:nvGraphicFramePr>
        <p:xfrm>
          <a:off x="6434587" y="438250"/>
          <a:ext cx="1891266" cy="999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1266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DELIEV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DELIEV_NO Char(15)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DELIEV_AMT integer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DELIEV_DATE Time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D523259C-67E1-4713-94B4-073C00D2F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523637"/>
              </p:ext>
            </p:extLst>
          </p:nvPr>
        </p:nvGraphicFramePr>
        <p:xfrm>
          <a:off x="10067709" y="2685264"/>
          <a:ext cx="2011996" cy="999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996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WAREHOUSE_CD Char(2)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WAREHOUSE_PLACE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WAREHOUSE_NO Char(20)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12368871-1A56-4D32-B2AB-ABBE32EFB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722452"/>
              </p:ext>
            </p:extLst>
          </p:nvPr>
        </p:nvGraphicFramePr>
        <p:xfrm>
          <a:off x="904774" y="591510"/>
          <a:ext cx="1737673" cy="999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3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MEMO_NO integer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USER_ID Char(20)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158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NOTICE_Date</a:t>
                      </a:r>
                      <a:r>
                        <a:rPr lang="en-US" altLang="ko-KR" sz="1000" dirty="0"/>
                        <a:t> Time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65F094EC-C893-426E-9693-C930FEB57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012043"/>
              </p:ext>
            </p:extLst>
          </p:nvPr>
        </p:nvGraphicFramePr>
        <p:xfrm>
          <a:off x="904774" y="2319504"/>
          <a:ext cx="1737674" cy="17314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ORDER_NO Char(15)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USER_ID Char(20)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87914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PASSWD Char(10)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ADDR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Char(150)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MOBILE_NO Char(15)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590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BUY_POINT integer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8038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3738F66C-DA09-4A7B-B983-4589CCD81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002120"/>
              </p:ext>
            </p:extLst>
          </p:nvPr>
        </p:nvGraphicFramePr>
        <p:xfrm>
          <a:off x="904774" y="4417228"/>
          <a:ext cx="1737674" cy="999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Non-MEMBER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ORDER_NO Char(15)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ADDR Char(150)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MOBILE_NO Char(15)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A26DF4BB-A96B-4666-8C05-91FA11CC0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080162"/>
              </p:ext>
            </p:extLst>
          </p:nvPr>
        </p:nvGraphicFramePr>
        <p:xfrm>
          <a:off x="7327719" y="5300658"/>
          <a:ext cx="1737674" cy="999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CCOMP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CONT_NO Char(20)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MCOMP_CD Char(10)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CONT_DATE time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18A737BD-9E9F-47F1-9E7F-A86C60E55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855422"/>
              </p:ext>
            </p:extLst>
          </p:nvPr>
        </p:nvGraphicFramePr>
        <p:xfrm>
          <a:off x="904773" y="5923648"/>
          <a:ext cx="1737674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19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CUSTOMER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HELP_NO Char(20)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D5604356-7C49-4488-BB26-0E5A03629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826826"/>
              </p:ext>
            </p:extLst>
          </p:nvPr>
        </p:nvGraphicFramePr>
        <p:xfrm>
          <a:off x="3667225" y="5212845"/>
          <a:ext cx="200659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6590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19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MCOMP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MCOMP_CD Char(10)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MCOMP_NAME Char(40)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MCOMP_NO Char(20)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MCOMP_POSTNO Char(10)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03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MCOMP_ADDR Char(200)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65726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405348C9-600C-4212-AF01-7ED54F77EE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496865"/>
              </p:ext>
            </p:extLst>
          </p:nvPr>
        </p:nvGraphicFramePr>
        <p:xfrm>
          <a:off x="9780240" y="5069097"/>
          <a:ext cx="1737674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74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19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MCOMP_CD Char(10)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SUP_NO integer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CONT_NO Char(40) NN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SUP_DATE time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7670"/>
                  </a:ext>
                </a:extLst>
              </a:tr>
              <a:tr h="12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SUP_AMT Integer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2747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056423-175A-48E6-BC5D-A3060767F14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773611" y="1618731"/>
            <a:ext cx="0" cy="700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3309871-976F-48FE-9962-E01D4447DFD5}"/>
              </a:ext>
            </a:extLst>
          </p:cNvPr>
          <p:cNvSpPr/>
          <p:nvPr/>
        </p:nvSpPr>
        <p:spPr>
          <a:xfrm>
            <a:off x="1708819" y="1703978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6DB9C69-162E-4A5A-BCB4-3C467FEE2BB4}"/>
              </a:ext>
            </a:extLst>
          </p:cNvPr>
          <p:cNvCxnSpPr>
            <a:cxnSpLocks/>
          </p:cNvCxnSpPr>
          <p:nvPr/>
        </p:nvCxnSpPr>
        <p:spPr>
          <a:xfrm flipV="1">
            <a:off x="1782653" y="1597480"/>
            <a:ext cx="135336" cy="106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1244299-48D0-4D1C-AF3A-A9EFBC8EBA7F}"/>
              </a:ext>
            </a:extLst>
          </p:cNvPr>
          <p:cNvCxnSpPr>
            <a:cxnSpLocks/>
          </p:cNvCxnSpPr>
          <p:nvPr/>
        </p:nvCxnSpPr>
        <p:spPr>
          <a:xfrm flipH="1" flipV="1">
            <a:off x="1641749" y="1591428"/>
            <a:ext cx="131861" cy="112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0500FE8-C57F-498D-BF7E-1249A315E373}"/>
              </a:ext>
            </a:extLst>
          </p:cNvPr>
          <p:cNvSpPr/>
          <p:nvPr/>
        </p:nvSpPr>
        <p:spPr>
          <a:xfrm>
            <a:off x="2709248" y="3200644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4FBD072-F628-4D45-A58D-0EBEFE5F4CBE}"/>
              </a:ext>
            </a:extLst>
          </p:cNvPr>
          <p:cNvCxnSpPr>
            <a:cxnSpLocks/>
          </p:cNvCxnSpPr>
          <p:nvPr/>
        </p:nvCxnSpPr>
        <p:spPr>
          <a:xfrm>
            <a:off x="2635963" y="3260969"/>
            <a:ext cx="1302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EA1F6E9-BB02-414B-8D35-72E3FC11C8C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823635" y="938209"/>
            <a:ext cx="610952" cy="22470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BAB7A7A3-3590-4C60-A2E3-C716AFEF9B5C}"/>
              </a:ext>
            </a:extLst>
          </p:cNvPr>
          <p:cNvSpPr/>
          <p:nvPr/>
        </p:nvSpPr>
        <p:spPr>
          <a:xfrm>
            <a:off x="6133955" y="877142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8CF29F6-BB2C-46CE-AFCE-8109EF2718A1}"/>
              </a:ext>
            </a:extLst>
          </p:cNvPr>
          <p:cNvCxnSpPr/>
          <p:nvPr/>
        </p:nvCxnSpPr>
        <p:spPr>
          <a:xfrm>
            <a:off x="5635775" y="3551722"/>
            <a:ext cx="1652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344CE66-89B7-4FB4-8DA4-F71D53F9D755}"/>
              </a:ext>
            </a:extLst>
          </p:cNvPr>
          <p:cNvCxnSpPr>
            <a:cxnSpLocks/>
          </p:cNvCxnSpPr>
          <p:nvPr/>
        </p:nvCxnSpPr>
        <p:spPr>
          <a:xfrm flipV="1">
            <a:off x="9204440" y="3321294"/>
            <a:ext cx="863269" cy="13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5345D24-8BBC-4599-AE13-D8BCF2B52A32}"/>
              </a:ext>
            </a:extLst>
          </p:cNvPr>
          <p:cNvCxnSpPr>
            <a:cxnSpLocks/>
          </p:cNvCxnSpPr>
          <p:nvPr/>
        </p:nvCxnSpPr>
        <p:spPr>
          <a:xfrm>
            <a:off x="2635963" y="6197065"/>
            <a:ext cx="1031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C9F85D8-1F7C-47C2-879A-6571A8F80663}"/>
              </a:ext>
            </a:extLst>
          </p:cNvPr>
          <p:cNvCxnSpPr/>
          <p:nvPr/>
        </p:nvCxnSpPr>
        <p:spPr>
          <a:xfrm>
            <a:off x="5675698" y="5923648"/>
            <a:ext cx="1652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B730017-CEE6-40C0-8C10-DDC0FEBAEF6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063159" y="5800617"/>
            <a:ext cx="717081" cy="1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9E405542-C235-4742-95C9-F7EDF7A546F5}"/>
              </a:ext>
            </a:extLst>
          </p:cNvPr>
          <p:cNvSpPr/>
          <p:nvPr/>
        </p:nvSpPr>
        <p:spPr>
          <a:xfrm>
            <a:off x="9358993" y="3260969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52273F9-B0BD-409A-A76C-DD9210DD7220}"/>
              </a:ext>
            </a:extLst>
          </p:cNvPr>
          <p:cNvSpPr/>
          <p:nvPr/>
        </p:nvSpPr>
        <p:spPr>
          <a:xfrm>
            <a:off x="7012598" y="5852026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B2AC335-9121-4A2F-80F1-8A54965841CC}"/>
              </a:ext>
            </a:extLst>
          </p:cNvPr>
          <p:cNvSpPr/>
          <p:nvPr/>
        </p:nvSpPr>
        <p:spPr>
          <a:xfrm>
            <a:off x="9492149" y="5751730"/>
            <a:ext cx="146570" cy="120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3E5A332-860C-4BA1-9173-FF24D231FEFA}"/>
              </a:ext>
            </a:extLst>
          </p:cNvPr>
          <p:cNvCxnSpPr>
            <a:endCxn id="14" idx="3"/>
          </p:cNvCxnSpPr>
          <p:nvPr/>
        </p:nvCxnSpPr>
        <p:spPr>
          <a:xfrm rot="10800000" flipV="1">
            <a:off x="2642448" y="3685181"/>
            <a:ext cx="1295576" cy="12320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B34A2B5-E45A-4179-A8A8-91F2C552737E}"/>
              </a:ext>
            </a:extLst>
          </p:cNvPr>
          <p:cNvCxnSpPr/>
          <p:nvPr/>
        </p:nvCxnSpPr>
        <p:spPr>
          <a:xfrm flipH="1">
            <a:off x="3771506" y="3116406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980304C-0B47-4FA1-8A47-9623C4981C67}"/>
              </a:ext>
            </a:extLst>
          </p:cNvPr>
          <p:cNvCxnSpPr/>
          <p:nvPr/>
        </p:nvCxnSpPr>
        <p:spPr>
          <a:xfrm>
            <a:off x="3771506" y="3260969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C18C13B-8D68-4887-8C01-9E83A06AB857}"/>
              </a:ext>
            </a:extLst>
          </p:cNvPr>
          <p:cNvCxnSpPr/>
          <p:nvPr/>
        </p:nvCxnSpPr>
        <p:spPr>
          <a:xfrm flipH="1">
            <a:off x="7114541" y="3407159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EB55B2-B62B-4D21-8462-177F1AC9843D}"/>
              </a:ext>
            </a:extLst>
          </p:cNvPr>
          <p:cNvCxnSpPr/>
          <p:nvPr/>
        </p:nvCxnSpPr>
        <p:spPr>
          <a:xfrm>
            <a:off x="7154464" y="3551722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BE4BAAA-3D76-4CD3-BE3E-0333B1A40BCB}"/>
              </a:ext>
            </a:extLst>
          </p:cNvPr>
          <p:cNvCxnSpPr>
            <a:cxnSpLocks/>
          </p:cNvCxnSpPr>
          <p:nvPr/>
        </p:nvCxnSpPr>
        <p:spPr>
          <a:xfrm flipH="1">
            <a:off x="7152581" y="5789312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FF880CA-341A-4C6B-8EAE-8CBBC869EDED}"/>
              </a:ext>
            </a:extLst>
          </p:cNvPr>
          <p:cNvCxnSpPr>
            <a:cxnSpLocks/>
          </p:cNvCxnSpPr>
          <p:nvPr/>
        </p:nvCxnSpPr>
        <p:spPr>
          <a:xfrm>
            <a:off x="7152581" y="5933875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C675306-50F8-492A-A4F9-7E2EE16D9BF9}"/>
              </a:ext>
            </a:extLst>
          </p:cNvPr>
          <p:cNvCxnSpPr/>
          <p:nvPr/>
        </p:nvCxnSpPr>
        <p:spPr>
          <a:xfrm flipH="1">
            <a:off x="7147727" y="3783680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F7E229E-2875-48D1-B77B-03A51A653F5F}"/>
              </a:ext>
            </a:extLst>
          </p:cNvPr>
          <p:cNvCxnSpPr/>
          <p:nvPr/>
        </p:nvCxnSpPr>
        <p:spPr>
          <a:xfrm>
            <a:off x="7147727" y="3928243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10AA7BD-8176-4182-ABCD-E2AC9E1E84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75699" y="3936732"/>
            <a:ext cx="1652023" cy="16459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565DF04-2458-4046-8921-74549BB0C15F}"/>
              </a:ext>
            </a:extLst>
          </p:cNvPr>
          <p:cNvCxnSpPr/>
          <p:nvPr/>
        </p:nvCxnSpPr>
        <p:spPr>
          <a:xfrm flipH="1">
            <a:off x="9609957" y="5667492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D3E1A3-9C2D-45C8-B4BF-A470C83FA254}"/>
              </a:ext>
            </a:extLst>
          </p:cNvPr>
          <p:cNvCxnSpPr/>
          <p:nvPr/>
        </p:nvCxnSpPr>
        <p:spPr>
          <a:xfrm>
            <a:off x="9609957" y="5812055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3025E9E-A036-417E-BECB-7160298F5712}"/>
              </a:ext>
            </a:extLst>
          </p:cNvPr>
          <p:cNvCxnSpPr/>
          <p:nvPr/>
        </p:nvCxnSpPr>
        <p:spPr>
          <a:xfrm>
            <a:off x="5824830" y="3067297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5969E-5CCB-4567-86C3-9BD156A0FD7A}"/>
              </a:ext>
            </a:extLst>
          </p:cNvPr>
          <p:cNvCxnSpPr/>
          <p:nvPr/>
        </p:nvCxnSpPr>
        <p:spPr>
          <a:xfrm flipH="1">
            <a:off x="5808007" y="3183702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7CE3872-BA3E-41DA-8454-18527D0A8EEE}"/>
              </a:ext>
            </a:extLst>
          </p:cNvPr>
          <p:cNvCxnSpPr/>
          <p:nvPr/>
        </p:nvCxnSpPr>
        <p:spPr>
          <a:xfrm flipH="1">
            <a:off x="6255583" y="799470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7033BE6-85BD-4B08-A501-408A0A75388A}"/>
              </a:ext>
            </a:extLst>
          </p:cNvPr>
          <p:cNvCxnSpPr/>
          <p:nvPr/>
        </p:nvCxnSpPr>
        <p:spPr>
          <a:xfrm>
            <a:off x="6255583" y="944033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0BDBC89-F559-4B7F-BAE8-B16A7CCAF3A7}"/>
              </a:ext>
            </a:extLst>
          </p:cNvPr>
          <p:cNvCxnSpPr/>
          <p:nvPr/>
        </p:nvCxnSpPr>
        <p:spPr>
          <a:xfrm>
            <a:off x="9221263" y="3211501"/>
            <a:ext cx="166518" cy="12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AB4C87F-A0D6-4D79-B834-CDF753798665}"/>
              </a:ext>
            </a:extLst>
          </p:cNvPr>
          <p:cNvCxnSpPr/>
          <p:nvPr/>
        </p:nvCxnSpPr>
        <p:spPr>
          <a:xfrm flipH="1">
            <a:off x="9204440" y="3327906"/>
            <a:ext cx="173255" cy="14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6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F836-2F9D-4004-BC32-462EC988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7A1CF6-9371-477A-BD9F-E8F023BD1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410809"/>
              </p:ext>
            </p:extLst>
          </p:nvPr>
        </p:nvGraphicFramePr>
        <p:xfrm>
          <a:off x="838200" y="1825625"/>
          <a:ext cx="3416166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6166">
                  <a:extLst>
                    <a:ext uri="{9D8B030D-6E8A-4147-A177-3AD203B41FA5}">
                      <a16:colId xmlns:a16="http://schemas.microsoft.com/office/drawing/2014/main" val="167432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4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6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8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3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3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1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8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12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459</Words>
  <Application>Microsoft Office PowerPoint</Application>
  <PresentationFormat>와이드스크린</PresentationFormat>
  <Paragraphs>158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데이터베이스 4주차 과제</vt:lpstr>
      <vt:lpstr>1. 개념 ERD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4주차 과제</dc:title>
  <dc:creator>oodidi1998@gmail.com</dc:creator>
  <cp:lastModifiedBy>oodidi1998@gmail.com</cp:lastModifiedBy>
  <cp:revision>21</cp:revision>
  <dcterms:created xsi:type="dcterms:W3CDTF">2020-09-28T06:38:56Z</dcterms:created>
  <dcterms:modified xsi:type="dcterms:W3CDTF">2020-09-28T10:45:28Z</dcterms:modified>
</cp:coreProperties>
</file>