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58" r:id="rId3"/>
    <p:sldId id="259" r:id="rId4"/>
    <p:sldId id="266" r:id="rId5"/>
    <p:sldId id="260" r:id="rId6"/>
    <p:sldId id="261" r:id="rId7"/>
    <p:sldId id="267" r:id="rId8"/>
    <p:sldId id="268" r:id="rId9"/>
    <p:sldId id="265" r:id="rId10"/>
    <p:sldId id="269" r:id="rId11"/>
    <p:sldId id="270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>
        <p:scale>
          <a:sx n="78" d="100"/>
          <a:sy n="78" d="100"/>
        </p:scale>
        <p:origin x="6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35671-8F6E-4960-8FC0-122548DE5A46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D0B21-9942-457B-BA55-A21AE5726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9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D0B21-9942-457B-BA55-A21AE57262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379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D0B21-9942-457B-BA55-A21AE57262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02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D0B21-9942-457B-BA55-A21AE57262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85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D0B21-9942-457B-BA55-A21AE57262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87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D0B21-9942-457B-BA55-A21AE57262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D0B21-9942-457B-BA55-A21AE57262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8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D0B21-9942-457B-BA55-A21AE57262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86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D0B21-9942-457B-BA55-A21AE57262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09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D0B21-9942-457B-BA55-A21AE57262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53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D0B21-9942-457B-BA55-A21AE57262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0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D0B21-9942-457B-BA55-A21AE57262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7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D0B21-9942-457B-BA55-A21AE57262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6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2D0B21-9942-457B-BA55-A21AE57262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4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0DD3-C5C8-4F88-972B-2DE97FD7E80E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0D04-F851-43D4-9458-D13DB2EE1F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583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0DD3-C5C8-4F88-972B-2DE97FD7E80E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0D04-F851-43D4-9458-D13DB2EE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0DD3-C5C8-4F88-972B-2DE97FD7E80E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0D04-F851-43D4-9458-D13DB2EE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0DD3-C5C8-4F88-972B-2DE97FD7E80E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0D04-F851-43D4-9458-D13DB2EE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5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0DD3-C5C8-4F88-972B-2DE97FD7E80E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0D04-F851-43D4-9458-D13DB2EE1F5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881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0DD3-C5C8-4F88-972B-2DE97FD7E80E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0D04-F851-43D4-9458-D13DB2EE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7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0DD3-C5C8-4F88-972B-2DE97FD7E80E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0D04-F851-43D4-9458-D13DB2EE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7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0DD3-C5C8-4F88-972B-2DE97FD7E80E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0D04-F851-43D4-9458-D13DB2EE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1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0DD3-C5C8-4F88-972B-2DE97FD7E80E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0D04-F851-43D4-9458-D13DB2EE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E6A0DD3-C5C8-4F88-972B-2DE97FD7E80E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280D04-F851-43D4-9458-D13DB2EE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6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0DD3-C5C8-4F88-972B-2DE97FD7E80E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80D04-F851-43D4-9458-D13DB2EE1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46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E6A0DD3-C5C8-4F88-972B-2DE97FD7E80E}" type="datetimeFigureOut">
              <a:rPr lang="en-US" smtClean="0"/>
              <a:t>5/1/2015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3280D04-F851-43D4-9458-D13DB2EE1F5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17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3702" y="547255"/>
            <a:ext cx="852914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i="0" u="none" strike="noStrike" dirty="0" smtClean="0">
                <a:solidFill>
                  <a:srgbClr val="000000"/>
                </a:solidFill>
                <a:effectLst/>
              </a:rPr>
              <a:t>Learning </a:t>
            </a:r>
          </a:p>
          <a:p>
            <a:r>
              <a:rPr lang="en-US" sz="6000" b="1" i="0" u="none" strike="noStrike" dirty="0" smtClean="0">
                <a:solidFill>
                  <a:srgbClr val="000000"/>
                </a:solidFill>
                <a:effectLst/>
              </a:rPr>
              <a:t>SNP-Gene Network </a:t>
            </a:r>
          </a:p>
          <a:p>
            <a:r>
              <a:rPr lang="en-US" sz="6000" b="1" i="0" u="none" strike="noStrike" dirty="0" smtClean="0">
                <a:solidFill>
                  <a:srgbClr val="000000"/>
                </a:solidFill>
                <a:effectLst/>
              </a:rPr>
              <a:t>Using Mixed Graphical Model</a:t>
            </a:r>
            <a:endParaRPr lang="en-US" sz="6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395952" y="5161116"/>
            <a:ext cx="446689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smtClean="0"/>
              <a:t>Hyun Ah Song</a:t>
            </a:r>
            <a:r>
              <a:rPr lang="en-US" sz="2400" b="1" baseline="30000" dirty="0" smtClean="0"/>
              <a:t>1</a:t>
            </a:r>
            <a:r>
              <a:rPr lang="en-US" sz="2400" b="1" dirty="0" smtClean="0"/>
              <a:t> and </a:t>
            </a:r>
            <a:r>
              <a:rPr lang="en-US" sz="2400" b="1" dirty="0" err="1" smtClean="0"/>
              <a:t>Ji</a:t>
            </a:r>
            <a:r>
              <a:rPr lang="en-US" sz="2400" b="1" dirty="0" smtClean="0"/>
              <a:t> Oh Yoo</a:t>
            </a:r>
            <a:r>
              <a:rPr lang="en-US" sz="2400" b="1" baseline="30000" dirty="0" smtClean="0"/>
              <a:t>2</a:t>
            </a:r>
          </a:p>
          <a:p>
            <a:pPr algn="r"/>
            <a:r>
              <a:rPr lang="en-US" sz="2000" b="1" baseline="30000" dirty="0" smtClean="0"/>
              <a:t>1</a:t>
            </a:r>
            <a:r>
              <a:rPr lang="en-US" sz="2000" b="1" dirty="0" smtClean="0"/>
              <a:t> </a:t>
            </a:r>
            <a:r>
              <a:rPr lang="en-US" b="1" dirty="0" smtClean="0"/>
              <a:t>Machine Learning Department</a:t>
            </a:r>
            <a:r>
              <a:rPr lang="en-US" b="1" baseline="30000" dirty="0" smtClean="0"/>
              <a:t> </a:t>
            </a:r>
          </a:p>
          <a:p>
            <a:pPr algn="r"/>
            <a:r>
              <a:rPr lang="en-US" b="1" baseline="30000" dirty="0" smtClean="0"/>
              <a:t>2</a:t>
            </a:r>
            <a:r>
              <a:rPr lang="en-US" b="1" dirty="0" smtClean="0"/>
              <a:t> Computer Science Department</a:t>
            </a:r>
            <a:r>
              <a:rPr lang="en-US" b="1" baseline="30000" dirty="0" smtClean="0"/>
              <a:t> </a:t>
            </a:r>
            <a:endParaRPr lang="en-US" b="1" baseline="30000" dirty="0" smtClean="0"/>
          </a:p>
          <a:p>
            <a:pPr algn="r"/>
            <a:endParaRPr lang="en-US" sz="2400" b="1" baseline="30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0357" y="147145"/>
            <a:ext cx="7005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10-708 Probabilistic Graphical Model Project Presentation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31456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246" y="126123"/>
            <a:ext cx="4487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Experiment -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529957" y="37521"/>
            <a:ext cx="4529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Human Liver Cohort (HLC) data</a:t>
            </a:r>
            <a:endParaRPr lang="en-US" sz="36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619139"/>
              </p:ext>
            </p:extLst>
          </p:nvPr>
        </p:nvGraphicFramePr>
        <p:xfrm>
          <a:off x="1326880" y="2197100"/>
          <a:ext cx="6406154" cy="247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077"/>
                <a:gridCol w="3203077"/>
              </a:tblGrid>
              <a:tr h="495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Method</a:t>
                      </a:r>
                      <a:endPara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Prediction Error</a:t>
                      </a:r>
                      <a:endPara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554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MG</a:t>
                      </a:r>
                      <a:r>
                        <a:rPr lang="en-US" sz="2400" b="1" i="1" baseline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 (proposed)</a:t>
                      </a:r>
                      <a:endPara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SCGGM</a:t>
                      </a:r>
                      <a:endPara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Lasso</a:t>
                      </a:r>
                      <a:endPara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5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MTLasso</a:t>
                      </a:r>
                      <a:endParaRPr lang="en-US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54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246" y="126123"/>
            <a:ext cx="4487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Experiment -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529957" y="37521"/>
            <a:ext cx="4529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Human Liver Cohort (HLC) data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" y="1474470"/>
            <a:ext cx="507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Anal on the result – theta, beta, </a:t>
            </a:r>
            <a:r>
              <a:rPr lang="en-US" i="1" dirty="0" err="1" smtClean="0">
                <a:solidFill>
                  <a:srgbClr val="FF0000"/>
                </a:solidFill>
              </a:rPr>
              <a:t>sparsity</a:t>
            </a:r>
            <a:r>
              <a:rPr lang="en-US" i="1" dirty="0" smtClean="0">
                <a:solidFill>
                  <a:srgbClr val="FF0000"/>
                </a:solidFill>
              </a:rPr>
              <a:t>, etc…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31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247" y="126123"/>
            <a:ext cx="4319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Conclusion</a:t>
            </a:r>
            <a:endParaRPr lang="en-US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500" y="1474470"/>
            <a:ext cx="5074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Remind of our problem domain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Summarize our contribution again (if any…)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Summarize </a:t>
            </a:r>
            <a:r>
              <a:rPr lang="en-US" i="1" dirty="0" err="1" smtClean="0">
                <a:solidFill>
                  <a:srgbClr val="FF0000"/>
                </a:solidFill>
              </a:rPr>
              <a:t>exp</a:t>
            </a:r>
            <a:r>
              <a:rPr lang="en-US" i="1" dirty="0" smtClean="0">
                <a:solidFill>
                  <a:srgbClr val="FF0000"/>
                </a:solidFill>
              </a:rPr>
              <a:t> result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Summarize anal on </a:t>
            </a:r>
            <a:r>
              <a:rPr lang="en-US" i="1" dirty="0" err="1" smtClean="0">
                <a:solidFill>
                  <a:srgbClr val="FF0000"/>
                </a:solidFill>
              </a:rPr>
              <a:t>exp</a:t>
            </a:r>
            <a:r>
              <a:rPr lang="en-US" i="1" dirty="0" smtClean="0">
                <a:solidFill>
                  <a:srgbClr val="FF0000"/>
                </a:solidFill>
              </a:rPr>
              <a:t> res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6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247" y="126123"/>
            <a:ext cx="4319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Reference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25591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1971" y="2585544"/>
            <a:ext cx="4319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/>
              <a:t>THANKS!!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49438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247" y="126123"/>
            <a:ext cx="3258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Contents</a:t>
            </a:r>
            <a:endParaRPr lang="en-US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5725" y="1355833"/>
            <a:ext cx="60749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600" b="1" dirty="0" smtClean="0"/>
              <a:t>Introduction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 smtClean="0"/>
              <a:t>Problem formulation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 smtClean="0"/>
              <a:t>Related works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b="1" dirty="0" smtClean="0"/>
              <a:t>Method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 smtClean="0"/>
              <a:t>Proposed method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b="1" dirty="0" smtClean="0"/>
              <a:t>Experiment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 smtClean="0"/>
              <a:t>Synthetic data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sz="2800" dirty="0" smtClean="0"/>
              <a:t>Human Liver Cohort (HLC) 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b="1" dirty="0" smtClean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600" b="1" dirty="0" smtClean="0"/>
              <a:t>Reference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9343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247" y="126123"/>
            <a:ext cx="4719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Introduction - </a:t>
            </a:r>
            <a:endParaRPr lang="en-US" sz="6000" b="1" dirty="0"/>
          </a:p>
        </p:txBody>
      </p:sp>
      <p:sp>
        <p:nvSpPr>
          <p:cNvPr id="3" name="Rectangle 2"/>
          <p:cNvSpPr/>
          <p:nvPr/>
        </p:nvSpPr>
        <p:spPr>
          <a:xfrm>
            <a:off x="4824248" y="310788"/>
            <a:ext cx="4183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Problem formulation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1474470"/>
            <a:ext cx="507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SNP-gene network 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1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247" y="126123"/>
            <a:ext cx="4719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Introduction - </a:t>
            </a:r>
            <a:endParaRPr lang="en-US" sz="6000" b="1" dirty="0"/>
          </a:p>
        </p:txBody>
      </p:sp>
      <p:sp>
        <p:nvSpPr>
          <p:cNvPr id="3" name="Rectangle 2"/>
          <p:cNvSpPr/>
          <p:nvPr/>
        </p:nvSpPr>
        <p:spPr>
          <a:xfrm>
            <a:off x="4824248" y="310788"/>
            <a:ext cx="4183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Related works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1500" y="1474470"/>
            <a:ext cx="507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Lasso, </a:t>
            </a:r>
            <a:r>
              <a:rPr lang="en-US" i="1" dirty="0" err="1" smtClean="0">
                <a:solidFill>
                  <a:srgbClr val="FF0000"/>
                </a:solidFill>
              </a:rPr>
              <a:t>MTLasso</a:t>
            </a:r>
            <a:r>
              <a:rPr lang="en-US" i="1" dirty="0" smtClean="0">
                <a:solidFill>
                  <a:srgbClr val="FF0000"/>
                </a:solidFill>
              </a:rPr>
              <a:t>, SCGGM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MG (Jason’s)?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6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247" y="126123"/>
            <a:ext cx="43197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Method</a:t>
            </a:r>
            <a:endParaRPr lang="en-US"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71500" y="1474470"/>
            <a:ext cx="507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Proposed method – ‘MG’?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33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246" y="126123"/>
            <a:ext cx="8555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Experiment -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529957" y="310788"/>
            <a:ext cx="3867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Synthetic data</a:t>
            </a:r>
            <a:endParaRPr lang="en-US" sz="3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71500" y="1474470"/>
            <a:ext cx="507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How we generated synthetic data…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0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246" y="126123"/>
            <a:ext cx="8555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Experiment -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529957" y="310788"/>
            <a:ext cx="3867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Synthetic data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418953"/>
                  </p:ext>
                </p:extLst>
              </p:nvPr>
            </p:nvGraphicFramePr>
            <p:xfrm>
              <a:off x="1326880" y="2197100"/>
              <a:ext cx="6406154" cy="24777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3077"/>
                    <a:gridCol w="3203077"/>
                  </a:tblGrid>
                  <a:tr h="4955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Method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Prediction Error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955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MG</a:t>
                          </a:r>
                          <a:r>
                            <a:rPr lang="en-US" sz="2400" b="1" i="1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(proposed)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1.1484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0.0324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955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SCGGM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1.1420</m:t>
                              </m:r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0.0398</m:t>
                              </m:r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955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Lasso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1.1244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0.0558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955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MTLasso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1.1215</m:t>
                                </m:r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0.0263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418953"/>
                  </p:ext>
                </p:extLst>
              </p:nvPr>
            </p:nvGraphicFramePr>
            <p:xfrm>
              <a:off x="1326880" y="2197100"/>
              <a:ext cx="6406154" cy="24777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3077"/>
                    <a:gridCol w="3203077"/>
                  </a:tblGrid>
                  <a:tr h="4955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Method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Prediction Error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4955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MG</a:t>
                          </a:r>
                          <a:r>
                            <a:rPr lang="en-US" sz="2400" b="1" i="1" baseline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(proposed)</a:t>
                          </a:r>
                          <a:endParaRPr lang="en-US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000" t="-108537" r="-190" b="-318293"/>
                          </a:stretch>
                        </a:blipFill>
                      </a:tcPr>
                    </a:tc>
                  </a:tr>
                  <a:tr h="4955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SCGGM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000" t="-211111" r="-190" b="-222222"/>
                          </a:stretch>
                        </a:blipFill>
                      </a:tcPr>
                    </a:tc>
                  </a:tr>
                  <a:tr h="4955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Lasso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000" t="-307317" r="-190" b="-119512"/>
                          </a:stretch>
                        </a:blipFill>
                      </a:tcPr>
                    </a:tc>
                  </a:tr>
                  <a:tr h="49555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MTLasso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000" t="-412346" r="-190" b="-2098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8555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246" y="126123"/>
            <a:ext cx="8555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Experiment -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529957" y="310788"/>
            <a:ext cx="3867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Synthetic data</a:t>
            </a:r>
            <a:endParaRPr lang="en-US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8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246" y="126123"/>
            <a:ext cx="4487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/>
              <a:t>Experiment -</a:t>
            </a:r>
            <a:endParaRPr lang="en-US" sz="3600" b="1" dirty="0"/>
          </a:p>
        </p:txBody>
      </p:sp>
      <p:sp>
        <p:nvSpPr>
          <p:cNvPr id="4" name="Rectangle 3"/>
          <p:cNvSpPr/>
          <p:nvPr/>
        </p:nvSpPr>
        <p:spPr>
          <a:xfrm>
            <a:off x="4529957" y="37521"/>
            <a:ext cx="4529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Human Liver Cohort (HLC) data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1500" y="1474470"/>
            <a:ext cx="507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Explain about HLC data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2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609</TotalTime>
  <Words>200</Words>
  <Application>Microsoft Office PowerPoint</Application>
  <PresentationFormat>On-screen Show (4:3)</PresentationFormat>
  <Paragraphs>78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Cambria Math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HyunAh</dc:creator>
  <cp:lastModifiedBy>HyunAh</cp:lastModifiedBy>
  <cp:revision>37</cp:revision>
  <dcterms:created xsi:type="dcterms:W3CDTF">2015-05-01T12:59:44Z</dcterms:created>
  <dcterms:modified xsi:type="dcterms:W3CDTF">2015-05-01T23:08:59Z</dcterms:modified>
</cp:coreProperties>
</file>