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1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3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9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9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AB44-D974-4189-A97E-00678B6320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4A6B-8B3D-4D05-8962-B689FFEB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5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361" y="132213"/>
            <a:ext cx="6625269" cy="874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#01.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패키지 참조</a:t>
            </a:r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ko-KR" altLang="en-US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#02.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불러오기 및 데이터 형태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독립변수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종속변수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기술통계량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파악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카테고리 타입 변환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#03.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전처리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데이터 형식 표준화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행렬이름에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맞는 데이터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타입변환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하여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기준데이터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확보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이상치 및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결측치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처리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경계값으로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대체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3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날짜를 분기별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파생변수로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대체</a:t>
            </a:r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ko-KR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#04.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탐색적 데이터 분석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연속형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변수의 데이터 분포 시각화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histplot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변수간 상관관계 분석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pairplot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heatmap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[3]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정규성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등분산성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검정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분산분석 통한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통제변수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설정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[4]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교호작용에 대한 시각화 확인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c</a:t>
            </a:r>
            <a:r>
              <a:rPr lang="en-US" altLang="ko-KR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ountplot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endParaRPr lang="ko-KR" altLang="en-US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#05.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회귀분석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표준화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명목형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변수의 더미변수 추가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[3]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분할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훈련용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검정용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[4]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회귀분석 시행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[5] VIF 10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이상 변수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p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값 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0.05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초과 변수 하나씩 제거</a:t>
            </a:r>
          </a:p>
          <a:p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#06.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회귀분석의 가정 검정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선형성</a:t>
            </a:r>
            <a:endParaRPr lang="ko-KR" altLang="en-US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잔차의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정규성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[3]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잔차의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등분산성</a:t>
            </a:r>
            <a:endParaRPr lang="ko-KR" altLang="en-US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[4]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잔차의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독립성</a:t>
            </a:r>
          </a:p>
          <a:p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#07.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파생변수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추가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설명력 높이고 너무 적은 변수 추가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도메인 지식 활용하거나 변수 특징을 찾아 파생 변수 생성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표준화 전 </a:t>
            </a:r>
            <a:r>
              <a:rPr lang="en-US" altLang="ko-KR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df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이차항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추가 등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600" dirty="0" smtClean="0">
                <a:solidFill>
                  <a:srgbClr val="24292E"/>
                </a:solidFill>
                <a:latin typeface="-apple-system"/>
              </a:rPr>
              <a:t>  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-CPI </a:t>
            </a:r>
            <a:r>
              <a:rPr lang="ko-KR" altLang="en-US" sz="1600" b="1" dirty="0" err="1" smtClean="0">
                <a:solidFill>
                  <a:srgbClr val="24292E"/>
                </a:solidFill>
                <a:latin typeface="-apple-system"/>
              </a:rPr>
              <a:t>파생변수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실업률 </a:t>
            </a:r>
            <a:r>
              <a:rPr lang="ko-KR" altLang="en-US" sz="1600" b="1" dirty="0" err="1" smtClean="0">
                <a:solidFill>
                  <a:srgbClr val="24292E"/>
                </a:solidFill>
                <a:latin typeface="-apple-system"/>
              </a:rPr>
              <a:t>파생변수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 추가</a:t>
            </a:r>
            <a:endParaRPr lang="en-US" altLang="ko-KR" sz="1600" b="1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회귀분석부터 가정 검정까지 반복 시행</a:t>
            </a:r>
            <a:endParaRPr lang="ko-KR" altLang="en-US" sz="16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08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783" y="101102"/>
            <a:ext cx="6625269" cy="941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#01.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패키지 참조</a:t>
            </a:r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ko-KR" altLang="en-US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#02.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불러오기 및 데이터 형태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독립변수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종속변수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기술통계량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파악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카테고리 타입 변환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#03.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전처리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데이터 형식 표준화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행렬이름에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맞는 데이터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타입변환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하여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기준데이터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확보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이상치 및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결측치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처리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이상치 제거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3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] </a:t>
            </a:r>
            <a:r>
              <a:rPr lang="ko-KR" altLang="en-US" sz="1600" b="1" i="0" dirty="0" err="1" smtClean="0">
                <a:solidFill>
                  <a:srgbClr val="24292E"/>
                </a:solidFill>
                <a:effectLst/>
                <a:latin typeface="-apple-system"/>
              </a:rPr>
              <a:t>중복행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 제거</a:t>
            </a:r>
            <a:endParaRPr lang="en-US" altLang="ko-KR" sz="1600" b="1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4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] </a:t>
            </a:r>
            <a:r>
              <a:rPr lang="ko-KR" altLang="en-US" sz="1600" b="1" i="0" dirty="0" err="1" smtClean="0">
                <a:solidFill>
                  <a:srgbClr val="24292E"/>
                </a:solidFill>
                <a:effectLst/>
                <a:latin typeface="-apple-system"/>
              </a:rPr>
              <a:t>가격컬럼명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 공백 제거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5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] </a:t>
            </a:r>
            <a:r>
              <a:rPr lang="ko-KR" altLang="en-US" sz="1600" b="1" i="0" dirty="0" smtClean="0">
                <a:solidFill>
                  <a:srgbClr val="24292E"/>
                </a:solidFill>
                <a:effectLst/>
                <a:latin typeface="-apple-system"/>
              </a:rPr>
              <a:t>엔진과 </a:t>
            </a:r>
            <a:r>
              <a:rPr lang="en-US" altLang="ko-KR" sz="1600" b="1" dirty="0" err="1" smtClean="0">
                <a:solidFill>
                  <a:srgbClr val="24292E"/>
                </a:solidFill>
                <a:latin typeface="-apple-system"/>
              </a:rPr>
              <a:t>maxpower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동일 수치 </a:t>
            </a:r>
            <a:r>
              <a:rPr lang="ko-KR" altLang="en-US" sz="1600" b="1" dirty="0" err="1" smtClean="0">
                <a:solidFill>
                  <a:srgbClr val="24292E"/>
                </a:solidFill>
                <a:latin typeface="-apple-system"/>
              </a:rPr>
              <a:t>중복컬럼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 제거</a:t>
            </a:r>
            <a:endParaRPr lang="en-US" altLang="ko-KR" sz="16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6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] </a:t>
            </a:r>
            <a:r>
              <a:rPr lang="en-US" altLang="ko-KR" sz="1600" b="1" dirty="0" err="1" smtClean="0">
                <a:solidFill>
                  <a:srgbClr val="24292E"/>
                </a:solidFill>
                <a:latin typeface="-apple-system"/>
              </a:rPr>
              <a:t>car_name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컬럼 제거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가격에 미치는 영향 없다고 판단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추후 </a:t>
            </a:r>
            <a:r>
              <a:rPr lang="ko-KR" altLang="en-US" sz="1600" b="1" dirty="0" err="1" smtClean="0">
                <a:solidFill>
                  <a:srgbClr val="24292E"/>
                </a:solidFill>
                <a:latin typeface="-apple-system"/>
              </a:rPr>
              <a:t>회귀분석시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1600" b="1" dirty="0" err="1" smtClean="0">
                <a:solidFill>
                  <a:srgbClr val="24292E"/>
                </a:solidFill>
                <a:latin typeface="-apple-system"/>
              </a:rPr>
              <a:t>제거필요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 판단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)</a:t>
            </a:r>
            <a:endParaRPr lang="en-US" altLang="ko-KR" sz="1600" b="1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ko-KR" b="1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#04. 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탐색적 데이터 분석</a:t>
            </a:r>
          </a:p>
          <a:p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i="0" dirty="0" err="1" smtClean="0">
                <a:solidFill>
                  <a:srgbClr val="24292E"/>
                </a:solidFill>
                <a:effectLst/>
                <a:latin typeface="-apple-system"/>
              </a:rPr>
              <a:t>연속형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 변수의 데이터 분포 시각화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i="0" dirty="0" err="1" smtClean="0">
                <a:solidFill>
                  <a:srgbClr val="24292E"/>
                </a:solidFill>
                <a:effectLst/>
                <a:latin typeface="-apple-system"/>
              </a:rPr>
              <a:t>histplot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변수간 상관관계 분석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i="0" dirty="0" err="1" smtClean="0">
                <a:solidFill>
                  <a:srgbClr val="24292E"/>
                </a:solidFill>
                <a:effectLst/>
                <a:latin typeface="-apple-system"/>
              </a:rPr>
              <a:t>pairplot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i="0" dirty="0" err="1" smtClean="0">
                <a:solidFill>
                  <a:srgbClr val="24292E"/>
                </a:solidFill>
                <a:effectLst/>
                <a:latin typeface="-apple-system"/>
              </a:rPr>
              <a:t>heatmap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범주형 변수 상관관계분석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[3] 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정규성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i="0" dirty="0" err="1" smtClean="0">
                <a:solidFill>
                  <a:srgbClr val="24292E"/>
                </a:solidFill>
                <a:effectLst/>
                <a:latin typeface="-apple-system"/>
              </a:rPr>
              <a:t>등분산성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 검정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분산분석 통한 </a:t>
            </a:r>
            <a:r>
              <a:rPr lang="ko-KR" altLang="en-US" i="0" dirty="0" err="1" smtClean="0">
                <a:solidFill>
                  <a:srgbClr val="24292E"/>
                </a:solidFill>
                <a:effectLst/>
                <a:latin typeface="-apple-system"/>
              </a:rPr>
              <a:t>통제변수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 설정</a:t>
            </a:r>
          </a:p>
          <a:p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[4] </a:t>
            </a:r>
            <a:r>
              <a:rPr lang="ko-KR" altLang="en-US" i="0" dirty="0" smtClean="0">
                <a:solidFill>
                  <a:srgbClr val="24292E"/>
                </a:solidFill>
                <a:effectLst/>
                <a:latin typeface="-apple-system"/>
              </a:rPr>
              <a:t>교호작용에 대한 시각화 확인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i="0" dirty="0" err="1" smtClean="0">
                <a:solidFill>
                  <a:srgbClr val="24292E"/>
                </a:solidFill>
                <a:effectLst/>
                <a:latin typeface="-apple-system"/>
              </a:rPr>
              <a:t>c</a:t>
            </a:r>
            <a:r>
              <a:rPr lang="en-US" altLang="ko-KR" i="0" dirty="0" err="1" smtClean="0">
                <a:solidFill>
                  <a:srgbClr val="24292E"/>
                </a:solidFill>
                <a:effectLst/>
                <a:latin typeface="-apple-system"/>
              </a:rPr>
              <a:t>ountplot</a:t>
            </a:r>
            <a:r>
              <a:rPr lang="en-US" altLang="ko-KR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endParaRPr lang="ko-KR" altLang="en-US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ko-KR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#05.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회귀분석</a:t>
            </a:r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표준화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명목형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변수의 더미변수 추가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[3]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데이터 분할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훈련용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검정용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[4]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회귀분석 시행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[5] VIF 10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이상 변수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, p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값 </a:t>
            </a:r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0.05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초과 변수 하나씩 제거</a:t>
            </a:r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[singular matrix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오류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]</a:t>
            </a:r>
            <a:endParaRPr lang="ko-KR" altLang="en-US" sz="1600" b="1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ko-KR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#06. 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회귀분석의 가정 검정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[1]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선형성</a:t>
            </a:r>
            <a:endParaRPr lang="ko-KR" altLang="en-US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[2]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잔차의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정규성</a:t>
            </a: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[3]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잔차의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등분산성</a:t>
            </a:r>
            <a:endParaRPr lang="ko-KR" altLang="en-US" sz="160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sz="1600" i="0" dirty="0" smtClean="0">
                <a:solidFill>
                  <a:srgbClr val="24292E"/>
                </a:solidFill>
                <a:effectLst/>
                <a:latin typeface="-apple-system"/>
              </a:rPr>
              <a:t>[4] </a:t>
            </a:r>
            <a:r>
              <a:rPr lang="ko-KR" altLang="en-US" sz="1600" i="0" dirty="0" err="1" smtClean="0">
                <a:solidFill>
                  <a:srgbClr val="24292E"/>
                </a:solidFill>
                <a:effectLst/>
                <a:latin typeface="-apple-system"/>
              </a:rPr>
              <a:t>잔차의</a:t>
            </a:r>
            <a:r>
              <a:rPr lang="ko-KR" altLang="en-US" sz="1600" i="0" dirty="0" smtClean="0">
                <a:solidFill>
                  <a:srgbClr val="24292E"/>
                </a:solidFill>
                <a:effectLst/>
                <a:latin typeface="-apple-system"/>
              </a:rPr>
              <a:t> 독립성</a:t>
            </a:r>
          </a:p>
          <a:p>
            <a:endParaRPr lang="en-US" altLang="ko-KR" sz="1400" i="0" dirty="0" smtClean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42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458</Words>
  <Application>Microsoft Office PowerPoint</Application>
  <PresentationFormat>화면 슬라이드 쇼(4:3)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</dc:creator>
  <cp:lastModifiedBy>Jihwan</cp:lastModifiedBy>
  <cp:revision>9</cp:revision>
  <dcterms:created xsi:type="dcterms:W3CDTF">2024-02-26T08:11:59Z</dcterms:created>
  <dcterms:modified xsi:type="dcterms:W3CDTF">2024-02-26T08:54:07Z</dcterms:modified>
</cp:coreProperties>
</file>