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70" r:id="rId8"/>
    <p:sldId id="271" r:id="rId9"/>
    <p:sldId id="272" r:id="rId10"/>
    <p:sldId id="265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POTABILITY </a:t>
            </a:r>
            <a:r>
              <a:rPr lang="en-US" dirty="0"/>
              <a:t>OF WATER USED AT HOME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PORTABILITY OF WATER USED AT HOME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CLEAN</c:v>
                </c:pt>
                <c:pt idx="1">
                  <c:v>CLEAN</c:v>
                </c:pt>
                <c:pt idx="2">
                  <c:v>NOT SO CLEAN</c:v>
                </c:pt>
                <c:pt idx="3">
                  <c:v>DIRTY</c:v>
                </c:pt>
                <c:pt idx="4">
                  <c:v>VERY DIRTY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180</c:v>
                </c:pt>
                <c:pt idx="1">
                  <c:v>320</c:v>
                </c:pt>
                <c:pt idx="2">
                  <c:v>100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59935360"/>
        <c:axId val="60780544"/>
      </c:barChart>
      <c:catAx>
        <c:axId val="59935360"/>
        <c:scaling>
          <c:orientation val="minMax"/>
        </c:scaling>
        <c:axPos val="b"/>
        <c:tickLblPos val="nextTo"/>
        <c:crossAx val="60780544"/>
        <c:crosses val="autoZero"/>
        <c:auto val="1"/>
        <c:lblAlgn val="ctr"/>
        <c:lblOffset val="100"/>
      </c:catAx>
      <c:valAx>
        <c:axId val="60780544"/>
        <c:scaling>
          <c:orientation val="minMax"/>
        </c:scaling>
        <c:axPos val="l"/>
        <c:majorGridlines/>
        <c:numFmt formatCode="General" sourceLinked="1"/>
        <c:tickLblPos val="nextTo"/>
        <c:crossAx val="599353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 who have potable water from municipal water supply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600</c:v>
                </c:pt>
              </c:numCache>
            </c:numRef>
          </c:val>
        </c:ser>
        <c:axId val="123404672"/>
        <c:axId val="123673216"/>
      </c:barChart>
      <c:catAx>
        <c:axId val="123404672"/>
        <c:scaling>
          <c:orientation val="minMax"/>
        </c:scaling>
        <c:axPos val="b"/>
        <c:tickLblPos val="nextTo"/>
        <c:crossAx val="123673216"/>
        <c:crosses val="autoZero"/>
        <c:auto val="1"/>
        <c:lblAlgn val="ctr"/>
        <c:lblOffset val="100"/>
      </c:catAx>
      <c:valAx>
        <c:axId val="123673216"/>
        <c:scaling>
          <c:orientation val="minMax"/>
        </c:scaling>
        <c:axPos val="l"/>
        <c:majorGridlines/>
        <c:numFmt formatCode="General" sourceLinked="1"/>
        <c:tickLblPos val="nextTo"/>
        <c:crossAx val="1234046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C0EA-92D2-4223-AAC2-4AB53CD03676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104A-D6F4-47DD-9AE7-1C449C2F9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MAINTANACE OF POTABLE WATER SUPPLY INFRASTRUCTURE</a:t>
            </a: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NIBO TOWN AWKA SOUTH LGA</a:t>
            </a:r>
          </a:p>
          <a:p>
            <a:pPr algn="ctr">
              <a:buNone/>
            </a:pP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IGWE BETHEL OBINNA</a:t>
            </a: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2011224023</a:t>
            </a:r>
          </a:p>
          <a:p>
            <a:pPr algn="ctr">
              <a:buNone/>
            </a:pP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CIVIL ENGINEERING</a:t>
            </a: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ENGINEERING</a:t>
            </a: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NNAMDI AZIKIWE UNIVERSITY AWKA.</a:t>
            </a:r>
          </a:p>
          <a:p>
            <a:pPr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2016 </a:t>
            </a:r>
          </a:p>
        </p:txBody>
      </p:sp>
      <p:sp>
        <p:nvSpPr>
          <p:cNvPr id="3" name="Sun 2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7924800" y="0"/>
            <a:ext cx="1219200" cy="685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0" y="0"/>
            <a:ext cx="1219200" cy="762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918" y="0"/>
            <a:ext cx="327416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CONCLUSION 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28600" y="762000"/>
            <a:ext cx="914400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results found out in this research shows the adverse effect on industrialization of the town, h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ealth of the people, river and home development.</a:t>
            </a:r>
          </a:p>
          <a:p>
            <a:pPr lvl="1" algn="just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 were provided to the problems identified.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Sun 7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512" y="0"/>
            <a:ext cx="506497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RECOMMENDATIONS 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28600" y="762000"/>
            <a:ext cx="9144000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00150" lvl="1" indent="-742950" algn="just">
              <a:buFont typeface="+mj-lt"/>
              <a:buAutoNum type="arabicPeriod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Adequate record should be kept on all activities.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government should ensure that people with the right skill and technique should be in charge.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Proper training should be given to all workers in this facilities.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government should expand the scheme.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Sun 7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696" y="-152400"/>
            <a:ext cx="8769453" cy="68480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5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INTRODUCTION AND LITERATURE REVIEW</a:t>
            </a:r>
            <a:endParaRPr lang="en-US" sz="385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57200"/>
            <a:ext cx="8686800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issue of water crises in Nigeria is not just about the availability of water but the lack of access to portable water.</a:t>
            </a:r>
          </a:p>
          <a:p>
            <a:pPr algn="just"/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this to be achieved, there must be a maintenance scheme of the portable water infrastructure.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Mariette </a:t>
            </a:r>
            <a:r>
              <a:rPr lang="en-US" sz="36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Mifflm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2003.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Faniran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 1987.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Koeniger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2008.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Walki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1984.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n 4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967" y="0"/>
            <a:ext cx="516006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PROBLEM STATEMENT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33400" y="990600"/>
            <a:ext cx="599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Nature of the Town.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30336" y="1905000"/>
            <a:ext cx="94943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Cost of Production of Potable Water.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33400" y="2887162"/>
            <a:ext cx="85874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Effect of Lack of Potable Water.  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Sun 9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4547" y="0"/>
            <a:ext cx="5274906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AIMS AND OBJECTIVES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1152" y="990600"/>
            <a:ext cx="55221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Identify the Problem.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52" y="1752600"/>
            <a:ext cx="63457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Effect it has on the Town.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316" y="2590800"/>
            <a:ext cx="94994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Steps in offering solution to the problem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Sun 9"/>
          <p:cNvSpPr/>
          <p:nvPr/>
        </p:nvSpPr>
        <p:spPr>
          <a:xfrm>
            <a:off x="792480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/>
          <p:cNvSpPr/>
          <p:nvPr/>
        </p:nvSpPr>
        <p:spPr>
          <a:xfrm>
            <a:off x="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0"/>
            <a:ext cx="379007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METHODOLOGY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33400" y="1600200"/>
            <a:ext cx="43733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Site Visitation.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33400" y="2362200"/>
            <a:ext cx="44427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Oral Interview.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27732" y="3178314"/>
            <a:ext cx="8512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Administration of Questionnaires.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Sun 14"/>
          <p:cNvSpPr/>
          <p:nvPr/>
        </p:nvSpPr>
        <p:spPr>
          <a:xfrm>
            <a:off x="792480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0" y="579120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792480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095" y="0"/>
            <a:ext cx="581781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RESULT AND DISCUSSION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304800" y="533400"/>
          <a:ext cx="8686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304800" y="3657600"/>
          <a:ext cx="85344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03" y="0"/>
            <a:ext cx="876419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INFRASTRUCTURES AND MAINTENACE</a:t>
            </a:r>
            <a:endParaRPr lang="en-US" sz="4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61536" y="990600"/>
            <a:ext cx="30151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		INTAKES: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75604" y="1806714"/>
            <a:ext cx="6332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Problems in Operation.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66976" y="2514600"/>
            <a:ext cx="9848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Maintenance  and Operation of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Intakes.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09600" y="3254514"/>
            <a:ext cx="73280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Causes of Faulty Operation.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61536" y="990600"/>
            <a:ext cx="69381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	 TRANSMISSION OF WATER: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61956" y="2277562"/>
            <a:ext cx="32993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Pipe Lines.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98224" y="2895600"/>
            <a:ext cx="99562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Pipeline Problems (Leakage, Age, Record).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09600" y="3541455"/>
            <a:ext cx="804906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Maintenance Recommended for:</a:t>
            </a:r>
          </a:p>
          <a:p>
            <a:pPr lvl="2">
              <a:buFont typeface="Wingdings" pitchFamily="2" charset="2"/>
              <a:buChar char="§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 breaks.</a:t>
            </a:r>
          </a:p>
          <a:p>
            <a:pPr lvl="2">
              <a:buFont typeface="Wingdings" pitchFamily="2" charset="2"/>
              <a:buChar char="§"/>
            </a:pP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Flushing and Cleaning of pipes.</a:t>
            </a:r>
          </a:p>
          <a:p>
            <a:pPr lvl="2">
              <a:buFont typeface="Wingdings" pitchFamily="2" charset="2"/>
              <a:buChar char="§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Deterioration of Pipes.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Sun 10"/>
          <p:cNvSpPr/>
          <p:nvPr/>
        </p:nvSpPr>
        <p:spPr>
          <a:xfrm>
            <a:off x="792480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61536" y="990600"/>
            <a:ext cx="70032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	 WATER TREATMENT PLANT: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09600" y="1905000"/>
            <a:ext cx="8499186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Filtration Plant :</a:t>
            </a:r>
            <a:endParaRPr lang="en-US" sz="4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lvl="2">
              <a:buFont typeface="Wingdings" pitchFamily="2" charset="2"/>
              <a:buChar char="§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Slow sand filter plant.</a:t>
            </a:r>
          </a:p>
          <a:p>
            <a:pPr lvl="3">
              <a:buFont typeface="Wingdings" pitchFamily="2" charset="2"/>
              <a:buChar char="ü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Precautions in Slow sand filter.</a:t>
            </a:r>
          </a:p>
          <a:p>
            <a:pPr marL="2114550" lvl="3" indent="-742950">
              <a:buFont typeface="+mj-lt"/>
              <a:buAutoNum type="arabicPeriod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Control of Algae Growth.</a:t>
            </a:r>
          </a:p>
          <a:p>
            <a:pPr marL="2114550" lvl="3" indent="-742950">
              <a:buFont typeface="+mj-lt"/>
              <a:buAutoNum type="arabicPeriod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Dissolve Oxygen.</a:t>
            </a:r>
          </a:p>
          <a:p>
            <a:pPr marL="2114550" lvl="3" indent="-742950">
              <a:buFont typeface="+mj-lt"/>
              <a:buAutoNum type="arabicPeriod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Water Quality.</a:t>
            </a:r>
          </a:p>
        </p:txBody>
      </p:sp>
      <p:sp>
        <p:nvSpPr>
          <p:cNvPr id="11" name="Sun 10"/>
          <p:cNvSpPr/>
          <p:nvPr/>
        </p:nvSpPr>
        <p:spPr>
          <a:xfrm>
            <a:off x="792480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0" y="0"/>
            <a:ext cx="1219200" cy="1066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CHIJIOKE</dc:creator>
  <cp:lastModifiedBy>Bro Chijioke</cp:lastModifiedBy>
  <cp:revision>31</cp:revision>
  <dcterms:created xsi:type="dcterms:W3CDTF">2015-01-19T00:28:57Z</dcterms:created>
  <dcterms:modified xsi:type="dcterms:W3CDTF">2016-10-10T07:16:39Z</dcterms:modified>
</cp:coreProperties>
</file>