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71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97F"/>
    <a:srgbClr val="003470"/>
    <a:srgbClr val="F0F0F0"/>
    <a:srgbClr val="014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08974116757983E-2"/>
          <c:y val="2.7222250043704186E-2"/>
          <c:w val="0.71779413137150905"/>
          <c:h val="0.8508668287160985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A9-40BF-8284-BC883ED1D8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A9-40BF-8284-BC883ED1D8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16</c:v>
                </c:pt>
                <c:pt idx="3">
                  <c:v>16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A9-40BF-8284-BC883ED1D8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16</c:v>
                </c:pt>
                <c:pt idx="3">
                  <c:v>18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A9-40BF-8284-BC883ED1D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6232"/>
        <c:axId val="429964664"/>
      </c:areaChart>
      <c:catAx>
        <c:axId val="42996623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9964664"/>
        <c:crosses val="autoZero"/>
        <c:auto val="1"/>
        <c:lblAlgn val="ctr"/>
        <c:lblOffset val="100"/>
        <c:noMultiLvlLbl val="0"/>
      </c:catAx>
      <c:valAx>
        <c:axId val="4299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996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33102597429198"/>
          <c:y val="0.31219756749751398"/>
          <c:w val="0.11043464999237457"/>
          <c:h val="0.2824403829972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34441056563911E-2"/>
          <c:y val="3.3583708165233171E-2"/>
          <c:w val="0.65185968941382322"/>
          <c:h val="0.916487587254965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16-437F-A3F5-2BC028AF53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16-437F-A3F5-2BC028AF53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16-437F-A3F5-2BC028AF53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16-437F-A3F5-2BC028AF539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16-437F-A3F5-2BC028AF5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94942038495184"/>
          <c:y val="0.3281755387613951"/>
          <c:w val="0.20664930555555555"/>
          <c:h val="0.29104406900712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1B82-4977-4EB9-A44C-F8C96F7A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7280" y="1122363"/>
            <a:ext cx="845312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5F7E4-71FF-49FC-A935-7EC1FF5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840" y="3602038"/>
            <a:ext cx="5750560" cy="191484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462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B51F3-BB30-407E-8039-0C41DF2A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FAFBC-A485-4D2C-8003-87488091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725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644DD-34DD-4E40-A695-40E5A14A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34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DC3DC-E97E-4186-A655-296E4E24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750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347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528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BBB3E-B933-4F53-B157-265C6EE8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9B1B3-CC58-48C8-A23D-9211D146E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11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D8DFC6-9015-43AF-B5B2-03045692B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11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6745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BBB3E-B933-4F53-B157-265C6EE8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4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9B1B3-CC58-48C8-A23D-9211D146E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9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D8DFC6-9015-43AF-B5B2-03045692B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9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1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BA3B-6BFC-4FB5-B484-515F2201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19ED5-B3D7-466F-A17C-AFCAA015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EEDC80-071E-4F60-A64A-A91BE43DB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0894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5B70B1-6296-4ADB-9495-6414F89B0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F21477-5C9F-42CC-AE67-CE77F3A12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0894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57338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BA3B-6BFC-4FB5-B484-515F2201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19ED5-B3D7-466F-A17C-AFCAA015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EEDC80-071E-4F60-A64A-A91BE43DB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1180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5B70B1-6296-4ADB-9495-6414F89B0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F21477-5C9F-42CC-AE67-CE77F3A12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1180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276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D707-7DF6-47DE-A73A-07910E7E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4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428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D707-7DF6-47DE-A73A-07910E7E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4565"/>
            <a:ext cx="10515600" cy="1325563"/>
          </a:xfrm>
        </p:spPr>
        <p:txBody>
          <a:bodyPr/>
          <a:lstStyle>
            <a:lvl1pPr>
              <a:defRPr b="1">
                <a:solidFill>
                  <a:srgbClr val="0034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110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062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C9DC6-A054-4364-B2C6-EF815686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497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04841-2287-479E-A100-3F695516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19295"/>
          </a:xfrm>
        </p:spPr>
        <p:txBody>
          <a:bodyPr/>
          <a:lstStyle>
            <a:lvl1pPr>
              <a:defRPr sz="3200">
                <a:solidFill>
                  <a:srgbClr val="02497F"/>
                </a:solidFill>
              </a:defRPr>
            </a:lvl1pPr>
            <a:lvl2pPr>
              <a:defRPr sz="2800">
                <a:solidFill>
                  <a:srgbClr val="02497F"/>
                </a:solidFill>
              </a:defRPr>
            </a:lvl2pPr>
            <a:lvl3pPr>
              <a:defRPr sz="2400">
                <a:solidFill>
                  <a:srgbClr val="02497F"/>
                </a:solidFill>
              </a:defRPr>
            </a:lvl3pPr>
            <a:lvl4pPr>
              <a:defRPr sz="2000">
                <a:solidFill>
                  <a:srgbClr val="02497F"/>
                </a:solidFill>
              </a:defRPr>
            </a:lvl4pPr>
            <a:lvl5pPr>
              <a:defRPr sz="2000">
                <a:solidFill>
                  <a:srgbClr val="02497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20FD7-7B18-4F10-90F8-09A6EEBA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49320"/>
          </a:xfrm>
        </p:spPr>
        <p:txBody>
          <a:bodyPr/>
          <a:lstStyle>
            <a:lvl1pPr marL="0" indent="0">
              <a:buNone/>
              <a:defRPr sz="1600">
                <a:solidFill>
                  <a:srgbClr val="02497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8865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5D5F7E4-71FF-49FC-A935-7EC1FF5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840" y="2438400"/>
            <a:ext cx="5750560" cy="307848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3182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D462C-98C9-42C5-94B1-106B26A6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9E33D2-BD9D-4BC9-9DD1-8D76AD127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87325"/>
            <a:ext cx="6172200" cy="53701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6ECF39-8D8F-4E5A-BD31-A55E54A84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92605"/>
            <a:ext cx="3932237" cy="37649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16726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2BE2C-E2BA-493B-902A-618B4A73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41004-5E92-4BEA-9A2C-5B0D98C6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5807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70A81-301A-47B7-997F-73DFA1446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822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FEFB71-6A4F-4EBB-A115-3802ED0A8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8223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4916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1B82-4977-4EB9-A44C-F8C96F7A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5F7E4-71FF-49FC-A935-7EC1FF5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3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1B82-4977-4EB9-A44C-F8C96F7A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122362"/>
            <a:ext cx="5770880" cy="4181157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66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1B82-4977-4EB9-A44C-F8C96F7A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200" y="1102042"/>
            <a:ext cx="5770880" cy="4181157"/>
          </a:xfrm>
        </p:spPr>
        <p:txBody>
          <a:bodyPr anchor="b"/>
          <a:lstStyle>
            <a:lvl1pPr algn="ctr">
              <a:defRPr sz="6000" b="1">
                <a:solidFill>
                  <a:srgbClr val="014A7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4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1B82-4977-4EB9-A44C-F8C96F7A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160" y="203200"/>
            <a:ext cx="6075680" cy="3926523"/>
          </a:xfrm>
        </p:spPr>
        <p:txBody>
          <a:bodyPr anchor="b"/>
          <a:lstStyle>
            <a:lvl1pPr algn="ctr">
              <a:defRPr sz="6000" b="1">
                <a:solidFill>
                  <a:srgbClr val="0034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5F7E4-71FF-49FC-A935-7EC1FF5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35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34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64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B51F3-BB30-407E-8039-0C41DF2A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960" y="1330960"/>
            <a:ext cx="6847840" cy="4500880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rgbClr val="0034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78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644DD-34DD-4E40-A695-40E5A14A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576263"/>
            <a:ext cx="6106160" cy="3396297"/>
          </a:xfrm>
        </p:spPr>
        <p:txBody>
          <a:bodyPr anchor="b"/>
          <a:lstStyle>
            <a:lvl1pPr>
              <a:defRPr sz="6000" b="1">
                <a:solidFill>
                  <a:srgbClr val="0034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DC3DC-E97E-4186-A655-296E4E24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7840" y="4130040"/>
            <a:ext cx="100584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347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751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1B82-4977-4EB9-A44C-F8C96F7A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347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5F7E4-71FF-49FC-A935-7EC1FF5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34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85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9E10D9-E332-4206-BAF7-FDDFE027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EA87F4-AB3E-4901-99BA-F94254C5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3101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60" r:id="rId3"/>
    <p:sldLayoutId id="2147483671" r:id="rId4"/>
    <p:sldLayoutId id="2147483674" r:id="rId5"/>
    <p:sldLayoutId id="2147483673" r:id="rId6"/>
    <p:sldLayoutId id="2147483661" r:id="rId7"/>
    <p:sldLayoutId id="2147483662" r:id="rId8"/>
    <p:sldLayoutId id="2147483672" r:id="rId9"/>
    <p:sldLayoutId id="2147483650" r:id="rId10"/>
    <p:sldLayoutId id="2147483651" r:id="rId11"/>
    <p:sldLayoutId id="2147483652" r:id="rId12"/>
    <p:sldLayoutId id="2147483663" r:id="rId13"/>
    <p:sldLayoutId id="2147483653" r:id="rId14"/>
    <p:sldLayoutId id="2147483664" r:id="rId15"/>
    <p:sldLayoutId id="2147483654" r:id="rId16"/>
    <p:sldLayoutId id="2147483665" r:id="rId17"/>
    <p:sldLayoutId id="2147483655" r:id="rId18"/>
    <p:sldLayoutId id="2147483656" r:id="rId19"/>
    <p:sldLayoutId id="2147483668" r:id="rId20"/>
    <p:sldLayoutId id="2147483658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47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47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4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4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1BB866E-81E0-4147-ACBB-1042610A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NOMBRE DE LA SESIÓN </a:t>
            </a:r>
            <a:br>
              <a:rPr lang="es-ES" dirty="0"/>
            </a:br>
            <a:r>
              <a:rPr lang="es-ES" dirty="0"/>
              <a:t>-</a:t>
            </a:r>
            <a:br>
              <a:rPr lang="es-ES" dirty="0"/>
            </a:br>
            <a:r>
              <a:rPr lang="es-ES" dirty="0"/>
              <a:t>NOMBRE DEL PONENTE</a:t>
            </a:r>
          </a:p>
        </p:txBody>
      </p:sp>
    </p:spTree>
    <p:extLst>
      <p:ext uri="{BB962C8B-B14F-4D97-AF65-F5344CB8AC3E}">
        <p14:creationId xmlns:p14="http://schemas.microsoft.com/office/powerpoint/2010/main" val="422140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229B-0F06-4259-8921-AF0FAB75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4"/>
            <a:ext cx="10515600" cy="874850"/>
          </a:xfrm>
        </p:spPr>
        <p:txBody>
          <a:bodyPr>
            <a:normAutofit fontScale="90000"/>
          </a:bodyPr>
          <a:lstStyle/>
          <a:p>
            <a:r>
              <a:rPr lang="es-ES" dirty="0"/>
              <a:t>Notas sobre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469FB-EB6C-40E6-BB5F-36EA6D77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6931"/>
            <a:ext cx="10515600" cy="3724137"/>
          </a:xfrm>
        </p:spPr>
        <p:txBody>
          <a:bodyPr/>
          <a:lstStyle/>
          <a:p>
            <a:r>
              <a:rPr lang="es-ES" sz="3600" dirty="0"/>
              <a:t>Los tamaños de texto deseables son: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600" dirty="0"/>
              <a:t>28pt para el concepto principal.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600" dirty="0"/>
              <a:t>24pt para los conceptos secundarios.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633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229B-0F06-4259-8921-AF0FAB75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4"/>
            <a:ext cx="10515600" cy="874850"/>
          </a:xfrm>
        </p:spPr>
        <p:txBody>
          <a:bodyPr>
            <a:normAutofit fontScale="90000"/>
          </a:bodyPr>
          <a:lstStyle/>
          <a:p>
            <a:r>
              <a:rPr lang="es-ES" dirty="0"/>
              <a:t>Notas sobre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469FB-EB6C-40E6-BB5F-36EA6D77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6931"/>
            <a:ext cx="10515600" cy="3724137"/>
          </a:xfrm>
        </p:spPr>
        <p:txBody>
          <a:bodyPr/>
          <a:lstStyle/>
          <a:p>
            <a:r>
              <a:rPr lang="es-ES" dirty="0"/>
              <a:t>Ejemplo de gráfico: </a:t>
            </a:r>
          </a:p>
          <a:p>
            <a:endParaRPr lang="es-E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6C3F4-6648-461E-B49F-63BFCE35A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74968"/>
              </p:ext>
            </p:extLst>
          </p:nvPr>
        </p:nvGraphicFramePr>
        <p:xfrm>
          <a:off x="1620078" y="2087700"/>
          <a:ext cx="9733722" cy="3724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379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229B-0F06-4259-8921-AF0FAB75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51"/>
            <a:ext cx="10515600" cy="874850"/>
          </a:xfrm>
        </p:spPr>
        <p:txBody>
          <a:bodyPr>
            <a:normAutofit fontScale="90000"/>
          </a:bodyPr>
          <a:lstStyle/>
          <a:p>
            <a:r>
              <a:rPr lang="es-ES" dirty="0"/>
              <a:t>Notas sobre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469FB-EB6C-40E6-BB5F-36EA6D77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177" y="862794"/>
            <a:ext cx="10515600" cy="4722997"/>
          </a:xfrm>
        </p:spPr>
        <p:txBody>
          <a:bodyPr/>
          <a:lstStyle/>
          <a:p>
            <a:r>
              <a:rPr lang="es-ES" dirty="0"/>
              <a:t>Ejemplo de gráfico: </a:t>
            </a:r>
          </a:p>
          <a:p>
            <a:endParaRPr lang="es-E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043E8-2C32-4BDE-94AF-9937B78F6E64}"/>
              </a:ext>
            </a:extLst>
          </p:cNvPr>
          <p:cNvGrpSpPr/>
          <p:nvPr/>
        </p:nvGrpSpPr>
        <p:grpSpPr>
          <a:xfrm>
            <a:off x="1915625" y="1272210"/>
            <a:ext cx="8520461" cy="3976582"/>
            <a:chOff x="244163" y="1842873"/>
            <a:chExt cx="4405704" cy="39372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E50F84-4C20-4DA2-B771-542D4E13A229}"/>
                </a:ext>
              </a:extLst>
            </p:cNvPr>
            <p:cNvSpPr/>
            <p:nvPr/>
          </p:nvSpPr>
          <p:spPr bwMode="auto">
            <a:xfrm rot="16200000">
              <a:off x="494909" y="3363690"/>
              <a:ext cx="3937294" cy="895659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Bloque</a:t>
              </a:r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31506C-6B0A-4EAB-8D1D-0A3547BD5964}"/>
                </a:ext>
              </a:extLst>
            </p:cNvPr>
            <p:cNvSpPr/>
            <p:nvPr/>
          </p:nvSpPr>
          <p:spPr bwMode="auto">
            <a:xfrm rot="16200000">
              <a:off x="1526394" y="3485691"/>
              <a:ext cx="3693285" cy="89565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Bloque</a:t>
              </a:r>
              <a:r>
                <a:rPr lang="en-US" sz="1765" dirty="0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C</a:t>
              </a:r>
            </a:p>
            <a:p>
              <a:pPr algn="ctr" defTabSz="913924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94D285-04A8-4E6D-8208-F9C7B6914FF5}"/>
                </a:ext>
              </a:extLst>
            </p:cNvPr>
            <p:cNvSpPr/>
            <p:nvPr/>
          </p:nvSpPr>
          <p:spPr bwMode="auto">
            <a:xfrm rot="16200000">
              <a:off x="-286640" y="3491621"/>
              <a:ext cx="3681428" cy="89565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Bloque</a:t>
              </a:r>
              <a:r>
                <a:rPr lang="en-US" sz="1765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62D2E3-E022-4E9C-B709-34EF774ED031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Otros</a:t>
              </a: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714FFF-214A-4851-B4C6-3E7450F73E70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Otros</a:t>
              </a: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F7D597-153E-4A3F-9B89-5B87099BFBBD}"/>
                </a:ext>
              </a:extLst>
            </p:cNvPr>
            <p:cNvSpPr/>
            <p:nvPr/>
          </p:nvSpPr>
          <p:spPr>
            <a:xfrm>
              <a:off x="3641405" y="2424395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DA106A-9E0E-4F47-A89F-2527B6D4FC4B}"/>
                </a:ext>
              </a:extLst>
            </p:cNvPr>
            <p:cNvSpPr/>
            <p:nvPr/>
          </p:nvSpPr>
          <p:spPr>
            <a:xfrm>
              <a:off x="1656341" y="26176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52F13E-C489-42AC-BA2B-768E7141CC23}"/>
                </a:ext>
              </a:extLst>
            </p:cNvPr>
            <p:cNvSpPr/>
            <p:nvPr/>
          </p:nvSpPr>
          <p:spPr>
            <a:xfrm>
              <a:off x="2646566" y="27487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A0DFB6-1D0F-424F-856D-0DADF06F5C18}"/>
                </a:ext>
              </a:extLst>
            </p:cNvPr>
            <p:cNvSpPr/>
            <p:nvPr/>
          </p:nvSpPr>
          <p:spPr bwMode="auto">
            <a:xfrm>
              <a:off x="244163" y="4449037"/>
              <a:ext cx="851638" cy="1277334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Otros</a:t>
              </a: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85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229B-0F06-4259-8921-AF0FAB75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51"/>
            <a:ext cx="10515600" cy="874850"/>
          </a:xfrm>
        </p:spPr>
        <p:txBody>
          <a:bodyPr>
            <a:normAutofit fontScale="90000"/>
          </a:bodyPr>
          <a:lstStyle/>
          <a:p>
            <a:r>
              <a:rPr lang="es-ES" dirty="0"/>
              <a:t>Notas sobre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469FB-EB6C-40E6-BB5F-36EA6D77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177" y="862794"/>
            <a:ext cx="10515600" cy="4722997"/>
          </a:xfrm>
        </p:spPr>
        <p:txBody>
          <a:bodyPr/>
          <a:lstStyle/>
          <a:p>
            <a:r>
              <a:rPr lang="es-ES" dirty="0"/>
              <a:t>Ejemplo de gráfico: </a:t>
            </a:r>
          </a:p>
          <a:p>
            <a:endParaRPr lang="es-ES" dirty="0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93026FCF-C01C-412C-A6BF-062E5603D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641224"/>
              </p:ext>
            </p:extLst>
          </p:nvPr>
        </p:nvGraphicFramePr>
        <p:xfrm>
          <a:off x="838200" y="1490318"/>
          <a:ext cx="10515600" cy="3946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12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90494-C0FA-4213-A4BC-D5C51BA40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Nombre de sección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1DFB51-2D04-4A67-B493-920A6D7F5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 de sesión</a:t>
            </a:r>
          </a:p>
        </p:txBody>
      </p:sp>
    </p:spTree>
    <p:extLst>
      <p:ext uri="{BB962C8B-B14F-4D97-AF65-F5344CB8AC3E}">
        <p14:creationId xmlns:p14="http://schemas.microsoft.com/office/powerpoint/2010/main" val="14232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5D2F2-4807-4197-8CE3-BCFD95425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Nombre de Sección </a:t>
            </a:r>
            <a:br>
              <a:rPr lang="es-ES" dirty="0"/>
            </a:br>
            <a:r>
              <a:rPr lang="es-ES" dirty="0"/>
              <a:t>(Sesión)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31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8C9D8-1992-4261-9E3C-8A66C47F7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Nombre de Sección </a:t>
            </a:r>
            <a:br>
              <a:rPr lang="es-ES" dirty="0"/>
            </a:br>
            <a:r>
              <a:rPr lang="es-ES" dirty="0"/>
              <a:t>(Nombre de sesión)</a:t>
            </a:r>
          </a:p>
        </p:txBody>
      </p:sp>
    </p:spTree>
    <p:extLst>
      <p:ext uri="{BB962C8B-B14F-4D97-AF65-F5344CB8AC3E}">
        <p14:creationId xmlns:p14="http://schemas.microsoft.com/office/powerpoint/2010/main" val="168651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6EA32-1AD1-4DD1-B781-59221F968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Nombre de Sección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0731E-6120-4BF1-B8DB-A33DA7DF1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 de Sesión</a:t>
            </a:r>
          </a:p>
        </p:txBody>
      </p:sp>
    </p:spTree>
    <p:extLst>
      <p:ext uri="{BB962C8B-B14F-4D97-AF65-F5344CB8AC3E}">
        <p14:creationId xmlns:p14="http://schemas.microsoft.com/office/powerpoint/2010/main" val="27246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AE25C-1A12-4F7D-A4A1-2F5826980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7200" dirty="0"/>
              <a:t>Nombre </a:t>
            </a:r>
            <a:br>
              <a:rPr lang="es-ES" sz="7200" dirty="0"/>
            </a:br>
            <a:r>
              <a:rPr lang="es-ES" sz="7200" dirty="0"/>
              <a:t>de </a:t>
            </a:r>
            <a:br>
              <a:rPr lang="es-ES" sz="7200" dirty="0"/>
            </a:br>
            <a:r>
              <a:rPr lang="es-ES" sz="7200" dirty="0"/>
              <a:t>Sección</a:t>
            </a:r>
            <a:br>
              <a:rPr lang="es-ES" sz="7200" dirty="0"/>
            </a:br>
            <a:endParaRPr lang="es-ES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51816-6C18-43A3-9321-AF2EDDAFE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 de sesión</a:t>
            </a:r>
          </a:p>
        </p:txBody>
      </p:sp>
    </p:spTree>
    <p:extLst>
      <p:ext uri="{BB962C8B-B14F-4D97-AF65-F5344CB8AC3E}">
        <p14:creationId xmlns:p14="http://schemas.microsoft.com/office/powerpoint/2010/main" val="40530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229B-0F06-4259-8921-AF0FAB75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4"/>
            <a:ext cx="10515600" cy="874850"/>
          </a:xfrm>
        </p:spPr>
        <p:txBody>
          <a:bodyPr>
            <a:normAutofit fontScale="90000"/>
          </a:bodyPr>
          <a:lstStyle/>
          <a:p>
            <a:r>
              <a:rPr lang="es-ES" dirty="0"/>
              <a:t>Notas sobre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469FB-EB6C-40E6-BB5F-36EA6D77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6931"/>
            <a:ext cx="10515600" cy="3724137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/>
              <a:t>Se debe incluir una pequeña presentación en la que se diga: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¿Qué quieres que aprenda tu audiencia?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¿Qué quieres que tu audiencia haga diferente?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¿Qué resultado o resultados quiere que su audiencia se dé cuenta?</a:t>
            </a:r>
          </a:p>
          <a:p>
            <a:endParaRPr lang="es-ES" sz="3200" dirty="0"/>
          </a:p>
          <a:p>
            <a:r>
              <a:rPr lang="es-ES" sz="3200" dirty="0"/>
              <a:t>Es deseable que se describan y aclaren los objetivos al comienzo de la sesión. </a:t>
            </a:r>
          </a:p>
        </p:txBody>
      </p:sp>
    </p:spTree>
    <p:extLst>
      <p:ext uri="{BB962C8B-B14F-4D97-AF65-F5344CB8AC3E}">
        <p14:creationId xmlns:p14="http://schemas.microsoft.com/office/powerpoint/2010/main" val="12483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229B-0F06-4259-8921-AF0FAB75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4"/>
            <a:ext cx="10515600" cy="874850"/>
          </a:xfrm>
        </p:spPr>
        <p:txBody>
          <a:bodyPr>
            <a:normAutofit fontScale="90000"/>
          </a:bodyPr>
          <a:lstStyle/>
          <a:p>
            <a:r>
              <a:rPr lang="es-ES" dirty="0"/>
              <a:t>Notas sobre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469FB-EB6C-40E6-BB5F-36EA6D77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6931"/>
            <a:ext cx="10515600" cy="37241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Intenta limitar las palabras por PPT.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Intenta incluir gráficos descriptivos con algunas notas en vez de gran cantidad de texto.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No incluir videos a menos que sean estrictamente necesarios. </a:t>
            </a:r>
          </a:p>
        </p:txBody>
      </p:sp>
    </p:spTree>
    <p:extLst>
      <p:ext uri="{BB962C8B-B14F-4D97-AF65-F5344CB8AC3E}">
        <p14:creationId xmlns:p14="http://schemas.microsoft.com/office/powerpoint/2010/main" val="260226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229B-0F06-4259-8921-AF0FAB75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4"/>
            <a:ext cx="10515600" cy="874850"/>
          </a:xfrm>
        </p:spPr>
        <p:txBody>
          <a:bodyPr>
            <a:normAutofit fontScale="90000"/>
          </a:bodyPr>
          <a:lstStyle/>
          <a:p>
            <a:r>
              <a:rPr lang="es-ES" dirty="0"/>
              <a:t>Notas sobre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1469FB-EB6C-40E6-BB5F-36EA6D77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6931"/>
            <a:ext cx="10515600" cy="3724137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Ten en cuenta siempre la ACCESIBILIDAD DIGITAL para permitir que sigan tu charla las personas con capacidades especiales. </a:t>
            </a:r>
          </a:p>
        </p:txBody>
      </p:sp>
    </p:spTree>
    <p:extLst>
      <p:ext uri="{BB962C8B-B14F-4D97-AF65-F5344CB8AC3E}">
        <p14:creationId xmlns:p14="http://schemas.microsoft.com/office/powerpoint/2010/main" val="4101129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8CED9BA3-8BAC-443A-8F9E-E5A01BE622A4}" vid="{8F456E83-5327-4EC6-A5A8-E65950EADD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Plantilla_Power_Platform_Zaragoza_2022_v3</Template>
  <TotalTime>39</TotalTime>
  <Words>227</Words>
  <Application>Microsoft Office PowerPoint</Application>
  <PresentationFormat>Panorámica</PresentationFormat>
  <Paragraphs>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Nombre de sección</vt:lpstr>
      <vt:lpstr>Nombre de Sección  (Sesión) </vt:lpstr>
      <vt:lpstr>Nombre de Sección  (Nombre de sesión)</vt:lpstr>
      <vt:lpstr>Nombre de Sección</vt:lpstr>
      <vt:lpstr>Nombre  de  Sección </vt:lpstr>
      <vt:lpstr>Notas sobre la Presentación</vt:lpstr>
      <vt:lpstr>Notas sobre la Presentación</vt:lpstr>
      <vt:lpstr>Notas sobre la Presentación</vt:lpstr>
      <vt:lpstr>Notas sobre la Presentación</vt:lpstr>
      <vt:lpstr>Notas sobre la Presentación</vt:lpstr>
      <vt:lpstr>Notas sobre la Presentación</vt:lpstr>
      <vt:lpstr>Notas sobre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Ignario Oller</dc:creator>
  <cp:lastModifiedBy>Juan Ignario Oller</cp:lastModifiedBy>
  <cp:revision>1</cp:revision>
  <dcterms:created xsi:type="dcterms:W3CDTF">2022-04-10T15:35:44Z</dcterms:created>
  <dcterms:modified xsi:type="dcterms:W3CDTF">2022-04-10T16:15:26Z</dcterms:modified>
</cp:coreProperties>
</file>