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xtjs.org/docs/app/building-your-application/rout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lutionshub.epam.com/blog/post/what-is-server-side-rendering" TargetMode="External"/><Relationship Id="rId3" Type="http://schemas.openxmlformats.org/officeDocument/2006/relationships/hyperlink" Target="https://kruschecompany.com/ssr-or-csr-for-progressive-web-app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nextjs/" TargetMode="External"/><Relationship Id="rId3" Type="http://schemas.openxmlformats.org/officeDocument/2006/relationships/hyperlink" Target="https://refine.dev/blog/next-js-api-routes/#introduction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whatis/whatis_frontenddev.asp" TargetMode="External"/><Relationship Id="rId3" Type="http://schemas.openxmlformats.org/officeDocument/2006/relationships/hyperlink" Target="https://www.computerscience.org/bootcamps/resources/frontend-vs-backend/#:~:text=All%20websites%20require%20front%2Dend,system%2C%20data%2C%20and%20logic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hiksha.com/online-courses/articles/framework-vs-library/" TargetMode="External"/><Relationship Id="rId3" Type="http://schemas.openxmlformats.org/officeDocument/2006/relationships/hyperlink" Target="https://legacy.reactjs.org/tutorial/tutorial.html#what-is-react" TargetMode="External"/><Relationship Id="rId4" Type="http://schemas.openxmlformats.org/officeDocument/2006/relationships/hyperlink" Target="https://www.geeksforgeeks.org/nextj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react-tutorial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reactjs-jsx-introduction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react-tutorial/" TargetMode="External"/><Relationship Id="rId3" Type="http://schemas.openxmlformats.org/officeDocument/2006/relationships/hyperlink" Target="https://www.geeksforgeeks.org/what-are-the-features-of-reactjs/#1-jsxjavascript-syntax-extension" TargetMode="External"/><Relationship Id="rId4" Type="http://schemas.openxmlformats.org/officeDocument/2006/relationships/hyperlink" Target="https://www.geeksforgeeks.org/dom-document-object-model/" TargetMode="External"/><Relationship Id="rId5" Type="http://schemas.openxmlformats.org/officeDocument/2006/relationships/hyperlink" Target="https://developer.mozilla.org/en-US/docs/Web/API/Document_Object_Model/Introductio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avatpoint.com/react-feature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reactjs-components/" TargetMode="External"/><Relationship Id="rId3" Type="http://schemas.openxmlformats.org/officeDocument/2006/relationships/hyperlink" Target="https://www.geeksforgeeks.org/reactjs-class-components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nextj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f59cbb569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f59cbb569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https://nextjs.org/docs/app/building-your-application/routing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f59cbb569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f59cbb569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https://solutionshub.epam.com/blog/post/what-is-server-side-rendering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https://kruschecompany.com/ssr-or-csr-for-progressive-web-app/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f59cbb569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f59cbb569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https://nextjs.org/learn-pages-router/seo/introduction-to-seo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f59cbb569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f59cbb569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https://www.geeksforgeeks.org/nextjs/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https://refine.dev/blog/next-js-api-routes/#introduction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f59cbb569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f59cbb569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fa370c0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fa370c0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f59cbb56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f59cbb56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https://www.w3schools.com/whatis/whatis_frontenddev.asp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https://www.computerscience.org/bootcamps/resources/frontend-vs-backend/#:~:text=All%20websites%20require%20front%2Dend,system%2C%20data%2C%20and%20logic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f59cbb56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f59cbb56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https://www.shiksha.com/online-courses/articles/framework-vs-library/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https://legacy.reactjs.org/tutorial/tutorial.html#what-is-react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https://www.geeksforgeeks.org/nextjs/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59cbb569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f59cbb569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https://www.geeksforgeeks.org/react-tutorial/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f59cbb569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f59cbb569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https://www.geeksforgeeks.org/reactjs-jsx-introduction/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f59cbb569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f59cbb569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https://www.geeksforgeeks.org/react-tutorial/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https://www.geeksforgeeks.org/what-are-the-features-of-reactjs/#1-jsxjavascript-syntax-extension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https://www.geeksforgeeks.org/dom-document-object-model/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https://developer.mozilla.org/en-US/docs/Web/API/Document_Object_Model/Introduction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f59cbb569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f59cbb569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https://www.javatpoint.com/react-features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f59cbb569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f59cbb569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https://www.geeksforgeeks.org/reactjs-components/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https://www.geeksforgeeks.org/reactjs-class-components/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59cbb569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f59cbb569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https://www.geeksforgeeks.org/nextjs/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kruschecompany.com/ssr-or-csr-for-progressive-web-app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eeksforgeeks.org/dom-document-object-model/" TargetMode="External"/><Relationship Id="rId10" Type="http://schemas.openxmlformats.org/officeDocument/2006/relationships/hyperlink" Target="https://www.geeksforgeeks.org/what-are-the-features-of-reactjs/#1-jsxjavascript-syntax-extension" TargetMode="External"/><Relationship Id="rId13" Type="http://schemas.openxmlformats.org/officeDocument/2006/relationships/hyperlink" Target="https://www.geeksforgeeks.org/reactjs-class-components/" TargetMode="External"/><Relationship Id="rId12" Type="http://schemas.openxmlformats.org/officeDocument/2006/relationships/hyperlink" Target="https://www.geeksforgeeks.org/reactjs-component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whatis/whatis_frontenddev.asp" TargetMode="External"/><Relationship Id="rId4" Type="http://schemas.openxmlformats.org/officeDocument/2006/relationships/hyperlink" Target="https://www.computerscience.org/bootcamps/resources/frontend-vs-backend/" TargetMode="External"/><Relationship Id="rId9" Type="http://schemas.openxmlformats.org/officeDocument/2006/relationships/hyperlink" Target="https://www.geeksforgeeks.org/reactjs-jsx-introduction/" TargetMode="External"/><Relationship Id="rId15" Type="http://schemas.openxmlformats.org/officeDocument/2006/relationships/hyperlink" Target="https://nextjs.org/docs/app/building-your-application/routing" TargetMode="External"/><Relationship Id="rId14" Type="http://schemas.openxmlformats.org/officeDocument/2006/relationships/hyperlink" Target="https://www.geeksforgeeks.org/nextjs/" TargetMode="External"/><Relationship Id="rId17" Type="http://schemas.openxmlformats.org/officeDocument/2006/relationships/hyperlink" Target="https://kruschecompany.com/ssr-or-csr-for-progressive-web-app/" TargetMode="External"/><Relationship Id="rId16" Type="http://schemas.openxmlformats.org/officeDocument/2006/relationships/hyperlink" Target="https://solutionshub.epam.com/blog/post/what-is-server-side-rendering" TargetMode="External"/><Relationship Id="rId5" Type="http://schemas.openxmlformats.org/officeDocument/2006/relationships/hyperlink" Target="https://www.shiksha.com/online-courses/articles/framework-vs-library/" TargetMode="External"/><Relationship Id="rId19" Type="http://schemas.openxmlformats.org/officeDocument/2006/relationships/hyperlink" Target="https://refine.dev/blog/next-js-api-routes/#introduction" TargetMode="External"/><Relationship Id="rId6" Type="http://schemas.openxmlformats.org/officeDocument/2006/relationships/hyperlink" Target="https://developer.mozilla.org/en-US/docs/Web/API/Document_Object_Model/Introduction" TargetMode="External"/><Relationship Id="rId18" Type="http://schemas.openxmlformats.org/officeDocument/2006/relationships/hyperlink" Target="https://nextjs.org/learn-pages-router/seo/introduction-to-seo" TargetMode="External"/><Relationship Id="rId7" Type="http://schemas.openxmlformats.org/officeDocument/2006/relationships/hyperlink" Target="https://legacy.reactjs.org/tutorial/tutorial.html#what-is-react" TargetMode="External"/><Relationship Id="rId8" Type="http://schemas.openxmlformats.org/officeDocument/2006/relationships/hyperlink" Target="https://www.geeksforgeeks.org/react-tutori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Front End Development with React and Next.js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 Gu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Routing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Supports shared layouts, nested routing, loading states, error handling,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pp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 System based router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Folder are used to define routes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Routes are paths of nested folders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page.tsx file creates the user interface of a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 files to create UI with specific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Includes: </a:t>
            </a:r>
            <a:r>
              <a:rPr lang="en"/>
              <a:t>l</a:t>
            </a:r>
            <a:r>
              <a:rPr lang="en"/>
              <a:t>ayout, page, loading,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API Routes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(There is also page routing, but app routing is recommended)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Rendering (SSR)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470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page is rendered on the server rather than the browser and the fully render page is sent to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is generated on each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Improves performance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150" y="1152475"/>
            <a:ext cx="346362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6482075" y="4568875"/>
            <a:ext cx="224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 from </a:t>
            </a:r>
            <a:r>
              <a:rPr lang="en" sz="12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Krusche Company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Optimization (SEO)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ranking position in search engine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Technical - crawling and web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Creation - target specific keyword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Popularity - boost site presence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Next.js improves rendering performance and loading times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Routes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serverless functions within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backend functionality without needing a separate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access and store data in a database without a </a:t>
            </a:r>
            <a:r>
              <a:rPr lang="en"/>
              <a:t>separate</a:t>
            </a:r>
            <a:r>
              <a:rPr lang="en"/>
              <a:t> backend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an API endpoint inside a Next.js application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r>
              <a:rPr lang="en"/>
              <a:t>: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https://www.w3schools.com/whatis/whatis_frontenddev.asp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https://www.computerscience.org/bootcamps/resources/frontend-vs-backend/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https://www.shiksha.com/online-courses/articles/framework-vs-library/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https://developer.mozilla.org/en-US/docs/Web/API/Document_Object_Model/Introduction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https://legacy.reactjs.org/tutorial/tutorial.html#what-is-react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https://www.geeksforgeeks.org/react-tutorial/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https://www.geeksforgeeks.org/reactjs-jsx-introduction/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https://www.geeksforgeeks.org/what-are-the-features-of-reactjs/#1-jsxjavascript-syntax-extension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https://www.geeksforgeeks.org/dom-document-object-model/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https://www.geeksforgeeks.org/reactjs-components/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https://www.geeksforgeeks.org/reactjs-class-components/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Next.js: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https://www.geeksforgeeks.org/nextjs/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https://nextjs.org/docs/app/building-your-application/routing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https://solutionshub.epam.com/blog/post/what-is-server-side-rendering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https://kruschecompany.com/ssr-or-csr-for-progressive-web-app/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https://nextjs.org/learn-pages-router/seo/introduction-to-seo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https://refine.dev/blog/next-js-api-routes/#introduction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Development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 with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languages for front-end development: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- basic structure of the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CSS - 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JavaScript - interaction and dynamic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React and Next.js?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is a JavaScript library used for building user interfaces.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Next.js is a web development framework based on React.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Framework vs Library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framework </a:t>
            </a:r>
            <a:r>
              <a:rPr lang="en"/>
              <a:t>contains code written to perform common tasks to build applications for a particular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is a collection of pre-written code that can be used to perform common tasks and is designed to be reusable and modular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 differences: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a </a:t>
            </a:r>
            <a:r>
              <a:rPr lang="en"/>
              <a:t>framework</a:t>
            </a:r>
            <a:r>
              <a:rPr lang="en"/>
              <a:t>, the </a:t>
            </a:r>
            <a:r>
              <a:rPr lang="en"/>
              <a:t>framework</a:t>
            </a:r>
            <a:r>
              <a:rPr lang="en"/>
              <a:t> controls the overall flow of the application, while with a library, the developer retains control over the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React: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JavaScript Syntax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Virtual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One-way Data 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Conditional Statements in JSX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Syntax Extension (JSX)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 extension of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HTML to be written in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Expressions can be </a:t>
            </a:r>
            <a:r>
              <a:rPr lang="en"/>
              <a:t>embedded</a:t>
            </a:r>
            <a:r>
              <a:rPr lang="en"/>
              <a:t> in JSX code using curly braces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conditional </a:t>
            </a:r>
            <a:r>
              <a:rPr lang="en"/>
              <a:t>statements</a:t>
            </a:r>
            <a:r>
              <a:rPr lang="en"/>
              <a:t> with HTML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Rules for JSX: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a single Root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Close all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camelCase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JSX with Typescript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Includes type safety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DOM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Document Object Model (DOM) represents the objects that make up the structure and content of a document on a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 allows the Javascript code to interpret and interact with the </a:t>
            </a:r>
            <a:r>
              <a:rPr lang="en"/>
              <a:t>HTML</a:t>
            </a:r>
            <a:r>
              <a:rPr lang="en"/>
              <a:t>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virtual DOM is a copy of the real DOM. With a </a:t>
            </a:r>
            <a:r>
              <a:rPr lang="en"/>
              <a:t>virtual</a:t>
            </a:r>
            <a:r>
              <a:rPr lang="en"/>
              <a:t> DOM, whenever there is a change, instead of updating the entire real DOM, the virtual DOM is updated and compared to the </a:t>
            </a:r>
            <a:r>
              <a:rPr lang="en"/>
              <a:t>real</a:t>
            </a:r>
            <a:r>
              <a:rPr lang="en"/>
              <a:t> DOM, so only the changed parts of the real DOM are updated.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Results in improved performance.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Data Binding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transferred from parent components to child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Child components can’t directly return data to parent components but can modify states based on provided inputs.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Results in better control throughout the application.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Independent and reusable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structure and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combined into a parent component and used in other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Components: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Functional </a:t>
            </a:r>
            <a:r>
              <a:rPr lang="en"/>
              <a:t>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to JavaScript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Accept properties and return a React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inheritance and can access data of other </a:t>
            </a:r>
            <a:r>
              <a:rPr lang="en"/>
              <a:t>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Must include “extends React.Component”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Next.js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Next.js: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Routing and SSR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Faster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SEO Optimization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