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17140"/>
          <a:stretch/>
        </p:blipFill>
        <p:spPr>
          <a:xfrm>
            <a:off x="611560" y="3300760"/>
            <a:ext cx="2808312" cy="2207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87523"/>
            <a:ext cx="2060629" cy="20606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687523"/>
            <a:ext cx="2178372" cy="19434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2" y="570391"/>
            <a:ext cx="2348661" cy="23486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5" r="7846"/>
          <a:stretch/>
        </p:blipFill>
        <p:spPr>
          <a:xfrm>
            <a:off x="5141767" y="4043663"/>
            <a:ext cx="1884802" cy="16895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81" y="4683172"/>
            <a:ext cx="171971" cy="50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2014-09-26T01:48:40Z</dcterms:created>
  <dcterms:modified xsi:type="dcterms:W3CDTF">2014-09-26T03:08:10Z</dcterms:modified>
</cp:coreProperties>
</file>